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05/05/2020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05/05/2020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05/05/2020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05/05/2020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05/05/2020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05/05/2020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05/05/2020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agramme_de_ph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.wikiversity.org/wiki/Thermodynamique_des_m%C3%A9langes/Diagrammes_binair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thesis.inp-toulouse.fr/archive/00000323/01/vald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Corps purs et mélanges binaires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06CF9-E64D-4B72-B672-0727BF30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(P,T) de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1EB59F-4C4B-4E37-9937-462B4C5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 dirty="0"/>
          </a:p>
        </p:txBody>
      </p:sp>
      <p:pic>
        <p:nvPicPr>
          <p:cNvPr id="5" name="Picture 4" descr="https://upload.wikimedia.org/wikipedia/commons/thumb/8/8e/Diag_eau.svg/800px-Diag_eau.svg.png">
            <a:extLst>
              <a:ext uri="{FF2B5EF4-FFF2-40B4-BE49-F238E27FC236}">
                <a16:creationId xmlns:a16="http://schemas.microsoft.com/office/drawing/2014/main" id="{ACB59314-342E-4DD0-A854-379A5E31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289" y="1908046"/>
            <a:ext cx="5765421" cy="43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AF11D4-B4E0-41B9-9FF0-C4F23B675083}"/>
              </a:ext>
            </a:extLst>
          </p:cNvPr>
          <p:cNvSpPr/>
          <p:nvPr/>
        </p:nvSpPr>
        <p:spPr>
          <a:xfrm>
            <a:off x="0" y="6119822"/>
            <a:ext cx="4473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hlinkClick r:id="rId3"/>
              </a:rPr>
              <a:t>https://fr.wikipedia.org/wiki/Diagramme_de_phase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299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76" y="2010423"/>
            <a:ext cx="5007007" cy="41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Cu/Ni</a:t>
            </a:r>
            <a:br>
              <a:rPr lang="fr-FR" dirty="0"/>
            </a:br>
            <a:r>
              <a:rPr lang="fr-FR" dirty="0"/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DFAE39-701E-4D0F-AAC0-D3B6640E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33" y="1886981"/>
            <a:ext cx="7910533" cy="42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théorème </a:t>
            </a:r>
            <a:br>
              <a:rPr lang="fr-FR" dirty="0"/>
            </a:br>
            <a:r>
              <a:rPr lang="fr-FR" dirty="0"/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blipFill>
                <a:blip r:embed="rId2"/>
                <a:stretch>
                  <a:fillRect l="-5233" r="-465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:a16="http://schemas.microsoft.com/office/drawing/2014/main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66" y="1985175"/>
            <a:ext cx="4512227" cy="36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300F2E-1EB7-45CF-8A61-1F361698BB36}"/>
              </a:ext>
            </a:extLst>
          </p:cNvPr>
          <p:cNvSpPr/>
          <p:nvPr/>
        </p:nvSpPr>
        <p:spPr>
          <a:xfrm>
            <a:off x="3180522" y="6031332"/>
            <a:ext cx="901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397E591-AB7A-4283-B86D-3748714E5688}"/>
              </a:ext>
            </a:extLst>
          </p:cNvPr>
          <p:cNvCxnSpPr>
            <a:cxnSpLocks/>
          </p:cNvCxnSpPr>
          <p:nvPr/>
        </p:nvCxnSpPr>
        <p:spPr>
          <a:xfrm>
            <a:off x="4134678" y="3617843"/>
            <a:ext cx="2372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352B668-E8EA-42E8-8FA2-EB16B0F16BAC}"/>
              </a:ext>
            </a:extLst>
          </p:cNvPr>
          <p:cNvCxnSpPr/>
          <p:nvPr/>
        </p:nvCxnSpPr>
        <p:spPr>
          <a:xfrm>
            <a:off x="6506817" y="3617843"/>
            <a:ext cx="0" cy="177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Cd/Bi</a:t>
            </a:r>
            <a:br>
              <a:rPr lang="fr-FR" dirty="0"/>
            </a:br>
            <a:r>
              <a:rPr lang="fr-FR" dirty="0"/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3" y="1847270"/>
            <a:ext cx="8288313" cy="45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D76A-7283-471C-AD05-132D343F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Composé défini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20A654-5C75-4C65-AFA7-A7F3AA8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68C389-824E-401F-9AE8-C5E289BE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19" y="1876135"/>
            <a:ext cx="4184561" cy="3991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C031C-93A7-497D-AB19-E60BB2968D60}"/>
              </a:ext>
            </a:extLst>
          </p:cNvPr>
          <p:cNvSpPr/>
          <p:nvPr/>
        </p:nvSpPr>
        <p:spPr>
          <a:xfrm>
            <a:off x="6102128" y="6006566"/>
            <a:ext cx="608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http://ethesis.inp-toulouse.fr/archive/00000323/01/valdes.pdf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E6BEA6-C2CC-4EEA-A49F-3315BF5F4D28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138653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</a:t>
            </a:r>
            <a:r>
              <a:rPr lang="fr-FR" dirty="0" err="1"/>
              <a:t>NaCl</a:t>
            </a:r>
            <a:r>
              <a:rPr lang="fr-FR" dirty="0"/>
              <a:t>/H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49" y="2137326"/>
            <a:ext cx="4964502" cy="379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380BCF-2235-4C07-95A0-761BE0F13D3F}"/>
              </a:ext>
            </a:extLst>
          </p:cNvPr>
          <p:cNvSpPr/>
          <p:nvPr/>
        </p:nvSpPr>
        <p:spPr>
          <a:xfrm>
            <a:off x="2676940" y="5967607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A827AA-FC3F-4B0E-99B2-2F9E9AD1411E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5606146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8097</TotalTime>
  <Words>131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Rétrospective</vt:lpstr>
      <vt:lpstr>Corps purs et mélanges binaires</vt:lpstr>
      <vt:lpstr>Diagramme (P,T) de l’eau</vt:lpstr>
      <vt:lpstr>Courbes de refroidissement Cu/Ni</vt:lpstr>
      <vt:lpstr>Diagramme binaire Cu/Ni Solides miscibles</vt:lpstr>
      <vt:lpstr>Application théorème  des moments chimiques</vt:lpstr>
      <vt:lpstr>Diagramme binaire Cd/Bi Solides non-miscibles</vt:lpstr>
      <vt:lpstr>Composé défini</vt:lpstr>
      <vt:lpstr>Diagramme binaire NaCl/H2O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335</cp:revision>
  <dcterms:created xsi:type="dcterms:W3CDTF">2020-03-15T13:11:31Z</dcterms:created>
  <dcterms:modified xsi:type="dcterms:W3CDTF">2020-05-05T13:24:21Z</dcterms:modified>
</cp:coreProperties>
</file>