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dfeb4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dfeb4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d9ff9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d9ff9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4b3156d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4b3156d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onnola/restful-food" TargetMode="External"/><Relationship Id="rId4" Type="http://schemas.openxmlformats.org/officeDocument/2006/relationships/hyperlink" Target="https://docs.google.com/presentation/d/1v2XEwiCEh8-HVVwUUcCqRmAL4vzAx0LoLbDgFsHB5Q0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Restful food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Задание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Поиск кафе и ресторанов по любым предпочтениям пользователя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Команда: Габбасова Айгуль, Князева Анастасия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Репозиторий проекта: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https://github.com/donnola/restful-food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Отчет: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https://docs.google.com/presentation/d/1v2XEwiCEh8-HVVwUUcCqRmAL4vzAx0LoLbDgFsHB5Q0/edit?usp=sharing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вариантов использования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763" y="622438"/>
            <a:ext cx="5884483" cy="44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Анализ сценариев и кооперации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1610"/>
            <a:ext cx="9143999" cy="4011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0" y="0"/>
            <a:ext cx="387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Диаграмма классов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1427"/>
            <a:ext cx="9144000" cy="4532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