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1c987dafc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1c987dafc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5e49ec3f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5e49ec3f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1c987daf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1c987daf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5e49ec3f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5e49ec3f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5e49ec3f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5e49ec3f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dd9ff9b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dd9ff9b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6b9f0253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6b9f0253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dd9ff9bd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dd9ff9bd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4b3156d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4b3156d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5e49ec3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5e49ec3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donnola/restful-food" TargetMode="External"/><Relationship Id="rId4" Type="http://schemas.openxmlformats.org/officeDocument/2006/relationships/hyperlink" Target="https://docs.google.com/presentation/d/14hAjyFSyTyPMJ1QCJlUEfIoW8FUO-hkc6O9mzJzZIGk/edit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Restful food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Финальное задание - 1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2"/>
          <p:cNvPicPr preferRelativeResize="0"/>
          <p:nvPr/>
        </p:nvPicPr>
        <p:blipFill rotWithShape="1">
          <a:blip r:embed="rId3">
            <a:alphaModFix/>
          </a:blip>
          <a:srcRect b="16895" l="0" r="9041" t="0"/>
          <a:stretch/>
        </p:blipFill>
        <p:spPr>
          <a:xfrm>
            <a:off x="0" y="0"/>
            <a:ext cx="6193424" cy="284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7900" y="1575500"/>
            <a:ext cx="4476100" cy="35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Вклад участников команды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Князева Анастасия - таблица кандидатов в классы, диаграмма классов, модель использования, взаимодействия и модель поведения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Габбасова Айгуль - персоны, </a:t>
            </a:r>
            <a:r>
              <a:rPr lang="en-GB"/>
              <a:t>JSM, CJM, USM, таблица кандидатов в классы, </a:t>
            </a:r>
            <a:r>
              <a:rPr lang="en-GB"/>
              <a:t>карта историй, анализ сценариев и коопераций, </a:t>
            </a:r>
            <a:r>
              <a:rPr lang="en-GB"/>
              <a:t>взаимодействия и модель поведения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38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Описание проекта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922025"/>
            <a:ext cx="8520600" cy="41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Сервис п</a:t>
            </a:r>
            <a:r>
              <a:rPr lang="en-GB"/>
              <a:t>оиска кафе и ресторанов по любым предпочтениям пользователя</a:t>
            </a:r>
            <a:br>
              <a:rPr lang="en-GB"/>
            </a:br>
            <a:r>
              <a:rPr lang="en-GB"/>
              <a:t>Поиск по блюдам, кухне и местоположению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Команда: Габбасова Айгуль, Князева Анастасия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Репозиторий проекта: </a:t>
            </a:r>
            <a:r>
              <a:rPr lang="en-GB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https://github.com/donnola/restful-food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Отчет: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https://docs.google.com/presentation/d/14hAjyFSyTyPMJ1QCJlUEfIoW8FUO-hkc6O9mzJzZIGk/edit?usp=sharing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Персоны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2246275" y="1152475"/>
            <a:ext cx="2325600" cy="24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Арсений, 28 лет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Менеджер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На выходных любит сходить в кафе или ресторан</a:t>
            </a:r>
            <a:br>
              <a:rPr lang="en-GB"/>
            </a:br>
            <a:r>
              <a:rPr lang="en-GB"/>
              <a:t>Женат</a:t>
            </a:r>
            <a:br>
              <a:rPr lang="en-GB"/>
            </a:br>
            <a:r>
              <a:rPr lang="en-GB"/>
              <a:t>Любит путешествовать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6592125" y="1152475"/>
            <a:ext cx="2240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Кристина, 21 год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Учится на лингвиста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Любит гулять с друзьями, сходить с ними в бар</a:t>
            </a:r>
            <a:br>
              <a:rPr lang="en-GB"/>
            </a:br>
            <a:r>
              <a:rPr lang="en-GB"/>
              <a:t>Подрабатывает репетитором для детей</a:t>
            </a:r>
            <a:br>
              <a:rPr lang="en-GB"/>
            </a:br>
            <a:r>
              <a:rPr lang="en-GB"/>
              <a:t>Экстраверт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1855325" cy="2473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 rotWithShape="1">
          <a:blip r:embed="rId4">
            <a:alphaModFix/>
          </a:blip>
          <a:srcRect b="0" l="0" r="41276" t="0"/>
          <a:stretch/>
        </p:blipFill>
        <p:spPr>
          <a:xfrm>
            <a:off x="4571875" y="1152500"/>
            <a:ext cx="1792250" cy="247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108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Карта историй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705" y="835975"/>
            <a:ext cx="7800595" cy="430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196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Модель использования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9763" y="622438"/>
            <a:ext cx="5884483" cy="44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Анализ сценариев и кооперации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31610"/>
            <a:ext cx="9143999" cy="4011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0" y="0"/>
            <a:ext cx="387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Диаграмма классов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11427"/>
            <a:ext cx="9144000" cy="4532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167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Взаимодействия и модель поведения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591" y="740100"/>
            <a:ext cx="7696809" cy="440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Структура репозитория</a:t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973" y="959275"/>
            <a:ext cx="7860051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