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b3156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4b3156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v2XEwiCEh8-HVVwUUcCqRmAL4vzAx0LoLbDgFsHB5Q0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Поиск кафе и ресторанов по любым предпочтениям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Команда: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Репозиторий проекта: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Отчет: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https://docs.google.com/presentation/d/1v2XEwiCEh8-HVVwUUcCqRmAL4vzAx0LoLbDgFsHB5Q0/edit?usp=sharing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73" y="1081023"/>
            <a:ext cx="4828325" cy="3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сценариев и кооперации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827" y="1481725"/>
            <a:ext cx="3322350" cy="33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классов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25" y="1017725"/>
            <a:ext cx="67138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