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F20DBD-12E7-4B4F-83A3-7D2B6884F6E0}">
  <a:tblStyle styleId="{D5F20DBD-12E7-4B4F-83A3-7D2B6884F6E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d9ff9b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d9ff9b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nnola/restful-food" TargetMode="External"/><Relationship Id="rId4" Type="http://schemas.openxmlformats.org/officeDocument/2006/relationships/hyperlink" Target="https://docs.google.com/presentation/d/1ZhieuV7HCabbRhKtItvtVGbMUTEC4dhEFtcX120AsNc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Restful food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Задание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Поиск кафе и ресторанов по любым предпочтениям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Команда: Сергей Богданов, Габбасова Айгуль, Князева Анастасия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Репозиторий проекта</a:t>
            </a:r>
            <a:r>
              <a:rPr lang="en-GB"/>
              <a:t>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https://github.com/donnola/restful-food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Отчет</a:t>
            </a:r>
            <a:r>
              <a:rPr lang="en-GB"/>
              <a:t>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https://docs.google.com/presentation/d/1ZhieuV7HCabbRhKtItvtVGbMUTEC4dhEFtcX120AsNc/edit?usp=sharing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вариантов использования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73" y="1081023"/>
            <a:ext cx="4828325" cy="36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2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Таблица кандидатов в классы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107913" y="96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{D5F20DBD-12E7-4B4F-83A3-7D2B6884F6E0}</a:tableStyleId>
              </a:tblPr>
              <a:tblGrid>
                <a:gridCol w="1715725"/>
                <a:gridCol w="873575"/>
                <a:gridCol w="2412800"/>
                <a:gridCol w="3926075"/>
              </a:tblGrid>
              <a:tr h="42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Потенциальный класс</a:t>
                      </a:r>
                      <a:endParaRPr b="1" sz="11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Критерии</a:t>
                      </a:r>
                      <a:endParaRPr b="1" sz="11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Хранимая информация</a:t>
                      </a:r>
                      <a:endParaRPr b="1" sz="11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Выделенные действия</a:t>
                      </a:r>
                      <a:endParaRPr b="1" sz="11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Ресторан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СОАУЕТ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Местоположение, оценка, фотографии, средний чек, меню, тип кухни, время работы, контакты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Поставить оценку, показать меню, изменить информацию о ресторане,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добавить ресторан в избранное, убрать ресторан из списка избранных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Фильтр поиска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ОАТ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Список ресторанов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Принять данные, выдать подходящих список ресторанов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Карта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СОАЕ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Список меток, местоположение пользователя, граф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Показать метки на карте, показать местоположение пользователя, показать маршрут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Пользователь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СОАУЕ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Данные о пользователе, список избранных ресторанов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Войти в </a:t>
                      </a:r>
                      <a:r>
                        <a:rPr lang="en-GB"/>
                        <a:t>личный кабинет, выйти из личного кабинета, поменять информацию, посмотреть список избранных ресторанов, посмотреть историю посещений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классов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152475"/>
            <a:ext cx="753427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