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b3156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4b3156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nnola/restful-food" TargetMode="External"/><Relationship Id="rId4" Type="http://schemas.openxmlformats.org/officeDocument/2006/relationships/hyperlink" Target="https://docs.google.com/presentation/d/1v2XEwiCEh8-HVVwUUcCqRmAL4vzAx0LoLbDgFsHB5Q0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Restful food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Задание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Поиск кафе и ресторанов по любым предпочтениям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Команда: Габбасова Айгуль, Князева Анастасия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Репозиторий проекта: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https://github.com/donnola/restful-food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Отчет: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https://docs.google.com/presentation/d/1v2XEwiCEh8-HVVwUUcCqRmAL4vzAx0LoLbDgFsHB5Q0/edit?usp=sharing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вариантов использования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73" y="1081023"/>
            <a:ext cx="4828325" cy="36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сценариев и кооперации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713375"/>
            <a:ext cx="76771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3381" l="0" r="0" t="0"/>
          <a:stretch/>
        </p:blipFill>
        <p:spPr>
          <a:xfrm>
            <a:off x="0" y="0"/>
            <a:ext cx="91458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