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v2XEwiCEh8-HVVwUUcCqRmAL4vzAx0LoLbDgFsHB5Q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Отчет: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https://docs.google.com/presentation/d/1v2XEwiCEh8-HVVwUUcCqRmAL4vzAx0LoLbDgFsHB5Q0/edit?usp=sharing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сценариев и кооперации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713375"/>
            <a:ext cx="76771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25" y="1017725"/>
            <a:ext cx="67138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