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7E3053-1210-494B-919D-D46FED3872BA}">
  <a:tblStyle styleId="{1F7E3053-1210-494B-919D-D46FED3872B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d9ff9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d9ff9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ZhieuV7HCabbRhKtItvtVGbMUTEC4dhEFtcX120AsNc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Поиск кафе и ресторанов по любым предпочтениям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Команда: Сергей Богданов,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Репозиторий проекта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Отчет</a:t>
            </a:r>
            <a:r>
              <a:rPr lang="en-GB"/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https://docs.google.com/presentation/d/1ZhieuV7HCabbRhKtItvtVGbMUTEC4dhEFtcX120AsNc/edit?usp=sharing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73" y="1081023"/>
            <a:ext cx="4828325" cy="3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Таблица кандидатов в классы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07900" y="99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{1F7E3053-1210-494B-919D-D46FED3872BA}</a:tableStyleId>
              </a:tblPr>
              <a:tblGrid>
                <a:gridCol w="1715725"/>
                <a:gridCol w="873575"/>
                <a:gridCol w="2412800"/>
                <a:gridCol w="3926075"/>
              </a:tblGrid>
              <a:tr h="34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Потенциальный класс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Критерии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Хранимая информация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Выделенные действия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Ресторан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СОАУЕТ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Местоположение, оценка, фотографии, средний чек, меню, тип кухни, время работы, контакты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Поставить оценку, показать меню, изменить информацию о ресторане, 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добавить ресторан в избранное, убрать ресторан из списка избранных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Фильтр поиска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ОАТ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Принять данные, выдать подходящих 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Карта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СОАЕ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Список меток, местоположение пользователя, граф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Показать метки на карте, показать местоположение пользователя, показать маршрут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Пользователь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СОАУЕ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Данные о пользователе, список избранных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Войти в </a:t>
                      </a:r>
                      <a:r>
                        <a:rPr lang="en-GB" sz="1300"/>
                        <a:t>личный кабинет, выйти из личного кабинета, поменять информацию, посмотреть список избранных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Добавить и убрать ресторан из списка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классов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688" y="1017725"/>
            <a:ext cx="60726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