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274" r:id="rId3"/>
    <p:sldId id="264" r:id="rId4"/>
    <p:sldId id="275" r:id="rId5"/>
    <p:sldId id="273" r:id="rId6"/>
    <p:sldId id="262" r:id="rId7"/>
    <p:sldId id="278" r:id="rId8"/>
    <p:sldId id="276" r:id="rId9"/>
    <p:sldId id="279" r:id="rId10"/>
    <p:sldId id="27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435F2"/>
    <a:srgbClr val="9D25E7"/>
    <a:srgbClr val="1533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40" autoAdjust="0"/>
  </p:normalViewPr>
  <p:slideViewPr>
    <p:cSldViewPr snapToGrid="0" showGuides="1">
      <p:cViewPr varScale="1">
        <p:scale>
          <a:sx n="60" d="100"/>
          <a:sy n="60" d="100"/>
        </p:scale>
        <p:origin x="78" y="11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7D248-8157-48A6-8A8F-D8B5EAE4132F}"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A08DF-BF46-40B4-B6E5-5ED7BC4A4301}" type="slidenum">
              <a:rPr lang="en-US" smtClean="0"/>
              <a:t>‹#›</a:t>
            </a:fld>
            <a:endParaRPr lang="en-US"/>
          </a:p>
        </p:txBody>
      </p:sp>
    </p:spTree>
    <p:extLst>
      <p:ext uri="{BB962C8B-B14F-4D97-AF65-F5344CB8AC3E}">
        <p14:creationId xmlns:p14="http://schemas.microsoft.com/office/powerpoint/2010/main" val="376297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https://pixabay.com/illustrations/technology-artificial-intelligence-3762547/</a:t>
            </a:r>
          </a:p>
        </p:txBody>
      </p:sp>
      <p:sp>
        <p:nvSpPr>
          <p:cNvPr id="4" name="Slide Number Placeholder 3"/>
          <p:cNvSpPr>
            <a:spLocks noGrp="1"/>
          </p:cNvSpPr>
          <p:nvPr>
            <p:ph type="sldNum" sz="quarter" idx="5"/>
          </p:nvPr>
        </p:nvSpPr>
        <p:spPr/>
        <p:txBody>
          <a:bodyPr/>
          <a:lstStyle/>
          <a:p>
            <a:fld id="{529A08DF-BF46-40B4-B6E5-5ED7BC4A4301}" type="slidenum">
              <a:rPr lang="en-US" smtClean="0"/>
              <a:t>1</a:t>
            </a:fld>
            <a:endParaRPr lang="en-US"/>
          </a:p>
        </p:txBody>
      </p:sp>
    </p:spTree>
    <p:extLst>
      <p:ext uri="{BB962C8B-B14F-4D97-AF65-F5344CB8AC3E}">
        <p14:creationId xmlns:p14="http://schemas.microsoft.com/office/powerpoint/2010/main" val="393808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9A08DF-BF46-40B4-B6E5-5ED7BC4A4301}" type="slidenum">
              <a:rPr lang="en-US" smtClean="0"/>
              <a:t>10</a:t>
            </a:fld>
            <a:endParaRPr lang="en-US"/>
          </a:p>
        </p:txBody>
      </p:sp>
    </p:spTree>
    <p:extLst>
      <p:ext uri="{BB962C8B-B14F-4D97-AF65-F5344CB8AC3E}">
        <p14:creationId xmlns:p14="http://schemas.microsoft.com/office/powerpoint/2010/main" val="350709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footer desig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DCB31C-F253-4BA9-B079-08A9E01D077E}"/>
              </a:ext>
            </a:extLst>
          </p:cNvPr>
          <p:cNvSpPr/>
          <p:nvPr userDrawn="1"/>
        </p:nvSpPr>
        <p:spPr>
          <a:xfrm>
            <a:off x="0" y="0"/>
            <a:ext cx="12192000" cy="6858000"/>
          </a:xfrm>
          <a:prstGeom prst="rect">
            <a:avLst/>
          </a:prstGeom>
          <a:gradFill flip="none" rotWithShape="1">
            <a:gsLst>
              <a:gs pos="55000">
                <a:schemeClr val="accent1"/>
              </a:gs>
              <a:gs pos="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831C36E4-A118-4990-AD64-CF99F77F206C}"/>
              </a:ext>
            </a:extLst>
          </p:cNvPr>
          <p:cNvSpPr/>
          <p:nvPr userDrawn="1"/>
        </p:nvSpPr>
        <p:spPr>
          <a:xfrm>
            <a:off x="0" y="0"/>
            <a:ext cx="6007384"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498CAF8A-3B76-49B4-A1FB-EA1E24A8BE84}"/>
              </a:ext>
            </a:extLst>
          </p:cNvPr>
          <p:cNvSpPr/>
          <p:nvPr userDrawn="1"/>
        </p:nvSpPr>
        <p:spPr>
          <a:xfrm flipH="1" flipV="1">
            <a:off x="5361709" y="0"/>
            <a:ext cx="6830289"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CBAB9CF1-C929-40D7-99F9-BACAAF665F9C}"/>
              </a:ext>
            </a:extLst>
          </p:cNvPr>
          <p:cNvSpPr/>
          <p:nvPr userDrawn="1"/>
        </p:nvSpPr>
        <p:spPr>
          <a:xfrm flipH="1" flipV="1">
            <a:off x="6359237" y="-9059"/>
            <a:ext cx="5832762" cy="6867059"/>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 name="connsiteX0" fmla="*/ 0 w 6007384"/>
              <a:gd name="connsiteY0" fmla="*/ 0 h 6890339"/>
              <a:gd name="connsiteX1" fmla="*/ 6007384 w 6007384"/>
              <a:gd name="connsiteY1" fmla="*/ 0 h 6890339"/>
              <a:gd name="connsiteX2" fmla="*/ 1653404 w 6007384"/>
              <a:gd name="connsiteY2" fmla="*/ 6890339 h 6890339"/>
              <a:gd name="connsiteX3" fmla="*/ 0 w 6007384"/>
              <a:gd name="connsiteY3" fmla="*/ 6869522 h 6890339"/>
              <a:gd name="connsiteX4" fmla="*/ 0 w 6007384"/>
              <a:gd name="connsiteY4" fmla="*/ 0 h 6890339"/>
              <a:gd name="connsiteX0" fmla="*/ 0 w 6007384"/>
              <a:gd name="connsiteY0" fmla="*/ 0 h 6878596"/>
              <a:gd name="connsiteX1" fmla="*/ 6007384 w 6007384"/>
              <a:gd name="connsiteY1" fmla="*/ 0 h 6878596"/>
              <a:gd name="connsiteX2" fmla="*/ 1593034 w 6007384"/>
              <a:gd name="connsiteY2" fmla="*/ 6878596 h 6878596"/>
              <a:gd name="connsiteX3" fmla="*/ 0 w 6007384"/>
              <a:gd name="connsiteY3" fmla="*/ 6869522 h 6878596"/>
              <a:gd name="connsiteX4" fmla="*/ 0 w 6007384"/>
              <a:gd name="connsiteY4" fmla="*/ 0 h 6878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78596">
                <a:moveTo>
                  <a:pt x="0" y="0"/>
                </a:moveTo>
                <a:lnTo>
                  <a:pt x="6007384" y="0"/>
                </a:lnTo>
                <a:lnTo>
                  <a:pt x="1593034" y="6878596"/>
                </a:lnTo>
                <a:lnTo>
                  <a:pt x="0" y="6869522"/>
                </a:lnTo>
                <a:lnTo>
                  <a:pt x="0" y="0"/>
                </a:lnTo>
                <a:close/>
              </a:path>
            </a:pathLst>
          </a:custGeom>
          <a:gradFill>
            <a:gsLst>
              <a:gs pos="45000">
                <a:schemeClr val="accent3">
                  <a:alpha val="43000"/>
                </a:schemeClr>
              </a:gs>
              <a:gs pos="0">
                <a:schemeClr val="accent1">
                  <a:alpha val="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8F9C8CC6-1AC1-44A3-988C-B144318C3D82}"/>
              </a:ext>
            </a:extLst>
          </p:cNvPr>
          <p:cNvSpPr/>
          <p:nvPr userDrawn="1"/>
        </p:nvSpPr>
        <p:spPr>
          <a:xfrm>
            <a:off x="1" y="0"/>
            <a:ext cx="5009856" cy="6869723"/>
          </a:xfrm>
          <a:custGeom>
            <a:avLst/>
            <a:gdLst>
              <a:gd name="connsiteX0" fmla="*/ 0 w 4469529"/>
              <a:gd name="connsiteY0" fmla="*/ 0 h 6858000"/>
              <a:gd name="connsiteX1" fmla="*/ 4469529 w 4469529"/>
              <a:gd name="connsiteY1" fmla="*/ 0 h 6858000"/>
              <a:gd name="connsiteX2" fmla="*/ 522225 w 4469529"/>
              <a:gd name="connsiteY2" fmla="*/ 6858000 h 6858000"/>
              <a:gd name="connsiteX3" fmla="*/ 0 w 4469529"/>
              <a:gd name="connsiteY3" fmla="*/ 6858000 h 6858000"/>
              <a:gd name="connsiteX4" fmla="*/ 0 w 4469529"/>
              <a:gd name="connsiteY4" fmla="*/ 0 h 6858000"/>
              <a:gd name="connsiteX0" fmla="*/ 0 w 4469529"/>
              <a:gd name="connsiteY0" fmla="*/ 0 h 6869723"/>
              <a:gd name="connsiteX1" fmla="*/ 4469529 w 4469529"/>
              <a:gd name="connsiteY1" fmla="*/ 0 h 6869723"/>
              <a:gd name="connsiteX2" fmla="*/ 940573 w 4469529"/>
              <a:gd name="connsiteY2" fmla="*/ 6869723 h 6869723"/>
              <a:gd name="connsiteX3" fmla="*/ 0 w 4469529"/>
              <a:gd name="connsiteY3" fmla="*/ 6858000 h 6869723"/>
              <a:gd name="connsiteX4" fmla="*/ 0 w 4469529"/>
              <a:gd name="connsiteY4" fmla="*/ 0 h 6869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9529" h="6869723">
                <a:moveTo>
                  <a:pt x="0" y="0"/>
                </a:moveTo>
                <a:lnTo>
                  <a:pt x="4469529" y="0"/>
                </a:lnTo>
                <a:lnTo>
                  <a:pt x="940573" y="6869723"/>
                </a:lnTo>
                <a:lnTo>
                  <a:pt x="0" y="68580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7974C44-EC02-4AFE-95F3-5D9784025798}"/>
              </a:ext>
            </a:extLst>
          </p:cNvPr>
          <p:cNvSpPr/>
          <p:nvPr userDrawn="1"/>
        </p:nvSpPr>
        <p:spPr>
          <a:xfrm>
            <a:off x="5734050" y="0"/>
            <a:ext cx="6457951"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10">
            <a:extLst>
              <a:ext uri="{FF2B5EF4-FFF2-40B4-BE49-F238E27FC236}">
                <a16:creationId xmlns:a16="http://schemas.microsoft.com/office/drawing/2014/main" id="{E3B7A89D-B9E9-43FB-8D5A-4C99335CDB8D}"/>
              </a:ext>
            </a:extLst>
          </p:cNvPr>
          <p:cNvSpPr>
            <a:spLocks noGrp="1"/>
          </p:cNvSpPr>
          <p:nvPr>
            <p:ph type="pic" sz="quarter" idx="10"/>
          </p:nvPr>
        </p:nvSpPr>
        <p:spPr>
          <a:xfrm>
            <a:off x="1282956" y="1291416"/>
            <a:ext cx="4275168" cy="4275168"/>
          </a:xfrm>
          <a:custGeom>
            <a:avLst/>
            <a:gdLst>
              <a:gd name="connsiteX0" fmla="*/ 2137584 w 4275168"/>
              <a:gd name="connsiteY0" fmla="*/ 0 h 4275168"/>
              <a:gd name="connsiteX1" fmla="*/ 4275168 w 4275168"/>
              <a:gd name="connsiteY1" fmla="*/ 2137584 h 4275168"/>
              <a:gd name="connsiteX2" fmla="*/ 2137584 w 4275168"/>
              <a:gd name="connsiteY2" fmla="*/ 4275168 h 4275168"/>
              <a:gd name="connsiteX3" fmla="*/ 0 w 4275168"/>
              <a:gd name="connsiteY3" fmla="*/ 2137584 h 4275168"/>
              <a:gd name="connsiteX4" fmla="*/ 2137584 w 4275168"/>
              <a:gd name="connsiteY4" fmla="*/ 0 h 4275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5168" h="4275168">
                <a:moveTo>
                  <a:pt x="2137584" y="0"/>
                </a:moveTo>
                <a:cubicBezTo>
                  <a:pt x="3318139" y="0"/>
                  <a:pt x="4275168" y="957029"/>
                  <a:pt x="4275168" y="2137584"/>
                </a:cubicBezTo>
                <a:cubicBezTo>
                  <a:pt x="4275168" y="3318139"/>
                  <a:pt x="3318139" y="4275168"/>
                  <a:pt x="2137584" y="4275168"/>
                </a:cubicBezTo>
                <a:cubicBezTo>
                  <a:pt x="957029" y="4275168"/>
                  <a:pt x="0" y="3318139"/>
                  <a:pt x="0" y="2137584"/>
                </a:cubicBezTo>
                <a:cubicBezTo>
                  <a:pt x="0" y="957029"/>
                  <a:pt x="957029" y="0"/>
                  <a:pt x="2137584" y="0"/>
                </a:cubicBezTo>
                <a:close/>
              </a:path>
            </a:pathLst>
          </a:custGeom>
        </p:spPr>
        <p:txBody>
          <a:bodyPr wrap="square">
            <a:noAutofit/>
          </a:bodyPr>
          <a:lstStyle/>
          <a:p>
            <a:endParaRPr lang="en-US"/>
          </a:p>
        </p:txBody>
      </p:sp>
      <p:sp>
        <p:nvSpPr>
          <p:cNvPr id="14" name="Title 12">
            <a:extLst>
              <a:ext uri="{FF2B5EF4-FFF2-40B4-BE49-F238E27FC236}">
                <a16:creationId xmlns:a16="http://schemas.microsoft.com/office/drawing/2014/main" id="{77E079EA-97FE-4171-805C-5039418AF074}"/>
              </a:ext>
            </a:extLst>
          </p:cNvPr>
          <p:cNvSpPr>
            <a:spLocks noGrp="1"/>
          </p:cNvSpPr>
          <p:nvPr>
            <p:ph type="title"/>
          </p:nvPr>
        </p:nvSpPr>
        <p:spPr>
          <a:xfrm>
            <a:off x="6096000" y="2606186"/>
            <a:ext cx="5328752" cy="828675"/>
          </a:xfrm>
        </p:spPr>
        <p:txBody>
          <a:bodyPr/>
          <a:lstStyle>
            <a:lvl1pPr algn="l">
              <a:defRPr b="1">
                <a:solidFill>
                  <a:schemeClr val="bg1"/>
                </a:solidFill>
              </a:defRPr>
            </a:lvl1pPr>
          </a:lstStyle>
          <a:p>
            <a:r>
              <a:rPr lang="en-US" dirty="0"/>
              <a:t>Click to edit Master</a:t>
            </a:r>
          </a:p>
        </p:txBody>
      </p:sp>
      <p:sp>
        <p:nvSpPr>
          <p:cNvPr id="15" name="Text Placeholder 16">
            <a:extLst>
              <a:ext uri="{FF2B5EF4-FFF2-40B4-BE49-F238E27FC236}">
                <a16:creationId xmlns:a16="http://schemas.microsoft.com/office/drawing/2014/main" id="{E6E2D0C6-DB54-4337-A8F3-DE6A60D8AF3A}"/>
              </a:ext>
            </a:extLst>
          </p:cNvPr>
          <p:cNvSpPr>
            <a:spLocks noGrp="1"/>
          </p:cNvSpPr>
          <p:nvPr>
            <p:ph type="body" sz="quarter" idx="11"/>
          </p:nvPr>
        </p:nvSpPr>
        <p:spPr>
          <a:xfrm>
            <a:off x="6096000" y="3440722"/>
            <a:ext cx="5148786" cy="609600"/>
          </a:xfrm>
        </p:spPr>
        <p:txBody>
          <a:bodyPr/>
          <a:lstStyle>
            <a:lvl1pPr marL="0" indent="0" algn="l">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575250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A895-D6F0-4EF9-9297-D478A06DC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FEFA8-D7F7-4122-B3A9-5CCC756095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0635D7-4E07-4DCB-A261-7FAE89C03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F2700B-E159-4943-A888-929005BF3A27}"/>
              </a:ext>
            </a:extLst>
          </p:cNvPr>
          <p:cNvSpPr>
            <a:spLocks noGrp="1"/>
          </p:cNvSpPr>
          <p:nvPr>
            <p:ph type="dt" sz="half" idx="10"/>
          </p:nvPr>
        </p:nvSpPr>
        <p:spPr/>
        <p:txBody>
          <a:bodyPr/>
          <a:lstStyle/>
          <a:p>
            <a:fld id="{393700C0-8DC3-46F5-AF3C-F540EB2A322C}" type="datetimeFigureOut">
              <a:rPr lang="en-US" smtClean="0"/>
              <a:t>10/31/2022</a:t>
            </a:fld>
            <a:endParaRPr lang="en-US"/>
          </a:p>
        </p:txBody>
      </p:sp>
      <p:sp>
        <p:nvSpPr>
          <p:cNvPr id="6" name="Footer Placeholder 5">
            <a:extLst>
              <a:ext uri="{FF2B5EF4-FFF2-40B4-BE49-F238E27FC236}">
                <a16:creationId xmlns:a16="http://schemas.microsoft.com/office/drawing/2014/main" id="{AC08FE52-6950-4662-A128-D2CC3236B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6DB96B-0A97-4032-A113-135A75E2E73B}"/>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421265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8B32-B839-49CE-AA3F-DD4EAE2C38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5D19B3-99A0-46FE-8078-7993212E1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B0A2E-137A-495B-A412-39184C5EF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F59D87-1D73-403A-9665-F3BBF0E9A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5F162D-84B1-4460-82E3-C79C682BFD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5789FE-4FAD-4B33-86F0-D4ED0EC6152E}"/>
              </a:ext>
            </a:extLst>
          </p:cNvPr>
          <p:cNvSpPr>
            <a:spLocks noGrp="1"/>
          </p:cNvSpPr>
          <p:nvPr>
            <p:ph type="dt" sz="half" idx="10"/>
          </p:nvPr>
        </p:nvSpPr>
        <p:spPr/>
        <p:txBody>
          <a:bodyPr/>
          <a:lstStyle/>
          <a:p>
            <a:fld id="{393700C0-8DC3-46F5-AF3C-F540EB2A322C}" type="datetimeFigureOut">
              <a:rPr lang="en-US" smtClean="0"/>
              <a:t>10/31/2022</a:t>
            </a:fld>
            <a:endParaRPr lang="en-US"/>
          </a:p>
        </p:txBody>
      </p:sp>
      <p:sp>
        <p:nvSpPr>
          <p:cNvPr id="8" name="Footer Placeholder 7">
            <a:extLst>
              <a:ext uri="{FF2B5EF4-FFF2-40B4-BE49-F238E27FC236}">
                <a16:creationId xmlns:a16="http://schemas.microsoft.com/office/drawing/2014/main" id="{C1B4235D-8B01-43FD-BE28-4A3F44CC3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39FBC8-7AB7-48DA-A9C2-00B5699CDA7F}"/>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733095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AA32-9C41-4B09-A1E8-8AC4C82B4D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4D339-685F-4B5E-91CE-F38C86DD7450}"/>
              </a:ext>
            </a:extLst>
          </p:cNvPr>
          <p:cNvSpPr>
            <a:spLocks noGrp="1"/>
          </p:cNvSpPr>
          <p:nvPr>
            <p:ph type="dt" sz="half" idx="10"/>
          </p:nvPr>
        </p:nvSpPr>
        <p:spPr/>
        <p:txBody>
          <a:bodyPr/>
          <a:lstStyle/>
          <a:p>
            <a:fld id="{393700C0-8DC3-46F5-AF3C-F540EB2A322C}" type="datetimeFigureOut">
              <a:rPr lang="en-US" smtClean="0"/>
              <a:t>10/31/2022</a:t>
            </a:fld>
            <a:endParaRPr lang="en-US"/>
          </a:p>
        </p:txBody>
      </p:sp>
      <p:sp>
        <p:nvSpPr>
          <p:cNvPr id="4" name="Footer Placeholder 3">
            <a:extLst>
              <a:ext uri="{FF2B5EF4-FFF2-40B4-BE49-F238E27FC236}">
                <a16:creationId xmlns:a16="http://schemas.microsoft.com/office/drawing/2014/main" id="{AB5E8E3C-7494-4814-89CE-CFD7B8E0A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E2DB2F-4856-4A42-8558-423A55449C33}"/>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2364452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F5F26B-4454-4F9D-BB00-6E519D5E9E00}"/>
              </a:ext>
            </a:extLst>
          </p:cNvPr>
          <p:cNvSpPr>
            <a:spLocks noGrp="1"/>
          </p:cNvSpPr>
          <p:nvPr>
            <p:ph type="dt" sz="half" idx="10"/>
          </p:nvPr>
        </p:nvSpPr>
        <p:spPr/>
        <p:txBody>
          <a:bodyPr/>
          <a:lstStyle/>
          <a:p>
            <a:fld id="{393700C0-8DC3-46F5-AF3C-F540EB2A322C}" type="datetimeFigureOut">
              <a:rPr lang="en-US" smtClean="0"/>
              <a:t>10/31/2022</a:t>
            </a:fld>
            <a:endParaRPr lang="en-US"/>
          </a:p>
        </p:txBody>
      </p:sp>
      <p:sp>
        <p:nvSpPr>
          <p:cNvPr id="3" name="Footer Placeholder 2">
            <a:extLst>
              <a:ext uri="{FF2B5EF4-FFF2-40B4-BE49-F238E27FC236}">
                <a16:creationId xmlns:a16="http://schemas.microsoft.com/office/drawing/2014/main" id="{73CA5978-131F-4F58-B7B3-B3CD88E3AF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E283F0-CAF5-4F9B-95F5-68D2EFA680D9}"/>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305528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6AA2-5F7E-4565-ACF4-220CAF44E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8B0016-98CF-44CB-AE0A-E01E4AAFD9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48040-E477-4BD0-9FBF-2F3761612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8DD12-E10C-4884-ADF1-01C7D3BC741B}"/>
              </a:ext>
            </a:extLst>
          </p:cNvPr>
          <p:cNvSpPr>
            <a:spLocks noGrp="1"/>
          </p:cNvSpPr>
          <p:nvPr>
            <p:ph type="dt" sz="half" idx="10"/>
          </p:nvPr>
        </p:nvSpPr>
        <p:spPr/>
        <p:txBody>
          <a:bodyPr/>
          <a:lstStyle/>
          <a:p>
            <a:fld id="{393700C0-8DC3-46F5-AF3C-F540EB2A322C}" type="datetimeFigureOut">
              <a:rPr lang="en-US" smtClean="0"/>
              <a:t>10/31/2022</a:t>
            </a:fld>
            <a:endParaRPr lang="en-US"/>
          </a:p>
        </p:txBody>
      </p:sp>
      <p:sp>
        <p:nvSpPr>
          <p:cNvPr id="6" name="Footer Placeholder 5">
            <a:extLst>
              <a:ext uri="{FF2B5EF4-FFF2-40B4-BE49-F238E27FC236}">
                <a16:creationId xmlns:a16="http://schemas.microsoft.com/office/drawing/2014/main" id="{DCA621A0-FD64-4FF4-A7F2-186FCA5A2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C7F2A-4B12-4FBD-B901-3BE4E20595B4}"/>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316082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17CD-FAE0-4344-861E-782868DB4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5E0047-4D61-4DBB-929F-C58F7F9B9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3863B4-39A4-4EA3-B87E-24BC086A0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9AE11-7FAE-4E0D-84F5-567F8547B758}"/>
              </a:ext>
            </a:extLst>
          </p:cNvPr>
          <p:cNvSpPr>
            <a:spLocks noGrp="1"/>
          </p:cNvSpPr>
          <p:nvPr>
            <p:ph type="dt" sz="half" idx="10"/>
          </p:nvPr>
        </p:nvSpPr>
        <p:spPr/>
        <p:txBody>
          <a:bodyPr/>
          <a:lstStyle/>
          <a:p>
            <a:fld id="{393700C0-8DC3-46F5-AF3C-F540EB2A322C}" type="datetimeFigureOut">
              <a:rPr lang="en-US" smtClean="0"/>
              <a:t>10/31/2022</a:t>
            </a:fld>
            <a:endParaRPr lang="en-US"/>
          </a:p>
        </p:txBody>
      </p:sp>
      <p:sp>
        <p:nvSpPr>
          <p:cNvPr id="6" name="Footer Placeholder 5">
            <a:extLst>
              <a:ext uri="{FF2B5EF4-FFF2-40B4-BE49-F238E27FC236}">
                <a16:creationId xmlns:a16="http://schemas.microsoft.com/office/drawing/2014/main" id="{4EED4A8F-E32D-46C5-899E-77231038B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99DE1-05B8-4249-85A7-23F7DD4C6DA8}"/>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3854500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CF79-D8CD-447B-B902-3A1CF1009C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30E2E6-561A-4033-9C83-320E20433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DFC04-9435-45BF-87AA-2A7C057FB408}"/>
              </a:ext>
            </a:extLst>
          </p:cNvPr>
          <p:cNvSpPr>
            <a:spLocks noGrp="1"/>
          </p:cNvSpPr>
          <p:nvPr>
            <p:ph type="dt" sz="half" idx="10"/>
          </p:nvPr>
        </p:nvSpPr>
        <p:spPr/>
        <p:txBody>
          <a:bodyPr/>
          <a:lstStyle/>
          <a:p>
            <a:fld id="{393700C0-8DC3-46F5-AF3C-F540EB2A322C}" type="datetimeFigureOut">
              <a:rPr lang="en-US" smtClean="0"/>
              <a:t>10/31/2022</a:t>
            </a:fld>
            <a:endParaRPr lang="en-US"/>
          </a:p>
        </p:txBody>
      </p:sp>
      <p:sp>
        <p:nvSpPr>
          <p:cNvPr id="5" name="Footer Placeholder 4">
            <a:extLst>
              <a:ext uri="{FF2B5EF4-FFF2-40B4-BE49-F238E27FC236}">
                <a16:creationId xmlns:a16="http://schemas.microsoft.com/office/drawing/2014/main" id="{CD12F6E9-F811-47A6-B7B6-4D26AB39F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20DEF-EA12-44FC-AF82-CCB835FB3DD9}"/>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1551200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1621F-B5B2-496D-A9CB-5A4BF60990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81D1F1-6FF2-41F8-8414-F143881331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7D7AD-1905-47A2-8DA9-B67A14487421}"/>
              </a:ext>
            </a:extLst>
          </p:cNvPr>
          <p:cNvSpPr>
            <a:spLocks noGrp="1"/>
          </p:cNvSpPr>
          <p:nvPr>
            <p:ph type="dt" sz="half" idx="10"/>
          </p:nvPr>
        </p:nvSpPr>
        <p:spPr/>
        <p:txBody>
          <a:bodyPr/>
          <a:lstStyle/>
          <a:p>
            <a:fld id="{393700C0-8DC3-46F5-AF3C-F540EB2A322C}" type="datetimeFigureOut">
              <a:rPr lang="en-US" smtClean="0"/>
              <a:t>10/31/2022</a:t>
            </a:fld>
            <a:endParaRPr lang="en-US"/>
          </a:p>
        </p:txBody>
      </p:sp>
      <p:sp>
        <p:nvSpPr>
          <p:cNvPr id="5" name="Footer Placeholder 4">
            <a:extLst>
              <a:ext uri="{FF2B5EF4-FFF2-40B4-BE49-F238E27FC236}">
                <a16:creationId xmlns:a16="http://schemas.microsoft.com/office/drawing/2014/main" id="{03BC00D6-23D5-4218-8B5B-779A1FBA1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46454-3082-4C47-8C18-09B4C26FBCE6}"/>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384198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906F7C5-205D-4B09-99EC-25990A0FF673}"/>
              </a:ext>
            </a:extLst>
          </p:cNvPr>
          <p:cNvSpPr/>
          <p:nvPr userDrawn="1"/>
        </p:nvSpPr>
        <p:spPr>
          <a:xfrm>
            <a:off x="0" y="0"/>
            <a:ext cx="3352800" cy="6858000"/>
          </a:xfrm>
          <a:prstGeom prst="rect">
            <a:avLst/>
          </a:prstGeom>
          <a:gradFill>
            <a:gsLst>
              <a:gs pos="0">
                <a:schemeClr val="accent2"/>
              </a:gs>
              <a:gs pos="100000">
                <a:schemeClr val="accent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E2AB18FD-3CE9-4D1F-B387-F4B012575415}"/>
              </a:ext>
            </a:extLst>
          </p:cNvPr>
          <p:cNvSpPr>
            <a:spLocks noGrp="1"/>
          </p:cNvSpPr>
          <p:nvPr>
            <p:ph type="title"/>
          </p:nvPr>
        </p:nvSpPr>
        <p:spPr>
          <a:xfrm>
            <a:off x="6687466" y="680486"/>
            <a:ext cx="4920915" cy="1202987"/>
          </a:xfrm>
        </p:spPr>
        <p:txBody>
          <a:bodyPr anchor="t">
            <a:noAutofit/>
          </a:bodyPr>
          <a:lstStyle>
            <a:lvl1pPr>
              <a:defRPr sz="3600" b="1"/>
            </a:lvl1pPr>
          </a:lstStyle>
          <a:p>
            <a:r>
              <a:rPr lang="en-US" dirty="0"/>
              <a:t>Click to edit Master</a:t>
            </a:r>
          </a:p>
        </p:txBody>
      </p:sp>
      <p:sp>
        <p:nvSpPr>
          <p:cNvPr id="11" name="TextBox 10">
            <a:extLst>
              <a:ext uri="{FF2B5EF4-FFF2-40B4-BE49-F238E27FC236}">
                <a16:creationId xmlns:a16="http://schemas.microsoft.com/office/drawing/2014/main" id="{877D8C8A-7A51-448F-9A56-F0C8345E55D5}"/>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tx1"/>
                </a:solidFill>
                <a:latin typeface="+mn-lt"/>
                <a:ea typeface="Open Sans" panose="020B0606030504020204" pitchFamily="34" charset="0"/>
                <a:cs typeface="Open Sans" panose="020B0606030504020204" pitchFamily="34" charset="0"/>
              </a:rPr>
              <a:pPr algn="ctr"/>
              <a:t>‹#›</a:t>
            </a:fld>
            <a:endParaRPr lang="id-ID" sz="1800" b="1" dirty="0">
              <a:solidFill>
                <a:schemeClr val="tx1"/>
              </a:solidFill>
              <a:latin typeface="+mn-lt"/>
              <a:ea typeface="Open Sans" panose="020B0606030504020204" pitchFamily="34" charset="0"/>
              <a:cs typeface="Open Sans" panose="020B0606030504020204" pitchFamily="34" charset="0"/>
            </a:endParaRPr>
          </a:p>
        </p:txBody>
      </p:sp>
      <p:sp>
        <p:nvSpPr>
          <p:cNvPr id="6" name="Freeform: Shape 5">
            <a:extLst>
              <a:ext uri="{FF2B5EF4-FFF2-40B4-BE49-F238E27FC236}">
                <a16:creationId xmlns:a16="http://schemas.microsoft.com/office/drawing/2014/main" id="{863C2D0A-840D-432F-A65F-6FB5A42676E6}"/>
              </a:ext>
            </a:extLst>
          </p:cNvPr>
          <p:cNvSpPr/>
          <p:nvPr userDrawn="1"/>
        </p:nvSpPr>
        <p:spPr>
          <a:xfrm>
            <a:off x="274982" y="5266075"/>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 name="Freeform: Shape 7">
            <a:extLst>
              <a:ext uri="{FF2B5EF4-FFF2-40B4-BE49-F238E27FC236}">
                <a16:creationId xmlns:a16="http://schemas.microsoft.com/office/drawing/2014/main" id="{6C8C050B-94BF-4558-B99E-382BF59D37D7}"/>
              </a:ext>
            </a:extLst>
          </p:cNvPr>
          <p:cNvSpPr/>
          <p:nvPr userDrawn="1"/>
        </p:nvSpPr>
        <p:spPr>
          <a:xfrm rot="10800000">
            <a:off x="-2" y="-7938"/>
            <a:ext cx="3352799" cy="2903537"/>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E0C23D4-69F9-4E25-A7AB-9679809CCB83}"/>
              </a:ext>
            </a:extLst>
          </p:cNvPr>
          <p:cNvSpPr/>
          <p:nvPr userDrawn="1"/>
        </p:nvSpPr>
        <p:spPr>
          <a:xfrm>
            <a:off x="0" y="7938"/>
            <a:ext cx="3352797"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icture Placeholder 8">
            <a:extLst>
              <a:ext uri="{FF2B5EF4-FFF2-40B4-BE49-F238E27FC236}">
                <a16:creationId xmlns:a16="http://schemas.microsoft.com/office/drawing/2014/main" id="{637464B8-9035-4E5D-B08A-0745612E6D22}"/>
              </a:ext>
            </a:extLst>
          </p:cNvPr>
          <p:cNvSpPr>
            <a:spLocks noGrp="1"/>
          </p:cNvSpPr>
          <p:nvPr>
            <p:ph type="pic" sz="quarter" idx="10"/>
          </p:nvPr>
        </p:nvSpPr>
        <p:spPr>
          <a:xfrm>
            <a:off x="720391" y="769938"/>
            <a:ext cx="5407025" cy="5310187"/>
          </a:xfrm>
        </p:spPr>
        <p:txBody>
          <a:bodyPr/>
          <a:lstStyle/>
          <a:p>
            <a:endParaRPr lang="en-US"/>
          </a:p>
        </p:txBody>
      </p:sp>
      <p:sp>
        <p:nvSpPr>
          <p:cNvPr id="12" name="Freeform: Shape 11">
            <a:extLst>
              <a:ext uri="{FF2B5EF4-FFF2-40B4-BE49-F238E27FC236}">
                <a16:creationId xmlns:a16="http://schemas.microsoft.com/office/drawing/2014/main" id="{345C4711-DD29-4F3D-8472-DC0059980922}"/>
              </a:ext>
            </a:extLst>
          </p:cNvPr>
          <p:cNvSpPr/>
          <p:nvPr userDrawn="1"/>
        </p:nvSpPr>
        <p:spPr>
          <a:xfrm>
            <a:off x="9004182" y="1307547"/>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320170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orizontal pan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369129-6C11-449A-905F-BB68011F2009}"/>
              </a:ext>
            </a:extLst>
          </p:cNvPr>
          <p:cNvSpPr/>
          <p:nvPr userDrawn="1"/>
        </p:nvSpPr>
        <p:spPr>
          <a:xfrm>
            <a:off x="0" y="0"/>
            <a:ext cx="12192000" cy="6858000"/>
          </a:xfrm>
          <a:prstGeom prst="rect">
            <a:avLst/>
          </a:prstGeom>
          <a:gradFill flip="none" rotWithShape="1">
            <a:gsLst>
              <a:gs pos="55000">
                <a:schemeClr val="accent1"/>
              </a:gs>
              <a:gs pos="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925E3576-183C-4D6D-9FDF-18E7ED96EE49}"/>
              </a:ext>
            </a:extLst>
          </p:cNvPr>
          <p:cNvSpPr/>
          <p:nvPr userDrawn="1"/>
        </p:nvSpPr>
        <p:spPr>
          <a:xfrm>
            <a:off x="5734050" y="0"/>
            <a:ext cx="6457951"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91808262-A9C3-4AC5-90FB-44DDEE0A6530}"/>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bg1"/>
                </a:solidFill>
                <a:latin typeface="+mn-lt"/>
                <a:ea typeface="Open Sans" panose="020B0606030504020204" pitchFamily="34" charset="0"/>
                <a:cs typeface="Open Sans" panose="020B0606030504020204" pitchFamily="34" charset="0"/>
              </a:rPr>
              <a:pPr algn="ctr"/>
              <a:t>‹#›</a:t>
            </a:fld>
            <a:endParaRPr lang="id-ID" sz="1800" b="1" dirty="0">
              <a:solidFill>
                <a:schemeClr val="bg1"/>
              </a:solidFill>
              <a:latin typeface="+mn-lt"/>
              <a:ea typeface="Open Sans" panose="020B0606030504020204" pitchFamily="34" charset="0"/>
              <a:cs typeface="Open Sans" panose="020B0606030504020204" pitchFamily="34" charset="0"/>
            </a:endParaRPr>
          </a:p>
        </p:txBody>
      </p:sp>
      <p:sp>
        <p:nvSpPr>
          <p:cNvPr id="21" name="Freeform: Shape 20">
            <a:extLst>
              <a:ext uri="{FF2B5EF4-FFF2-40B4-BE49-F238E27FC236}">
                <a16:creationId xmlns:a16="http://schemas.microsoft.com/office/drawing/2014/main" id="{161DCFE0-AC3C-4B5C-BC40-A65FCE643D66}"/>
              </a:ext>
            </a:extLst>
          </p:cNvPr>
          <p:cNvSpPr/>
          <p:nvPr userDrawn="1"/>
        </p:nvSpPr>
        <p:spPr>
          <a:xfrm rot="5400000">
            <a:off x="-657226" y="1057274"/>
            <a:ext cx="6457951" cy="51435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95EF796-2B7E-4ED8-A13E-B760F7EE94A4}"/>
              </a:ext>
            </a:extLst>
          </p:cNvPr>
          <p:cNvSpPr/>
          <p:nvPr userDrawn="1"/>
        </p:nvSpPr>
        <p:spPr>
          <a:xfrm>
            <a:off x="587752" y="5134480"/>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2" name="Freeform: Shape 11">
            <a:extLst>
              <a:ext uri="{FF2B5EF4-FFF2-40B4-BE49-F238E27FC236}">
                <a16:creationId xmlns:a16="http://schemas.microsoft.com/office/drawing/2014/main" id="{0D490C5B-799C-4870-8F2A-ED8792339579}"/>
              </a:ext>
            </a:extLst>
          </p:cNvPr>
          <p:cNvSpPr/>
          <p:nvPr userDrawn="1"/>
        </p:nvSpPr>
        <p:spPr>
          <a:xfrm>
            <a:off x="0" y="0"/>
            <a:ext cx="6007384"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DA24411-4F83-4AC0-ABB0-B816059366F6}"/>
              </a:ext>
            </a:extLst>
          </p:cNvPr>
          <p:cNvSpPr/>
          <p:nvPr userDrawn="1"/>
        </p:nvSpPr>
        <p:spPr>
          <a:xfrm>
            <a:off x="-1" y="0"/>
            <a:ext cx="5009858" cy="6863972"/>
          </a:xfrm>
          <a:custGeom>
            <a:avLst/>
            <a:gdLst>
              <a:gd name="connsiteX0" fmla="*/ 0 w 4469529"/>
              <a:gd name="connsiteY0" fmla="*/ 0 h 6858000"/>
              <a:gd name="connsiteX1" fmla="*/ 4469529 w 4469529"/>
              <a:gd name="connsiteY1" fmla="*/ 0 h 6858000"/>
              <a:gd name="connsiteX2" fmla="*/ 522225 w 4469529"/>
              <a:gd name="connsiteY2" fmla="*/ 6858000 h 6858000"/>
              <a:gd name="connsiteX3" fmla="*/ 0 w 4469529"/>
              <a:gd name="connsiteY3" fmla="*/ 6858000 h 6858000"/>
              <a:gd name="connsiteX4" fmla="*/ 0 w 4469529"/>
              <a:gd name="connsiteY4" fmla="*/ 0 h 6858000"/>
              <a:gd name="connsiteX0" fmla="*/ 0 w 4469529"/>
              <a:gd name="connsiteY0" fmla="*/ 0 h 6858000"/>
              <a:gd name="connsiteX1" fmla="*/ 4469529 w 4469529"/>
              <a:gd name="connsiteY1" fmla="*/ 0 h 6858000"/>
              <a:gd name="connsiteX2" fmla="*/ 888280 w 4469529"/>
              <a:gd name="connsiteY2" fmla="*/ 6834554 h 6858000"/>
              <a:gd name="connsiteX3" fmla="*/ 0 w 4469529"/>
              <a:gd name="connsiteY3" fmla="*/ 6858000 h 6858000"/>
              <a:gd name="connsiteX4" fmla="*/ 0 w 4469529"/>
              <a:gd name="connsiteY4" fmla="*/ 0 h 6858000"/>
              <a:gd name="connsiteX0" fmla="*/ 0 w 4469529"/>
              <a:gd name="connsiteY0" fmla="*/ 0 h 6869723"/>
              <a:gd name="connsiteX1" fmla="*/ 4469529 w 4469529"/>
              <a:gd name="connsiteY1" fmla="*/ 0 h 6869723"/>
              <a:gd name="connsiteX2" fmla="*/ 867363 w 4469529"/>
              <a:gd name="connsiteY2" fmla="*/ 6869723 h 6869723"/>
              <a:gd name="connsiteX3" fmla="*/ 0 w 4469529"/>
              <a:gd name="connsiteY3" fmla="*/ 6858000 h 6869723"/>
              <a:gd name="connsiteX4" fmla="*/ 0 w 4469529"/>
              <a:gd name="connsiteY4" fmla="*/ 0 h 6869723"/>
              <a:gd name="connsiteX0" fmla="*/ 0 w 4469529"/>
              <a:gd name="connsiteY0" fmla="*/ 0 h 6858000"/>
              <a:gd name="connsiteX1" fmla="*/ 4469529 w 4469529"/>
              <a:gd name="connsiteY1" fmla="*/ 0 h 6858000"/>
              <a:gd name="connsiteX2" fmla="*/ 1036676 w 4469529"/>
              <a:gd name="connsiteY2" fmla="*/ 6846720 h 6858000"/>
              <a:gd name="connsiteX3" fmla="*/ 0 w 4469529"/>
              <a:gd name="connsiteY3" fmla="*/ 6858000 h 6858000"/>
              <a:gd name="connsiteX4" fmla="*/ 0 w 4469529"/>
              <a:gd name="connsiteY4" fmla="*/ 0 h 6858000"/>
              <a:gd name="connsiteX0" fmla="*/ 0 w 4469529"/>
              <a:gd name="connsiteY0" fmla="*/ 0 h 6863972"/>
              <a:gd name="connsiteX1" fmla="*/ 4469529 w 4469529"/>
              <a:gd name="connsiteY1" fmla="*/ 0 h 6863972"/>
              <a:gd name="connsiteX2" fmla="*/ 1036676 w 4469529"/>
              <a:gd name="connsiteY2" fmla="*/ 6863972 h 6863972"/>
              <a:gd name="connsiteX3" fmla="*/ 0 w 4469529"/>
              <a:gd name="connsiteY3" fmla="*/ 6858000 h 6863972"/>
              <a:gd name="connsiteX4" fmla="*/ 0 w 4469529"/>
              <a:gd name="connsiteY4" fmla="*/ 0 h 6863972"/>
              <a:gd name="connsiteX0" fmla="*/ 0 w 4469529"/>
              <a:gd name="connsiteY0" fmla="*/ 0 h 6863972"/>
              <a:gd name="connsiteX1" fmla="*/ 4469529 w 4469529"/>
              <a:gd name="connsiteY1" fmla="*/ 0 h 6863972"/>
              <a:gd name="connsiteX2" fmla="*/ 1046937 w 4469529"/>
              <a:gd name="connsiteY2" fmla="*/ 6863972 h 6863972"/>
              <a:gd name="connsiteX3" fmla="*/ 0 w 4469529"/>
              <a:gd name="connsiteY3" fmla="*/ 6858000 h 6863972"/>
              <a:gd name="connsiteX4" fmla="*/ 0 w 4469529"/>
              <a:gd name="connsiteY4" fmla="*/ 0 h 686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9529" h="6863972">
                <a:moveTo>
                  <a:pt x="0" y="0"/>
                </a:moveTo>
                <a:lnTo>
                  <a:pt x="4469529" y="0"/>
                </a:lnTo>
                <a:lnTo>
                  <a:pt x="1046937" y="6863972"/>
                </a:lnTo>
                <a:lnTo>
                  <a:pt x="0" y="6858000"/>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6BD41AD4-1EF7-4F22-B0A6-77956D4D0274}"/>
              </a:ext>
            </a:extLst>
          </p:cNvPr>
          <p:cNvSpPr>
            <a:spLocks noGrp="1"/>
          </p:cNvSpPr>
          <p:nvPr>
            <p:ph type="title" hasCustomPrompt="1"/>
          </p:nvPr>
        </p:nvSpPr>
        <p:spPr>
          <a:xfrm>
            <a:off x="972526" y="693116"/>
            <a:ext cx="10246948" cy="529397"/>
          </a:xfrm>
        </p:spPr>
        <p:txBody>
          <a:bodyPr>
            <a:noAutofit/>
          </a:bodyPr>
          <a:lstStyle>
            <a:lvl1pPr algn="ctr">
              <a:defRPr sz="3600" b="1">
                <a:solidFill>
                  <a:schemeClr val="bg1"/>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337505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panes ">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7354DE4-D059-4D21-B36C-9CFEDAC46B92}"/>
              </a:ext>
            </a:extLst>
          </p:cNvPr>
          <p:cNvSpPr>
            <a:spLocks noGrp="1"/>
          </p:cNvSpPr>
          <p:nvPr>
            <p:ph type="title" hasCustomPrompt="1"/>
          </p:nvPr>
        </p:nvSpPr>
        <p:spPr>
          <a:xfrm>
            <a:off x="460179" y="693116"/>
            <a:ext cx="11271643" cy="529397"/>
          </a:xfrm>
        </p:spPr>
        <p:txBody>
          <a:bodyPr>
            <a:noAutofit/>
          </a:bodyPr>
          <a:lstStyle>
            <a:lvl1pPr algn="ctr">
              <a:defRPr sz="3600" b="1">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BA6197B2-3267-4F22-8B60-FFF9A44F99C9}"/>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tx1"/>
                </a:solidFill>
                <a:latin typeface="+mn-lt"/>
                <a:ea typeface="Open Sans" panose="020B0606030504020204" pitchFamily="34" charset="0"/>
                <a:cs typeface="Open Sans" panose="020B0606030504020204" pitchFamily="34" charset="0"/>
              </a:rPr>
              <a:pPr algn="ctr"/>
              <a:t>‹#›</a:t>
            </a:fld>
            <a:endParaRPr lang="id-ID" sz="1800" b="1" dirty="0">
              <a:solidFill>
                <a:schemeClr val="tx1"/>
              </a:solidFill>
              <a:latin typeface="+mn-lt"/>
              <a:ea typeface="Open Sans" panose="020B0606030504020204" pitchFamily="34" charset="0"/>
              <a:cs typeface="Open Sans" panose="020B0606030504020204" pitchFamily="34" charset="0"/>
            </a:endParaRPr>
          </a:p>
        </p:txBody>
      </p:sp>
      <p:sp>
        <p:nvSpPr>
          <p:cNvPr id="10" name="Rectangle 9">
            <a:extLst>
              <a:ext uri="{FF2B5EF4-FFF2-40B4-BE49-F238E27FC236}">
                <a16:creationId xmlns:a16="http://schemas.microsoft.com/office/drawing/2014/main" id="{54852B77-0B45-41E9-A3E6-CBC04575E8DA}"/>
              </a:ext>
            </a:extLst>
          </p:cNvPr>
          <p:cNvSpPr/>
          <p:nvPr userDrawn="1"/>
        </p:nvSpPr>
        <p:spPr>
          <a:xfrm>
            <a:off x="0" y="0"/>
            <a:ext cx="613317" cy="6858000"/>
          </a:xfrm>
          <a:prstGeom prst="rect">
            <a:avLst/>
          </a:prstGeom>
          <a:gradFill flip="none" rotWithShape="1">
            <a:gsLst>
              <a:gs pos="0">
                <a:schemeClr val="accent2"/>
              </a:gs>
              <a:gs pos="100000">
                <a:schemeClr val="accent1"/>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3EB179F3-CD3F-4498-98D2-258A758F2EA7}"/>
              </a:ext>
            </a:extLst>
          </p:cNvPr>
          <p:cNvSpPr/>
          <p:nvPr userDrawn="1"/>
        </p:nvSpPr>
        <p:spPr>
          <a:xfrm rot="10800000">
            <a:off x="-2" y="-7938"/>
            <a:ext cx="613316" cy="922338"/>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FF34C2B0-50CB-4841-AADB-ED7C2C8AF4B3}"/>
              </a:ext>
            </a:extLst>
          </p:cNvPr>
          <p:cNvSpPr/>
          <p:nvPr userDrawn="1"/>
        </p:nvSpPr>
        <p:spPr>
          <a:xfrm>
            <a:off x="9004182" y="1307547"/>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400126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2, 3 columns slid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0A3FA44-1AAB-4550-A3C7-E91BCD52DB34}"/>
              </a:ext>
            </a:extLst>
          </p:cNvPr>
          <p:cNvSpPr/>
          <p:nvPr userDrawn="1"/>
        </p:nvSpPr>
        <p:spPr>
          <a:xfrm>
            <a:off x="0" y="0"/>
            <a:ext cx="12192000" cy="6858000"/>
          </a:xfrm>
          <a:prstGeom prst="rect">
            <a:avLst/>
          </a:prstGeom>
          <a:gradFill flip="none" rotWithShape="1">
            <a:gsLst>
              <a:gs pos="55000">
                <a:schemeClr val="accent1"/>
              </a:gs>
              <a:gs pos="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F680D0D6-7D17-4D0E-BC92-8F0CC59CD0C2}"/>
              </a:ext>
            </a:extLst>
          </p:cNvPr>
          <p:cNvSpPr/>
          <p:nvPr userDrawn="1"/>
        </p:nvSpPr>
        <p:spPr>
          <a:xfrm rot="5400000">
            <a:off x="-657226" y="1057274"/>
            <a:ext cx="6457951" cy="51435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20DBAD6-B72C-4EBE-8955-D6CE8351930F}"/>
              </a:ext>
            </a:extLst>
          </p:cNvPr>
          <p:cNvSpPr/>
          <p:nvPr userDrawn="1"/>
        </p:nvSpPr>
        <p:spPr>
          <a:xfrm>
            <a:off x="587752" y="5134480"/>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Freeform: Shape 9">
            <a:extLst>
              <a:ext uri="{FF2B5EF4-FFF2-40B4-BE49-F238E27FC236}">
                <a16:creationId xmlns:a16="http://schemas.microsoft.com/office/drawing/2014/main" id="{D0B742B5-C96B-4C9C-B46A-7B7EDBB772FD}"/>
              </a:ext>
            </a:extLst>
          </p:cNvPr>
          <p:cNvSpPr/>
          <p:nvPr userDrawn="1"/>
        </p:nvSpPr>
        <p:spPr>
          <a:xfrm>
            <a:off x="0" y="0"/>
            <a:ext cx="6007384"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C6F6A67-DD12-4CE7-A262-D9C6D42D77EE}"/>
              </a:ext>
            </a:extLst>
          </p:cNvPr>
          <p:cNvSpPr/>
          <p:nvPr userDrawn="1"/>
        </p:nvSpPr>
        <p:spPr>
          <a:xfrm>
            <a:off x="5734050" y="0"/>
            <a:ext cx="6457951"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13AF6D74-02FD-4625-85A6-AE3A8E5A2791}"/>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bg1"/>
                </a:solidFill>
                <a:latin typeface="+mn-lt"/>
                <a:ea typeface="Open Sans" panose="020B0606030504020204" pitchFamily="34" charset="0"/>
                <a:cs typeface="Open Sans" panose="020B0606030504020204" pitchFamily="34" charset="0"/>
              </a:rPr>
              <a:pPr algn="ctr"/>
              <a:t>‹#›</a:t>
            </a:fld>
            <a:endParaRPr lang="id-ID" sz="1800" b="1" dirty="0">
              <a:solidFill>
                <a:schemeClr val="bg1"/>
              </a:solidFill>
              <a:latin typeface="+mn-lt"/>
              <a:ea typeface="Open Sans" panose="020B0606030504020204" pitchFamily="34" charset="0"/>
              <a:cs typeface="Open Sans" panose="020B0606030504020204" pitchFamily="34" charset="0"/>
            </a:endParaRPr>
          </a:p>
        </p:txBody>
      </p:sp>
      <p:sp>
        <p:nvSpPr>
          <p:cNvPr id="16" name="Freeform: Shape 15">
            <a:extLst>
              <a:ext uri="{FF2B5EF4-FFF2-40B4-BE49-F238E27FC236}">
                <a16:creationId xmlns:a16="http://schemas.microsoft.com/office/drawing/2014/main" id="{7A5775F7-533D-4EDE-9F83-C782068AB5AC}"/>
              </a:ext>
            </a:extLst>
          </p:cNvPr>
          <p:cNvSpPr/>
          <p:nvPr userDrawn="1"/>
        </p:nvSpPr>
        <p:spPr>
          <a:xfrm>
            <a:off x="-1" y="0"/>
            <a:ext cx="5009858" cy="6863972"/>
          </a:xfrm>
          <a:custGeom>
            <a:avLst/>
            <a:gdLst>
              <a:gd name="connsiteX0" fmla="*/ 0 w 4469529"/>
              <a:gd name="connsiteY0" fmla="*/ 0 h 6858000"/>
              <a:gd name="connsiteX1" fmla="*/ 4469529 w 4469529"/>
              <a:gd name="connsiteY1" fmla="*/ 0 h 6858000"/>
              <a:gd name="connsiteX2" fmla="*/ 522225 w 4469529"/>
              <a:gd name="connsiteY2" fmla="*/ 6858000 h 6858000"/>
              <a:gd name="connsiteX3" fmla="*/ 0 w 4469529"/>
              <a:gd name="connsiteY3" fmla="*/ 6858000 h 6858000"/>
              <a:gd name="connsiteX4" fmla="*/ 0 w 4469529"/>
              <a:gd name="connsiteY4" fmla="*/ 0 h 6858000"/>
              <a:gd name="connsiteX0" fmla="*/ 0 w 4469529"/>
              <a:gd name="connsiteY0" fmla="*/ 0 h 6858000"/>
              <a:gd name="connsiteX1" fmla="*/ 4469529 w 4469529"/>
              <a:gd name="connsiteY1" fmla="*/ 0 h 6858000"/>
              <a:gd name="connsiteX2" fmla="*/ 888280 w 4469529"/>
              <a:gd name="connsiteY2" fmla="*/ 6834554 h 6858000"/>
              <a:gd name="connsiteX3" fmla="*/ 0 w 4469529"/>
              <a:gd name="connsiteY3" fmla="*/ 6858000 h 6858000"/>
              <a:gd name="connsiteX4" fmla="*/ 0 w 4469529"/>
              <a:gd name="connsiteY4" fmla="*/ 0 h 6858000"/>
              <a:gd name="connsiteX0" fmla="*/ 0 w 4469529"/>
              <a:gd name="connsiteY0" fmla="*/ 0 h 6869723"/>
              <a:gd name="connsiteX1" fmla="*/ 4469529 w 4469529"/>
              <a:gd name="connsiteY1" fmla="*/ 0 h 6869723"/>
              <a:gd name="connsiteX2" fmla="*/ 867363 w 4469529"/>
              <a:gd name="connsiteY2" fmla="*/ 6869723 h 6869723"/>
              <a:gd name="connsiteX3" fmla="*/ 0 w 4469529"/>
              <a:gd name="connsiteY3" fmla="*/ 6858000 h 6869723"/>
              <a:gd name="connsiteX4" fmla="*/ 0 w 4469529"/>
              <a:gd name="connsiteY4" fmla="*/ 0 h 6869723"/>
              <a:gd name="connsiteX0" fmla="*/ 0 w 4469529"/>
              <a:gd name="connsiteY0" fmla="*/ 0 h 6858000"/>
              <a:gd name="connsiteX1" fmla="*/ 4469529 w 4469529"/>
              <a:gd name="connsiteY1" fmla="*/ 0 h 6858000"/>
              <a:gd name="connsiteX2" fmla="*/ 1036676 w 4469529"/>
              <a:gd name="connsiteY2" fmla="*/ 6846720 h 6858000"/>
              <a:gd name="connsiteX3" fmla="*/ 0 w 4469529"/>
              <a:gd name="connsiteY3" fmla="*/ 6858000 h 6858000"/>
              <a:gd name="connsiteX4" fmla="*/ 0 w 4469529"/>
              <a:gd name="connsiteY4" fmla="*/ 0 h 6858000"/>
              <a:gd name="connsiteX0" fmla="*/ 0 w 4469529"/>
              <a:gd name="connsiteY0" fmla="*/ 0 h 6863972"/>
              <a:gd name="connsiteX1" fmla="*/ 4469529 w 4469529"/>
              <a:gd name="connsiteY1" fmla="*/ 0 h 6863972"/>
              <a:gd name="connsiteX2" fmla="*/ 1036676 w 4469529"/>
              <a:gd name="connsiteY2" fmla="*/ 6863972 h 6863972"/>
              <a:gd name="connsiteX3" fmla="*/ 0 w 4469529"/>
              <a:gd name="connsiteY3" fmla="*/ 6858000 h 6863972"/>
              <a:gd name="connsiteX4" fmla="*/ 0 w 4469529"/>
              <a:gd name="connsiteY4" fmla="*/ 0 h 6863972"/>
              <a:gd name="connsiteX0" fmla="*/ 0 w 4469529"/>
              <a:gd name="connsiteY0" fmla="*/ 0 h 6863972"/>
              <a:gd name="connsiteX1" fmla="*/ 4469529 w 4469529"/>
              <a:gd name="connsiteY1" fmla="*/ 0 h 6863972"/>
              <a:gd name="connsiteX2" fmla="*/ 1046937 w 4469529"/>
              <a:gd name="connsiteY2" fmla="*/ 6863972 h 6863972"/>
              <a:gd name="connsiteX3" fmla="*/ 0 w 4469529"/>
              <a:gd name="connsiteY3" fmla="*/ 6858000 h 6863972"/>
              <a:gd name="connsiteX4" fmla="*/ 0 w 4469529"/>
              <a:gd name="connsiteY4" fmla="*/ 0 h 686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9529" h="6863972">
                <a:moveTo>
                  <a:pt x="0" y="0"/>
                </a:moveTo>
                <a:lnTo>
                  <a:pt x="4469529" y="0"/>
                </a:lnTo>
                <a:lnTo>
                  <a:pt x="1046937" y="6863972"/>
                </a:lnTo>
                <a:lnTo>
                  <a:pt x="0" y="6858000"/>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7">
            <a:extLst>
              <a:ext uri="{FF2B5EF4-FFF2-40B4-BE49-F238E27FC236}">
                <a16:creationId xmlns:a16="http://schemas.microsoft.com/office/drawing/2014/main" id="{238700B5-3357-4F53-929D-C6AC7E339789}"/>
              </a:ext>
            </a:extLst>
          </p:cNvPr>
          <p:cNvSpPr>
            <a:spLocks noGrp="1"/>
          </p:cNvSpPr>
          <p:nvPr>
            <p:ph type="title" hasCustomPrompt="1"/>
          </p:nvPr>
        </p:nvSpPr>
        <p:spPr>
          <a:xfrm>
            <a:off x="460179" y="693116"/>
            <a:ext cx="11271643" cy="529397"/>
          </a:xfrm>
        </p:spPr>
        <p:txBody>
          <a:bodyPr>
            <a:noAutofit/>
          </a:bodyPr>
          <a:lstStyle>
            <a:lvl1pPr algn="ctr">
              <a:defRPr sz="36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9970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7327F9-C7D6-4BE8-85B4-BB94AA1264B0}"/>
              </a:ext>
            </a:extLst>
          </p:cNvPr>
          <p:cNvSpPr/>
          <p:nvPr userDrawn="1"/>
        </p:nvSpPr>
        <p:spPr>
          <a:xfrm>
            <a:off x="0" y="0"/>
            <a:ext cx="12192000" cy="6858000"/>
          </a:xfrm>
          <a:prstGeom prst="rect">
            <a:avLst/>
          </a:prstGeom>
          <a:gradFill flip="none" rotWithShape="1">
            <a:gsLst>
              <a:gs pos="55000">
                <a:schemeClr val="accent1"/>
              </a:gs>
              <a:gs pos="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00AEFC7A-1B4A-42B5-8928-8344EE424DF4}"/>
              </a:ext>
            </a:extLst>
          </p:cNvPr>
          <p:cNvSpPr/>
          <p:nvPr userDrawn="1"/>
        </p:nvSpPr>
        <p:spPr>
          <a:xfrm rot="5400000">
            <a:off x="-657226" y="1057274"/>
            <a:ext cx="6457951" cy="51435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32E05E9-2866-47FC-904B-5920AB994A09}"/>
              </a:ext>
            </a:extLst>
          </p:cNvPr>
          <p:cNvSpPr/>
          <p:nvPr userDrawn="1"/>
        </p:nvSpPr>
        <p:spPr>
          <a:xfrm>
            <a:off x="587752" y="5134480"/>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Freeform: Shape 9">
            <a:extLst>
              <a:ext uri="{FF2B5EF4-FFF2-40B4-BE49-F238E27FC236}">
                <a16:creationId xmlns:a16="http://schemas.microsoft.com/office/drawing/2014/main" id="{F6BA70D1-B492-4BA9-9123-273B0316F403}"/>
              </a:ext>
            </a:extLst>
          </p:cNvPr>
          <p:cNvSpPr/>
          <p:nvPr userDrawn="1"/>
        </p:nvSpPr>
        <p:spPr>
          <a:xfrm>
            <a:off x="0" y="0"/>
            <a:ext cx="6007384"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B8DC80A3-D4D1-4567-96C9-86CEB7DC6087}"/>
              </a:ext>
            </a:extLst>
          </p:cNvPr>
          <p:cNvSpPr/>
          <p:nvPr userDrawn="1"/>
        </p:nvSpPr>
        <p:spPr>
          <a:xfrm>
            <a:off x="5734050" y="0"/>
            <a:ext cx="6457951"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13AF6D74-02FD-4625-85A6-AE3A8E5A2791}"/>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bg1"/>
                </a:solidFill>
                <a:latin typeface="+mn-lt"/>
                <a:ea typeface="Open Sans" panose="020B0606030504020204" pitchFamily="34" charset="0"/>
                <a:cs typeface="Open Sans" panose="020B0606030504020204" pitchFamily="34" charset="0"/>
              </a:rPr>
              <a:pPr algn="ctr"/>
              <a:t>‹#›</a:t>
            </a:fld>
            <a:endParaRPr lang="id-ID" sz="1800" b="1" dirty="0">
              <a:solidFill>
                <a:schemeClr val="bg1"/>
              </a:solidFill>
              <a:latin typeface="+mn-lt"/>
              <a:ea typeface="Open Sans" panose="020B0606030504020204" pitchFamily="34" charset="0"/>
              <a:cs typeface="Open Sans" panose="020B0606030504020204" pitchFamily="34" charset="0"/>
            </a:endParaRPr>
          </a:p>
        </p:txBody>
      </p:sp>
      <p:sp>
        <p:nvSpPr>
          <p:cNvPr id="17" name="Freeform: Shape 16">
            <a:extLst>
              <a:ext uri="{FF2B5EF4-FFF2-40B4-BE49-F238E27FC236}">
                <a16:creationId xmlns:a16="http://schemas.microsoft.com/office/drawing/2014/main" id="{7092E03A-A099-4B2E-B9AA-C949ADDE647B}"/>
              </a:ext>
            </a:extLst>
          </p:cNvPr>
          <p:cNvSpPr/>
          <p:nvPr userDrawn="1"/>
        </p:nvSpPr>
        <p:spPr>
          <a:xfrm>
            <a:off x="-1" y="0"/>
            <a:ext cx="5009858" cy="6863972"/>
          </a:xfrm>
          <a:custGeom>
            <a:avLst/>
            <a:gdLst>
              <a:gd name="connsiteX0" fmla="*/ 0 w 4469529"/>
              <a:gd name="connsiteY0" fmla="*/ 0 h 6858000"/>
              <a:gd name="connsiteX1" fmla="*/ 4469529 w 4469529"/>
              <a:gd name="connsiteY1" fmla="*/ 0 h 6858000"/>
              <a:gd name="connsiteX2" fmla="*/ 522225 w 4469529"/>
              <a:gd name="connsiteY2" fmla="*/ 6858000 h 6858000"/>
              <a:gd name="connsiteX3" fmla="*/ 0 w 4469529"/>
              <a:gd name="connsiteY3" fmla="*/ 6858000 h 6858000"/>
              <a:gd name="connsiteX4" fmla="*/ 0 w 4469529"/>
              <a:gd name="connsiteY4" fmla="*/ 0 h 6858000"/>
              <a:gd name="connsiteX0" fmla="*/ 0 w 4469529"/>
              <a:gd name="connsiteY0" fmla="*/ 0 h 6858000"/>
              <a:gd name="connsiteX1" fmla="*/ 4469529 w 4469529"/>
              <a:gd name="connsiteY1" fmla="*/ 0 h 6858000"/>
              <a:gd name="connsiteX2" fmla="*/ 888280 w 4469529"/>
              <a:gd name="connsiteY2" fmla="*/ 6834554 h 6858000"/>
              <a:gd name="connsiteX3" fmla="*/ 0 w 4469529"/>
              <a:gd name="connsiteY3" fmla="*/ 6858000 h 6858000"/>
              <a:gd name="connsiteX4" fmla="*/ 0 w 4469529"/>
              <a:gd name="connsiteY4" fmla="*/ 0 h 6858000"/>
              <a:gd name="connsiteX0" fmla="*/ 0 w 4469529"/>
              <a:gd name="connsiteY0" fmla="*/ 0 h 6869723"/>
              <a:gd name="connsiteX1" fmla="*/ 4469529 w 4469529"/>
              <a:gd name="connsiteY1" fmla="*/ 0 h 6869723"/>
              <a:gd name="connsiteX2" fmla="*/ 867363 w 4469529"/>
              <a:gd name="connsiteY2" fmla="*/ 6869723 h 6869723"/>
              <a:gd name="connsiteX3" fmla="*/ 0 w 4469529"/>
              <a:gd name="connsiteY3" fmla="*/ 6858000 h 6869723"/>
              <a:gd name="connsiteX4" fmla="*/ 0 w 4469529"/>
              <a:gd name="connsiteY4" fmla="*/ 0 h 6869723"/>
              <a:gd name="connsiteX0" fmla="*/ 0 w 4469529"/>
              <a:gd name="connsiteY0" fmla="*/ 0 h 6858000"/>
              <a:gd name="connsiteX1" fmla="*/ 4469529 w 4469529"/>
              <a:gd name="connsiteY1" fmla="*/ 0 h 6858000"/>
              <a:gd name="connsiteX2" fmla="*/ 1036676 w 4469529"/>
              <a:gd name="connsiteY2" fmla="*/ 6846720 h 6858000"/>
              <a:gd name="connsiteX3" fmla="*/ 0 w 4469529"/>
              <a:gd name="connsiteY3" fmla="*/ 6858000 h 6858000"/>
              <a:gd name="connsiteX4" fmla="*/ 0 w 4469529"/>
              <a:gd name="connsiteY4" fmla="*/ 0 h 6858000"/>
              <a:gd name="connsiteX0" fmla="*/ 0 w 4469529"/>
              <a:gd name="connsiteY0" fmla="*/ 0 h 6863972"/>
              <a:gd name="connsiteX1" fmla="*/ 4469529 w 4469529"/>
              <a:gd name="connsiteY1" fmla="*/ 0 h 6863972"/>
              <a:gd name="connsiteX2" fmla="*/ 1036676 w 4469529"/>
              <a:gd name="connsiteY2" fmla="*/ 6863972 h 6863972"/>
              <a:gd name="connsiteX3" fmla="*/ 0 w 4469529"/>
              <a:gd name="connsiteY3" fmla="*/ 6858000 h 6863972"/>
              <a:gd name="connsiteX4" fmla="*/ 0 w 4469529"/>
              <a:gd name="connsiteY4" fmla="*/ 0 h 6863972"/>
              <a:gd name="connsiteX0" fmla="*/ 0 w 4469529"/>
              <a:gd name="connsiteY0" fmla="*/ 0 h 6863972"/>
              <a:gd name="connsiteX1" fmla="*/ 4469529 w 4469529"/>
              <a:gd name="connsiteY1" fmla="*/ 0 h 6863972"/>
              <a:gd name="connsiteX2" fmla="*/ 1046937 w 4469529"/>
              <a:gd name="connsiteY2" fmla="*/ 6863972 h 6863972"/>
              <a:gd name="connsiteX3" fmla="*/ 0 w 4469529"/>
              <a:gd name="connsiteY3" fmla="*/ 6858000 h 6863972"/>
              <a:gd name="connsiteX4" fmla="*/ 0 w 4469529"/>
              <a:gd name="connsiteY4" fmla="*/ 0 h 686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9529" h="6863972">
                <a:moveTo>
                  <a:pt x="0" y="0"/>
                </a:moveTo>
                <a:lnTo>
                  <a:pt x="4469529" y="0"/>
                </a:lnTo>
                <a:lnTo>
                  <a:pt x="1046937" y="6863972"/>
                </a:lnTo>
                <a:lnTo>
                  <a:pt x="0" y="6858000"/>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7">
            <a:extLst>
              <a:ext uri="{FF2B5EF4-FFF2-40B4-BE49-F238E27FC236}">
                <a16:creationId xmlns:a16="http://schemas.microsoft.com/office/drawing/2014/main" id="{238700B5-3357-4F53-929D-C6AC7E339789}"/>
              </a:ext>
            </a:extLst>
          </p:cNvPr>
          <p:cNvSpPr>
            <a:spLocks noGrp="1"/>
          </p:cNvSpPr>
          <p:nvPr>
            <p:ph type="title" hasCustomPrompt="1"/>
          </p:nvPr>
        </p:nvSpPr>
        <p:spPr>
          <a:xfrm>
            <a:off x="3902432" y="4462869"/>
            <a:ext cx="4387132" cy="529397"/>
          </a:xfrm>
        </p:spPr>
        <p:txBody>
          <a:bodyPr>
            <a:noAutofit/>
          </a:bodyPr>
          <a:lstStyle>
            <a:lvl1pPr algn="ctr">
              <a:defRPr sz="3600" b="1">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A490654A-7A0D-4D92-8740-2385C164C536}"/>
              </a:ext>
            </a:extLst>
          </p:cNvPr>
          <p:cNvSpPr>
            <a:spLocks noGrp="1"/>
          </p:cNvSpPr>
          <p:nvPr>
            <p:ph type="pic" sz="quarter" idx="10"/>
          </p:nvPr>
        </p:nvSpPr>
        <p:spPr>
          <a:xfrm>
            <a:off x="-2" y="-736"/>
            <a:ext cx="12192000" cy="3943071"/>
          </a:xfrm>
        </p:spPr>
        <p:txBody>
          <a:bodyPr/>
          <a:lstStyle/>
          <a:p>
            <a:endParaRPr lang="en-US"/>
          </a:p>
        </p:txBody>
      </p:sp>
    </p:spTree>
    <p:extLst>
      <p:ext uri="{BB962C8B-B14F-4D97-AF65-F5344CB8AC3E}">
        <p14:creationId xmlns:p14="http://schemas.microsoft.com/office/powerpoint/2010/main" val="207732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3571-D06B-45BC-BA94-4E8DCA8615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2CE488-5F5D-4269-A46C-C4E28E143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A1F35F-18B6-437B-A822-9961A4947AC5}"/>
              </a:ext>
            </a:extLst>
          </p:cNvPr>
          <p:cNvSpPr>
            <a:spLocks noGrp="1"/>
          </p:cNvSpPr>
          <p:nvPr>
            <p:ph type="dt" sz="half" idx="10"/>
          </p:nvPr>
        </p:nvSpPr>
        <p:spPr/>
        <p:txBody>
          <a:bodyPr/>
          <a:lstStyle/>
          <a:p>
            <a:fld id="{393700C0-8DC3-46F5-AF3C-F540EB2A322C}" type="datetimeFigureOut">
              <a:rPr lang="en-US" smtClean="0"/>
              <a:t>10/31/2022</a:t>
            </a:fld>
            <a:endParaRPr lang="en-US"/>
          </a:p>
        </p:txBody>
      </p:sp>
      <p:sp>
        <p:nvSpPr>
          <p:cNvPr id="5" name="Footer Placeholder 4">
            <a:extLst>
              <a:ext uri="{FF2B5EF4-FFF2-40B4-BE49-F238E27FC236}">
                <a16:creationId xmlns:a16="http://schemas.microsoft.com/office/drawing/2014/main" id="{020614E0-48BE-4292-8726-70B6F898E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45AFD-816E-4ABC-9D1F-1983F6933212}"/>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157408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3A40-0B23-4160-A935-9BCEA8F53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7615F6-2423-4F36-849B-A3FC1CC66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973AF-FEFD-4D9B-86B9-68C558662FBF}"/>
              </a:ext>
            </a:extLst>
          </p:cNvPr>
          <p:cNvSpPr>
            <a:spLocks noGrp="1"/>
          </p:cNvSpPr>
          <p:nvPr>
            <p:ph type="dt" sz="half" idx="10"/>
          </p:nvPr>
        </p:nvSpPr>
        <p:spPr/>
        <p:txBody>
          <a:bodyPr/>
          <a:lstStyle/>
          <a:p>
            <a:fld id="{393700C0-8DC3-46F5-AF3C-F540EB2A322C}" type="datetimeFigureOut">
              <a:rPr lang="en-US" smtClean="0"/>
              <a:t>10/31/2022</a:t>
            </a:fld>
            <a:endParaRPr lang="en-US"/>
          </a:p>
        </p:txBody>
      </p:sp>
      <p:sp>
        <p:nvSpPr>
          <p:cNvPr id="5" name="Footer Placeholder 4">
            <a:extLst>
              <a:ext uri="{FF2B5EF4-FFF2-40B4-BE49-F238E27FC236}">
                <a16:creationId xmlns:a16="http://schemas.microsoft.com/office/drawing/2014/main" id="{ACCCCA8C-6557-4D64-990F-263FFAAC9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E971A-F19E-4259-BDF1-1879BFB1B69A}"/>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27789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2EFA-E509-4BF0-8FDC-3C95683783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32A64B-C105-4B83-B68D-C7CC90CAA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A462A-D833-4461-8CEA-10CCA02ED8A5}"/>
              </a:ext>
            </a:extLst>
          </p:cNvPr>
          <p:cNvSpPr>
            <a:spLocks noGrp="1"/>
          </p:cNvSpPr>
          <p:nvPr>
            <p:ph type="dt" sz="half" idx="10"/>
          </p:nvPr>
        </p:nvSpPr>
        <p:spPr/>
        <p:txBody>
          <a:bodyPr/>
          <a:lstStyle/>
          <a:p>
            <a:fld id="{393700C0-8DC3-46F5-AF3C-F540EB2A322C}" type="datetimeFigureOut">
              <a:rPr lang="en-US" smtClean="0"/>
              <a:t>10/31/2022</a:t>
            </a:fld>
            <a:endParaRPr lang="en-US"/>
          </a:p>
        </p:txBody>
      </p:sp>
      <p:sp>
        <p:nvSpPr>
          <p:cNvPr id="5" name="Footer Placeholder 4">
            <a:extLst>
              <a:ext uri="{FF2B5EF4-FFF2-40B4-BE49-F238E27FC236}">
                <a16:creationId xmlns:a16="http://schemas.microsoft.com/office/drawing/2014/main" id="{DD0CD8CA-713E-4722-874A-EAA6830E1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29509-5283-4A61-8CE7-9ABCB45EF35C}"/>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2757106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008F1-22DF-47A2-A4E8-C3DD401DF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61DF19-B51F-45F5-BC15-8FFF7EE0E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07E6B-8D7D-45CB-BFDD-C2FCA5722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8DB1A-92AE-483F-9991-3AB3DD452D0F}" type="datetimeFigureOut">
              <a:rPr lang="en-US" smtClean="0"/>
              <a:t>10/31/2022</a:t>
            </a:fld>
            <a:endParaRPr lang="en-US"/>
          </a:p>
        </p:txBody>
      </p:sp>
      <p:sp>
        <p:nvSpPr>
          <p:cNvPr id="5" name="Footer Placeholder 4">
            <a:extLst>
              <a:ext uri="{FF2B5EF4-FFF2-40B4-BE49-F238E27FC236}">
                <a16:creationId xmlns:a16="http://schemas.microsoft.com/office/drawing/2014/main" id="{DEAC05A3-A6F2-4D93-BAD8-268CDF673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922A11-59AC-41D3-B878-D01AC141A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37698-CC21-471F-83A1-4E782A5755AE}" type="slidenum">
              <a:rPr lang="en-US" smtClean="0"/>
              <a:t>‹#›</a:t>
            </a:fld>
            <a:endParaRPr lang="en-US"/>
          </a:p>
        </p:txBody>
      </p:sp>
    </p:spTree>
    <p:extLst>
      <p:ext uri="{BB962C8B-B14F-4D97-AF65-F5344CB8AC3E}">
        <p14:creationId xmlns:p14="http://schemas.microsoft.com/office/powerpoint/2010/main" val="389668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Lst>
  <p:txStyles>
    <p:title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01565-DCAF-40B6-993A-D8EEC4929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A955DB-2C14-4B82-8E67-E190CBF377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50DCB-A855-49F9-B3A4-D17B3EDF3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700C0-8DC3-46F5-AF3C-F540EB2A322C}" type="datetimeFigureOut">
              <a:rPr lang="en-US" smtClean="0"/>
              <a:t>10/31/2022</a:t>
            </a:fld>
            <a:endParaRPr lang="en-US"/>
          </a:p>
        </p:txBody>
      </p:sp>
      <p:sp>
        <p:nvSpPr>
          <p:cNvPr id="5" name="Footer Placeholder 4">
            <a:extLst>
              <a:ext uri="{FF2B5EF4-FFF2-40B4-BE49-F238E27FC236}">
                <a16:creationId xmlns:a16="http://schemas.microsoft.com/office/drawing/2014/main" id="{2FCD34C1-3C40-4B27-9100-398FB0D7B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2C8E4B-5CE0-476B-9C0A-4FFEBD465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EEB17-CBAE-4A51-B478-6706DDEFDDFC}" type="slidenum">
              <a:rPr lang="en-US" smtClean="0"/>
              <a:t>‹#›</a:t>
            </a:fld>
            <a:endParaRPr lang="en-US"/>
          </a:p>
        </p:txBody>
      </p:sp>
    </p:spTree>
    <p:extLst>
      <p:ext uri="{BB962C8B-B14F-4D97-AF65-F5344CB8AC3E}">
        <p14:creationId xmlns:p14="http://schemas.microsoft.com/office/powerpoint/2010/main" val="139224072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dribbble.com/"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ceur-ws.org/Vol-2936/paper-209.pdf" TargetMode="External"/><Relationship Id="rId7" Type="http://schemas.openxmlformats.org/officeDocument/2006/relationships/hyperlink" Target="https://doi.org/10.48550/arXiv.2110.08460" TargetMode="External"/><Relationship Id="rId2" Type="http://schemas.openxmlformats.org/officeDocument/2006/relationships/hyperlink" Target="https://doi.org/10.23919/NTCA50409.2020.9291241" TargetMode="External"/><Relationship Id="rId1" Type="http://schemas.openxmlformats.org/officeDocument/2006/relationships/slideLayout" Target="../slideLayouts/slideLayout3.xml"/><Relationship Id="rId6" Type="http://schemas.openxmlformats.org/officeDocument/2006/relationships/hyperlink" Target="https://ijisrt.com/assets/upload/files/IJISRT21APR580.pdf" TargetMode="External"/><Relationship Id="rId5" Type="http://schemas.openxmlformats.org/officeDocument/2006/relationships/hyperlink" Target="https://arxiv.org/abs/2106.04653v1" TargetMode="External"/><Relationship Id="rId4" Type="http://schemas.openxmlformats.org/officeDocument/2006/relationships/hyperlink" Target="https://doi.org/10.1109/ICWR49608.2020.912230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Oval 104">
            <a:extLst>
              <a:ext uri="{FF2B5EF4-FFF2-40B4-BE49-F238E27FC236}">
                <a16:creationId xmlns:a16="http://schemas.microsoft.com/office/drawing/2014/main" id="{D228C1E5-1B12-9B09-117C-A9B5CD99E8D3}"/>
              </a:ext>
            </a:extLst>
          </p:cNvPr>
          <p:cNvSpPr/>
          <p:nvPr/>
        </p:nvSpPr>
        <p:spPr>
          <a:xfrm>
            <a:off x="374464" y="1148640"/>
            <a:ext cx="5095924" cy="4945914"/>
          </a:xfrm>
          <a:prstGeom prst="ellipse">
            <a:avLst/>
          </a:prstGeom>
          <a:solidFill>
            <a:srgbClr val="002060"/>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14FD6CE-A62D-4C2D-A8FB-B0ABBC4D7285}"/>
              </a:ext>
            </a:extLst>
          </p:cNvPr>
          <p:cNvSpPr/>
          <p:nvPr/>
        </p:nvSpPr>
        <p:spPr>
          <a:xfrm>
            <a:off x="6606587" y="3429000"/>
            <a:ext cx="4275168" cy="3083169"/>
          </a:xfrm>
          <a:prstGeom prst="ellipse">
            <a:avLst/>
          </a:prstGeom>
          <a:gradFill flip="none" rotWithShape="1">
            <a:gsLst>
              <a:gs pos="100000">
                <a:schemeClr val="tx1"/>
              </a:gs>
              <a:gs pos="44000">
                <a:schemeClr val="tx1">
                  <a:alpha val="0"/>
                </a:schemeClr>
              </a:gs>
            </a:gsLst>
            <a:lin ang="5400000" scaled="1"/>
            <a:tileRect/>
          </a:gradFill>
          <a:ln>
            <a:noFill/>
          </a:ln>
          <a:effectLst>
            <a:softEdge rad="622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E03E153-9A17-4066-AE57-C0C666D1D179}"/>
              </a:ext>
            </a:extLst>
          </p:cNvPr>
          <p:cNvSpPr>
            <a:spLocks noGrp="1"/>
          </p:cNvSpPr>
          <p:nvPr>
            <p:ph type="body" sz="quarter" idx="4294967295"/>
          </p:nvPr>
        </p:nvSpPr>
        <p:spPr>
          <a:xfrm>
            <a:off x="1294270" y="1643239"/>
            <a:ext cx="5041900" cy="1224368"/>
          </a:xfrm>
        </p:spPr>
        <p:txBody>
          <a:bodyPr anchor="b">
            <a:normAutofit/>
          </a:bodyPr>
          <a:lstStyle/>
          <a:p>
            <a:pPr marL="0" indent="0">
              <a:buNone/>
            </a:pPr>
            <a:r>
              <a:rPr lang="es-US" sz="4200" b="1" dirty="0">
                <a:solidFill>
                  <a:srgbClr val="00B0F0"/>
                </a:solidFill>
                <a:latin typeface="Arial Black" panose="020B0A04020102020204" pitchFamily="34" charset="0"/>
              </a:rPr>
              <a:t>CSE 499A</a:t>
            </a:r>
            <a:endParaRPr lang="en-US" sz="4200" b="1" dirty="0">
              <a:solidFill>
                <a:srgbClr val="00B0F0"/>
              </a:solidFill>
              <a:latin typeface="Arial Black" panose="020B0A04020102020204" pitchFamily="34" charset="0"/>
            </a:endParaRPr>
          </a:p>
        </p:txBody>
      </p:sp>
      <p:grpSp>
        <p:nvGrpSpPr>
          <p:cNvPr id="2" name="Group 1">
            <a:extLst>
              <a:ext uri="{FF2B5EF4-FFF2-40B4-BE49-F238E27FC236}">
                <a16:creationId xmlns:a16="http://schemas.microsoft.com/office/drawing/2014/main" id="{A9C50CD2-8AD6-4573-89D3-2EB81DEF72D1}"/>
              </a:ext>
            </a:extLst>
          </p:cNvPr>
          <p:cNvGrpSpPr/>
          <p:nvPr/>
        </p:nvGrpSpPr>
        <p:grpSpPr>
          <a:xfrm>
            <a:off x="7841581" y="3084328"/>
            <a:ext cx="4258391" cy="3772511"/>
            <a:chOff x="1518728" y="1601417"/>
            <a:chExt cx="4258391" cy="3772511"/>
          </a:xfrm>
        </p:grpSpPr>
        <p:cxnSp>
          <p:nvCxnSpPr>
            <p:cNvPr id="14" name="Straight Connector 13">
              <a:extLst>
                <a:ext uri="{FF2B5EF4-FFF2-40B4-BE49-F238E27FC236}">
                  <a16:creationId xmlns:a16="http://schemas.microsoft.com/office/drawing/2014/main" id="{2C704CB4-8F9A-44B6-B124-0EFB1106B747}"/>
                </a:ext>
              </a:extLst>
            </p:cNvPr>
            <p:cNvCxnSpPr>
              <a:cxnSpLocks/>
            </p:cNvCxnSpPr>
            <p:nvPr/>
          </p:nvCxnSpPr>
          <p:spPr>
            <a:xfrm flipH="1">
              <a:off x="2358442" y="4379973"/>
              <a:ext cx="732473" cy="343191"/>
            </a:xfrm>
            <a:prstGeom prst="line">
              <a:avLst/>
            </a:prstGeom>
            <a:noFill/>
            <a:ln w="9525" cap="flat" cmpd="sng" algn="ctr">
              <a:solidFill>
                <a:schemeClr val="bg1"/>
              </a:solidFill>
              <a:prstDash val="solid"/>
              <a:round/>
              <a:headEnd type="none" w="med" len="med"/>
              <a:tailEnd type="none" w="med" len="med"/>
            </a:ln>
            <a:effectLst/>
          </p:spPr>
        </p:cxnSp>
        <p:sp>
          <p:nvSpPr>
            <p:cNvPr id="16" name="Freeform: Shape 15">
              <a:extLst>
                <a:ext uri="{FF2B5EF4-FFF2-40B4-BE49-F238E27FC236}">
                  <a16:creationId xmlns:a16="http://schemas.microsoft.com/office/drawing/2014/main" id="{5DF9B108-86A6-474F-AC5B-F9E1732E6D22}"/>
                </a:ext>
              </a:extLst>
            </p:cNvPr>
            <p:cNvSpPr/>
            <p:nvPr/>
          </p:nvSpPr>
          <p:spPr>
            <a:xfrm>
              <a:off x="1843387" y="1607743"/>
              <a:ext cx="567973" cy="793873"/>
            </a:xfrm>
            <a:custGeom>
              <a:avLst/>
              <a:gdLst>
                <a:gd name="connsiteX0" fmla="*/ 0 w 653365"/>
                <a:gd name="connsiteY0" fmla="*/ 441765 h 913228"/>
                <a:gd name="connsiteX1" fmla="*/ 541997 w 653365"/>
                <a:gd name="connsiteY1" fmla="*/ 913228 h 913228"/>
                <a:gd name="connsiteX2" fmla="*/ 653366 w 653365"/>
                <a:gd name="connsiteY2" fmla="*/ 0 h 913228"/>
              </a:gdLst>
              <a:ahLst/>
              <a:cxnLst>
                <a:cxn ang="0">
                  <a:pos x="connsiteX0" y="connsiteY0"/>
                </a:cxn>
                <a:cxn ang="0">
                  <a:pos x="connsiteX1" y="connsiteY1"/>
                </a:cxn>
                <a:cxn ang="0">
                  <a:pos x="connsiteX2" y="connsiteY2"/>
                </a:cxn>
              </a:cxnLst>
              <a:rect l="l" t="t" r="r" b="b"/>
              <a:pathLst>
                <a:path w="653365" h="913228">
                  <a:moveTo>
                    <a:pt x="0" y="441765"/>
                  </a:moveTo>
                  <a:lnTo>
                    <a:pt x="541997" y="913228"/>
                  </a:lnTo>
                  <a:lnTo>
                    <a:pt x="653366" y="0"/>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7" name="Freeform: Shape 16">
              <a:extLst>
                <a:ext uri="{FF2B5EF4-FFF2-40B4-BE49-F238E27FC236}">
                  <a16:creationId xmlns:a16="http://schemas.microsoft.com/office/drawing/2014/main" id="{697BE922-1BCA-40C7-8A88-7EDB79F3E218}"/>
                </a:ext>
              </a:extLst>
            </p:cNvPr>
            <p:cNvSpPr/>
            <p:nvPr/>
          </p:nvSpPr>
          <p:spPr>
            <a:xfrm>
              <a:off x="1794821" y="3529298"/>
              <a:ext cx="338848" cy="277532"/>
            </a:xfrm>
            <a:custGeom>
              <a:avLst/>
              <a:gdLst>
                <a:gd name="connsiteX0" fmla="*/ 0 w 389792"/>
                <a:gd name="connsiteY0" fmla="*/ 259862 h 319258"/>
                <a:gd name="connsiteX1" fmla="*/ 389792 w 389792"/>
                <a:gd name="connsiteY1" fmla="*/ 0 h 319258"/>
                <a:gd name="connsiteX2" fmla="*/ 248725 w 389792"/>
                <a:gd name="connsiteY2" fmla="*/ 319259 h 319258"/>
              </a:gdLst>
              <a:ahLst/>
              <a:cxnLst>
                <a:cxn ang="0">
                  <a:pos x="connsiteX0" y="connsiteY0"/>
                </a:cxn>
                <a:cxn ang="0">
                  <a:pos x="connsiteX1" y="connsiteY1"/>
                </a:cxn>
                <a:cxn ang="0">
                  <a:pos x="connsiteX2" y="connsiteY2"/>
                </a:cxn>
              </a:cxnLst>
              <a:rect l="l" t="t" r="r" b="b"/>
              <a:pathLst>
                <a:path w="389792" h="319258">
                  <a:moveTo>
                    <a:pt x="0" y="259862"/>
                  </a:moveTo>
                  <a:lnTo>
                    <a:pt x="389792" y="0"/>
                  </a:lnTo>
                  <a:lnTo>
                    <a:pt x="248725" y="319259"/>
                  </a:lnTo>
                  <a:close/>
                </a:path>
              </a:pathLst>
            </a:custGeom>
            <a:no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8" name="Freeform: Shape 17">
              <a:extLst>
                <a:ext uri="{FF2B5EF4-FFF2-40B4-BE49-F238E27FC236}">
                  <a16:creationId xmlns:a16="http://schemas.microsoft.com/office/drawing/2014/main" id="{2E0AE192-5C23-4DD6-B865-52FEC6645A63}"/>
                </a:ext>
              </a:extLst>
            </p:cNvPr>
            <p:cNvSpPr/>
            <p:nvPr/>
          </p:nvSpPr>
          <p:spPr>
            <a:xfrm>
              <a:off x="2552168" y="4187957"/>
              <a:ext cx="1158537" cy="422754"/>
            </a:xfrm>
            <a:custGeom>
              <a:avLst/>
              <a:gdLst>
                <a:gd name="connsiteX0" fmla="*/ 0 w 1332717"/>
                <a:gd name="connsiteY0" fmla="*/ 59397 h 486312"/>
                <a:gd name="connsiteX1" fmla="*/ 675640 w 1332717"/>
                <a:gd name="connsiteY1" fmla="*/ 0 h 486312"/>
                <a:gd name="connsiteX2" fmla="*/ 1317869 w 1332717"/>
                <a:gd name="connsiteY2" fmla="*/ 475176 h 486312"/>
                <a:gd name="connsiteX3" fmla="*/ 601394 w 1332717"/>
                <a:gd name="connsiteY3" fmla="*/ 211602 h 486312"/>
                <a:gd name="connsiteX4" fmla="*/ 0 w 1332717"/>
                <a:gd name="connsiteY4" fmla="*/ 59397 h 486312"/>
                <a:gd name="connsiteX5" fmla="*/ 0 w 1332717"/>
                <a:gd name="connsiteY5" fmla="*/ 59397 h 486312"/>
                <a:gd name="connsiteX6" fmla="*/ 1332718 w 1332717"/>
                <a:gd name="connsiteY6" fmla="*/ 486312 h 486312"/>
                <a:gd name="connsiteX7" fmla="*/ 1332718 w 1332717"/>
                <a:gd name="connsiteY7" fmla="*/ 486312 h 486312"/>
                <a:gd name="connsiteX8" fmla="*/ 1332718 w 1332717"/>
                <a:gd name="connsiteY8" fmla="*/ 486312 h 486312"/>
                <a:gd name="connsiteX9" fmla="*/ 1332718 w 1332717"/>
                <a:gd name="connsiteY9" fmla="*/ 486312 h 486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2717" h="486312">
                  <a:moveTo>
                    <a:pt x="0" y="59397"/>
                  </a:moveTo>
                  <a:lnTo>
                    <a:pt x="675640" y="0"/>
                  </a:lnTo>
                  <a:lnTo>
                    <a:pt x="1317869" y="475176"/>
                  </a:lnTo>
                  <a:lnTo>
                    <a:pt x="601394" y="211602"/>
                  </a:lnTo>
                  <a:lnTo>
                    <a:pt x="0" y="59397"/>
                  </a:lnTo>
                  <a:lnTo>
                    <a:pt x="0" y="59397"/>
                  </a:lnTo>
                  <a:close/>
                  <a:moveTo>
                    <a:pt x="1332718" y="486312"/>
                  </a:moveTo>
                  <a:lnTo>
                    <a:pt x="1332718" y="486312"/>
                  </a:lnTo>
                  <a:lnTo>
                    <a:pt x="1332718" y="486312"/>
                  </a:lnTo>
                  <a:lnTo>
                    <a:pt x="1332718" y="486312"/>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19" name="Group 18">
              <a:extLst>
                <a:ext uri="{FF2B5EF4-FFF2-40B4-BE49-F238E27FC236}">
                  <a16:creationId xmlns:a16="http://schemas.microsoft.com/office/drawing/2014/main" id="{5380F78F-FA20-4C94-84D2-CF7FFF336BB4}"/>
                </a:ext>
              </a:extLst>
            </p:cNvPr>
            <p:cNvGrpSpPr/>
            <p:nvPr/>
          </p:nvGrpSpPr>
          <p:grpSpPr>
            <a:xfrm>
              <a:off x="1518728" y="1601417"/>
              <a:ext cx="3311028" cy="1642606"/>
              <a:chOff x="3966537" y="2186329"/>
              <a:chExt cx="3311028" cy="1642606"/>
            </a:xfrm>
            <a:noFill/>
          </p:grpSpPr>
          <p:sp>
            <p:nvSpPr>
              <p:cNvPr id="20" name="Freeform: Shape 19">
                <a:extLst>
                  <a:ext uri="{FF2B5EF4-FFF2-40B4-BE49-F238E27FC236}">
                    <a16:creationId xmlns:a16="http://schemas.microsoft.com/office/drawing/2014/main" id="{87A8EEE3-3BE3-4CEA-A2EB-B5A850A6383D}"/>
                  </a:ext>
                </a:extLst>
              </p:cNvPr>
              <p:cNvSpPr/>
              <p:nvPr/>
            </p:nvSpPr>
            <p:spPr>
              <a:xfrm>
                <a:off x="4831405" y="2370274"/>
                <a:ext cx="342075" cy="797100"/>
              </a:xfrm>
              <a:custGeom>
                <a:avLst/>
                <a:gdLst>
                  <a:gd name="connsiteX0" fmla="*/ 393505 w 393504"/>
                  <a:gd name="connsiteY0" fmla="*/ 556846 h 916940"/>
                  <a:gd name="connsiteX1" fmla="*/ 0 w 393504"/>
                  <a:gd name="connsiteY1" fmla="*/ 916940 h 916940"/>
                  <a:gd name="connsiteX2" fmla="*/ 111369 w 393504"/>
                  <a:gd name="connsiteY2" fmla="*/ 3712 h 916940"/>
                  <a:gd name="connsiteX3" fmla="*/ 122506 w 393504"/>
                  <a:gd name="connsiteY3" fmla="*/ 0 h 916940"/>
                </a:gdLst>
                <a:ahLst/>
                <a:cxnLst>
                  <a:cxn ang="0">
                    <a:pos x="connsiteX0" y="connsiteY0"/>
                  </a:cxn>
                  <a:cxn ang="0">
                    <a:pos x="connsiteX1" y="connsiteY1"/>
                  </a:cxn>
                  <a:cxn ang="0">
                    <a:pos x="connsiteX2" y="connsiteY2"/>
                  </a:cxn>
                  <a:cxn ang="0">
                    <a:pos x="connsiteX3" y="connsiteY3"/>
                  </a:cxn>
                </a:cxnLst>
                <a:rect l="l" t="t" r="r" b="b"/>
                <a:pathLst>
                  <a:path w="393504" h="916940">
                    <a:moveTo>
                      <a:pt x="393505" y="556846"/>
                    </a:moveTo>
                    <a:lnTo>
                      <a:pt x="0" y="916940"/>
                    </a:lnTo>
                    <a:lnTo>
                      <a:pt x="111369" y="3712"/>
                    </a:lnTo>
                    <a:lnTo>
                      <a:pt x="122506"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1" name="Freeform: Shape 20">
                <a:extLst>
                  <a:ext uri="{FF2B5EF4-FFF2-40B4-BE49-F238E27FC236}">
                    <a16:creationId xmlns:a16="http://schemas.microsoft.com/office/drawing/2014/main" id="{34A5A5E4-940A-4631-A6F7-E1824D02100B}"/>
                  </a:ext>
                </a:extLst>
              </p:cNvPr>
              <p:cNvSpPr/>
              <p:nvPr/>
            </p:nvSpPr>
            <p:spPr>
              <a:xfrm>
                <a:off x="4937901" y="2228282"/>
                <a:ext cx="480841" cy="626062"/>
              </a:xfrm>
              <a:custGeom>
                <a:avLst/>
                <a:gdLst>
                  <a:gd name="connsiteX0" fmla="*/ 0 w 553133"/>
                  <a:gd name="connsiteY0" fmla="*/ 163342 h 720188"/>
                  <a:gd name="connsiteX1" fmla="*/ 270998 w 553133"/>
                  <a:gd name="connsiteY1" fmla="*/ 720188 h 720188"/>
                  <a:gd name="connsiteX2" fmla="*/ 553134 w 553133"/>
                  <a:gd name="connsiteY2" fmla="*/ 0 h 720188"/>
                </a:gdLst>
                <a:ahLst/>
                <a:cxnLst>
                  <a:cxn ang="0">
                    <a:pos x="connsiteX0" y="connsiteY0"/>
                  </a:cxn>
                  <a:cxn ang="0">
                    <a:pos x="connsiteX1" y="connsiteY1"/>
                  </a:cxn>
                  <a:cxn ang="0">
                    <a:pos x="connsiteX2" y="connsiteY2"/>
                  </a:cxn>
                </a:cxnLst>
                <a:rect l="l" t="t" r="r" b="b"/>
                <a:pathLst>
                  <a:path w="553133" h="720188">
                    <a:moveTo>
                      <a:pt x="0" y="163342"/>
                    </a:moveTo>
                    <a:lnTo>
                      <a:pt x="270998" y="720188"/>
                    </a:lnTo>
                    <a:lnTo>
                      <a:pt x="55313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2" name="Freeform: Shape 21">
                <a:extLst>
                  <a:ext uri="{FF2B5EF4-FFF2-40B4-BE49-F238E27FC236}">
                    <a16:creationId xmlns:a16="http://schemas.microsoft.com/office/drawing/2014/main" id="{9FCC7AC8-DFD3-4ED3-AC7D-9962ED52AC39}"/>
                  </a:ext>
                </a:extLst>
              </p:cNvPr>
              <p:cNvSpPr/>
              <p:nvPr/>
            </p:nvSpPr>
            <p:spPr>
              <a:xfrm>
                <a:off x="5173480" y="2186329"/>
                <a:ext cx="981045" cy="668015"/>
              </a:xfrm>
              <a:custGeom>
                <a:avLst/>
                <a:gdLst>
                  <a:gd name="connsiteX0" fmla="*/ 282135 w 1128541"/>
                  <a:gd name="connsiteY0" fmla="*/ 48260 h 768448"/>
                  <a:gd name="connsiteX1" fmla="*/ 0 w 1128541"/>
                  <a:gd name="connsiteY1" fmla="*/ 768448 h 768448"/>
                  <a:gd name="connsiteX2" fmla="*/ 1128541 w 1128541"/>
                  <a:gd name="connsiteY2" fmla="*/ 341532 h 768448"/>
                  <a:gd name="connsiteX3" fmla="*/ 742461 w 1128541"/>
                  <a:gd name="connsiteY3" fmla="*/ 0 h 768448"/>
                </a:gdLst>
                <a:ahLst/>
                <a:cxnLst>
                  <a:cxn ang="0">
                    <a:pos x="connsiteX0" y="connsiteY0"/>
                  </a:cxn>
                  <a:cxn ang="0">
                    <a:pos x="connsiteX1" y="connsiteY1"/>
                  </a:cxn>
                  <a:cxn ang="0">
                    <a:pos x="connsiteX2" y="connsiteY2"/>
                  </a:cxn>
                  <a:cxn ang="0">
                    <a:pos x="connsiteX3" y="connsiteY3"/>
                  </a:cxn>
                </a:cxnLst>
                <a:rect l="l" t="t" r="r" b="b"/>
                <a:pathLst>
                  <a:path w="1128541" h="768448">
                    <a:moveTo>
                      <a:pt x="282135" y="48260"/>
                    </a:moveTo>
                    <a:lnTo>
                      <a:pt x="0" y="768448"/>
                    </a:lnTo>
                    <a:lnTo>
                      <a:pt x="1128541" y="341532"/>
                    </a:lnTo>
                    <a:lnTo>
                      <a:pt x="74246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3" name="Freeform: Shape 22">
                <a:extLst>
                  <a:ext uri="{FF2B5EF4-FFF2-40B4-BE49-F238E27FC236}">
                    <a16:creationId xmlns:a16="http://schemas.microsoft.com/office/drawing/2014/main" id="{99F6AAC9-18C8-4B21-8374-01A89FC3DA94}"/>
                  </a:ext>
                </a:extLst>
              </p:cNvPr>
              <p:cNvSpPr/>
              <p:nvPr/>
            </p:nvSpPr>
            <p:spPr>
              <a:xfrm>
                <a:off x="5818905" y="2186329"/>
                <a:ext cx="361437" cy="296895"/>
              </a:xfrm>
              <a:custGeom>
                <a:avLst/>
                <a:gdLst>
                  <a:gd name="connsiteX0" fmla="*/ 0 w 415778"/>
                  <a:gd name="connsiteY0" fmla="*/ 0 h 341532"/>
                  <a:gd name="connsiteX1" fmla="*/ 386080 w 415778"/>
                  <a:gd name="connsiteY1" fmla="*/ 341532 h 341532"/>
                  <a:gd name="connsiteX2" fmla="*/ 415778 w 415778"/>
                  <a:gd name="connsiteY2" fmla="*/ 14849 h 341532"/>
                </a:gdLst>
                <a:ahLst/>
                <a:cxnLst>
                  <a:cxn ang="0">
                    <a:pos x="connsiteX0" y="connsiteY0"/>
                  </a:cxn>
                  <a:cxn ang="0">
                    <a:pos x="connsiteX1" y="connsiteY1"/>
                  </a:cxn>
                  <a:cxn ang="0">
                    <a:pos x="connsiteX2" y="connsiteY2"/>
                  </a:cxn>
                </a:cxnLst>
                <a:rect l="l" t="t" r="r" b="b"/>
                <a:pathLst>
                  <a:path w="415778" h="341532">
                    <a:moveTo>
                      <a:pt x="0" y="0"/>
                    </a:moveTo>
                    <a:lnTo>
                      <a:pt x="386080" y="341532"/>
                    </a:lnTo>
                    <a:lnTo>
                      <a:pt x="415778" y="1484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4" name="Freeform: Shape 23">
                <a:extLst>
                  <a:ext uri="{FF2B5EF4-FFF2-40B4-BE49-F238E27FC236}">
                    <a16:creationId xmlns:a16="http://schemas.microsoft.com/office/drawing/2014/main" id="{E6865E14-FDB0-4CB2-8F15-67FAA08EB7F4}"/>
                  </a:ext>
                </a:extLst>
              </p:cNvPr>
              <p:cNvSpPr/>
              <p:nvPr/>
            </p:nvSpPr>
            <p:spPr>
              <a:xfrm>
                <a:off x="6154526" y="2199237"/>
                <a:ext cx="609926" cy="332393"/>
              </a:xfrm>
              <a:custGeom>
                <a:avLst/>
                <a:gdLst>
                  <a:gd name="connsiteX0" fmla="*/ 29698 w 701625"/>
                  <a:gd name="connsiteY0" fmla="*/ 0 h 382367"/>
                  <a:gd name="connsiteX1" fmla="*/ 0 w 701625"/>
                  <a:gd name="connsiteY1" fmla="*/ 326683 h 382367"/>
                  <a:gd name="connsiteX2" fmla="*/ 701626 w 701625"/>
                  <a:gd name="connsiteY2" fmla="*/ 382368 h 382367"/>
                  <a:gd name="connsiteX3" fmla="*/ 386080 w 701625"/>
                  <a:gd name="connsiteY3" fmla="*/ 59397 h 382367"/>
                </a:gdLst>
                <a:ahLst/>
                <a:cxnLst>
                  <a:cxn ang="0">
                    <a:pos x="connsiteX0" y="connsiteY0"/>
                  </a:cxn>
                  <a:cxn ang="0">
                    <a:pos x="connsiteX1" y="connsiteY1"/>
                  </a:cxn>
                  <a:cxn ang="0">
                    <a:pos x="connsiteX2" y="connsiteY2"/>
                  </a:cxn>
                  <a:cxn ang="0">
                    <a:pos x="connsiteX3" y="connsiteY3"/>
                  </a:cxn>
                </a:cxnLst>
                <a:rect l="l" t="t" r="r" b="b"/>
                <a:pathLst>
                  <a:path w="701625" h="382367">
                    <a:moveTo>
                      <a:pt x="29698" y="0"/>
                    </a:moveTo>
                    <a:lnTo>
                      <a:pt x="0" y="326683"/>
                    </a:lnTo>
                    <a:lnTo>
                      <a:pt x="701626" y="382368"/>
                    </a:lnTo>
                    <a:lnTo>
                      <a:pt x="386080" y="5939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5" name="Freeform: Shape 24">
                <a:extLst>
                  <a:ext uri="{FF2B5EF4-FFF2-40B4-BE49-F238E27FC236}">
                    <a16:creationId xmlns:a16="http://schemas.microsoft.com/office/drawing/2014/main" id="{F42D14BD-AAA7-466B-B38F-D9F0D85D60A5}"/>
                  </a:ext>
                </a:extLst>
              </p:cNvPr>
              <p:cNvSpPr/>
              <p:nvPr/>
            </p:nvSpPr>
            <p:spPr>
              <a:xfrm>
                <a:off x="6490147" y="2250871"/>
                <a:ext cx="309803" cy="280759"/>
              </a:xfrm>
              <a:custGeom>
                <a:avLst/>
                <a:gdLst>
                  <a:gd name="connsiteX0" fmla="*/ 0 w 356381"/>
                  <a:gd name="connsiteY0" fmla="*/ 0 h 322970"/>
                  <a:gd name="connsiteX1" fmla="*/ 311834 w 356381"/>
                  <a:gd name="connsiteY1" fmla="*/ 322971 h 322970"/>
                  <a:gd name="connsiteX2" fmla="*/ 356382 w 356381"/>
                  <a:gd name="connsiteY2" fmla="*/ 96520 h 322970"/>
                  <a:gd name="connsiteX3" fmla="*/ 0 w 356381"/>
                  <a:gd name="connsiteY3" fmla="*/ 0 h 322970"/>
                </a:gdLst>
                <a:ahLst/>
                <a:cxnLst>
                  <a:cxn ang="0">
                    <a:pos x="connsiteX0" y="connsiteY0"/>
                  </a:cxn>
                  <a:cxn ang="0">
                    <a:pos x="connsiteX1" y="connsiteY1"/>
                  </a:cxn>
                  <a:cxn ang="0">
                    <a:pos x="connsiteX2" y="connsiteY2"/>
                  </a:cxn>
                  <a:cxn ang="0">
                    <a:pos x="connsiteX3" y="connsiteY3"/>
                  </a:cxn>
                </a:cxnLst>
                <a:rect l="l" t="t" r="r" b="b"/>
                <a:pathLst>
                  <a:path w="356381" h="322970">
                    <a:moveTo>
                      <a:pt x="0" y="0"/>
                    </a:moveTo>
                    <a:lnTo>
                      <a:pt x="311834" y="322971"/>
                    </a:lnTo>
                    <a:lnTo>
                      <a:pt x="356382" y="96520"/>
                    </a:lnTo>
                    <a:cubicBezTo>
                      <a:pt x="241300" y="59397"/>
                      <a:pt x="122506" y="25986"/>
                      <a:pt x="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6" name="Freeform: Shape 25">
                <a:extLst>
                  <a:ext uri="{FF2B5EF4-FFF2-40B4-BE49-F238E27FC236}">
                    <a16:creationId xmlns:a16="http://schemas.microsoft.com/office/drawing/2014/main" id="{A9E1E96E-7EF6-4490-B831-D37D78E65489}"/>
                  </a:ext>
                </a:extLst>
              </p:cNvPr>
              <p:cNvSpPr/>
              <p:nvPr/>
            </p:nvSpPr>
            <p:spPr>
              <a:xfrm>
                <a:off x="4189208" y="2757530"/>
                <a:ext cx="642197" cy="868097"/>
              </a:xfrm>
              <a:custGeom>
                <a:avLst/>
                <a:gdLst>
                  <a:gd name="connsiteX0" fmla="*/ 0 w 738748"/>
                  <a:gd name="connsiteY0" fmla="*/ 998611 h 998611"/>
                  <a:gd name="connsiteX1" fmla="*/ 738749 w 738748"/>
                  <a:gd name="connsiteY1" fmla="*/ 471463 h 998611"/>
                  <a:gd name="connsiteX2" fmla="*/ 196752 w 738748"/>
                  <a:gd name="connsiteY2" fmla="*/ 0 h 998611"/>
                  <a:gd name="connsiteX3" fmla="*/ 40835 w 738748"/>
                  <a:gd name="connsiteY3" fmla="*/ 189328 h 998611"/>
                </a:gdLst>
                <a:ahLst/>
                <a:cxnLst>
                  <a:cxn ang="0">
                    <a:pos x="connsiteX0" y="connsiteY0"/>
                  </a:cxn>
                  <a:cxn ang="0">
                    <a:pos x="connsiteX1" y="connsiteY1"/>
                  </a:cxn>
                  <a:cxn ang="0">
                    <a:pos x="connsiteX2" y="connsiteY2"/>
                  </a:cxn>
                  <a:cxn ang="0">
                    <a:pos x="connsiteX3" y="connsiteY3"/>
                  </a:cxn>
                </a:cxnLst>
                <a:rect l="l" t="t" r="r" b="b"/>
                <a:pathLst>
                  <a:path w="738748" h="998611">
                    <a:moveTo>
                      <a:pt x="0" y="998611"/>
                    </a:moveTo>
                    <a:lnTo>
                      <a:pt x="738749" y="471463"/>
                    </a:lnTo>
                    <a:lnTo>
                      <a:pt x="196752" y="0"/>
                    </a:lnTo>
                    <a:lnTo>
                      <a:pt x="40835" y="18932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7" name="Freeform: Shape 26">
                <a:extLst>
                  <a:ext uri="{FF2B5EF4-FFF2-40B4-BE49-F238E27FC236}">
                    <a16:creationId xmlns:a16="http://schemas.microsoft.com/office/drawing/2014/main" id="{B7EC8289-2C4F-44DE-B872-EA6FE7ABC27B}"/>
                  </a:ext>
                </a:extLst>
              </p:cNvPr>
              <p:cNvSpPr/>
              <p:nvPr/>
            </p:nvSpPr>
            <p:spPr>
              <a:xfrm>
                <a:off x="3966537" y="2922113"/>
                <a:ext cx="258170" cy="703514"/>
              </a:xfrm>
              <a:custGeom>
                <a:avLst/>
                <a:gdLst>
                  <a:gd name="connsiteX0" fmla="*/ 296985 w 296984"/>
                  <a:gd name="connsiteY0" fmla="*/ 0 h 809283"/>
                  <a:gd name="connsiteX1" fmla="*/ 256149 w 296984"/>
                  <a:gd name="connsiteY1" fmla="*/ 809283 h 809283"/>
                  <a:gd name="connsiteX2" fmla="*/ 0 w 296984"/>
                  <a:gd name="connsiteY2" fmla="*/ 567983 h 809283"/>
                  <a:gd name="connsiteX3" fmla="*/ 285848 w 296984"/>
                  <a:gd name="connsiteY3" fmla="*/ 18562 h 809283"/>
                  <a:gd name="connsiteX4" fmla="*/ 296985 w 296984"/>
                  <a:gd name="connsiteY4" fmla="*/ 0 h 809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84" h="809283">
                    <a:moveTo>
                      <a:pt x="296985" y="0"/>
                    </a:moveTo>
                    <a:lnTo>
                      <a:pt x="256149" y="809283"/>
                    </a:lnTo>
                    <a:lnTo>
                      <a:pt x="0" y="567983"/>
                    </a:lnTo>
                    <a:lnTo>
                      <a:pt x="285848" y="18562"/>
                    </a:lnTo>
                    <a:cubicBezTo>
                      <a:pt x="289560" y="11137"/>
                      <a:pt x="293272" y="3712"/>
                      <a:pt x="296985"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8" name="Freeform: Shape 27">
                <a:extLst>
                  <a:ext uri="{FF2B5EF4-FFF2-40B4-BE49-F238E27FC236}">
                    <a16:creationId xmlns:a16="http://schemas.microsoft.com/office/drawing/2014/main" id="{EB042932-5163-451A-BDE0-CC20F19654B5}"/>
                  </a:ext>
                </a:extLst>
              </p:cNvPr>
              <p:cNvSpPr/>
              <p:nvPr/>
            </p:nvSpPr>
            <p:spPr>
              <a:xfrm>
                <a:off x="3966537" y="3415864"/>
                <a:ext cx="222671" cy="413071"/>
              </a:xfrm>
              <a:custGeom>
                <a:avLst/>
                <a:gdLst>
                  <a:gd name="connsiteX0" fmla="*/ 22274 w 256149"/>
                  <a:gd name="connsiteY0" fmla="*/ 475176 h 475175"/>
                  <a:gd name="connsiteX1" fmla="*/ 256149 w 256149"/>
                  <a:gd name="connsiteY1" fmla="*/ 241300 h 475175"/>
                  <a:gd name="connsiteX2" fmla="*/ 0 w 256149"/>
                  <a:gd name="connsiteY2" fmla="*/ 0 h 475175"/>
                </a:gdLst>
                <a:ahLst/>
                <a:cxnLst>
                  <a:cxn ang="0">
                    <a:pos x="connsiteX0" y="connsiteY0"/>
                  </a:cxn>
                  <a:cxn ang="0">
                    <a:pos x="connsiteX1" y="connsiteY1"/>
                  </a:cxn>
                  <a:cxn ang="0">
                    <a:pos x="connsiteX2" y="connsiteY2"/>
                  </a:cxn>
                </a:cxnLst>
                <a:rect l="l" t="t" r="r" b="b"/>
                <a:pathLst>
                  <a:path w="256149" h="475175">
                    <a:moveTo>
                      <a:pt x="22274" y="475176"/>
                    </a:moveTo>
                    <a:lnTo>
                      <a:pt x="256149" y="241300"/>
                    </a:lnTo>
                    <a:lnTo>
                      <a:pt x="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9" name="Freeform: Shape 28">
                <a:extLst>
                  <a:ext uri="{FF2B5EF4-FFF2-40B4-BE49-F238E27FC236}">
                    <a16:creationId xmlns:a16="http://schemas.microsoft.com/office/drawing/2014/main" id="{08FA36FD-D6F4-4033-B407-C6D0D8FC421C}"/>
                  </a:ext>
                </a:extLst>
              </p:cNvPr>
              <p:cNvSpPr/>
              <p:nvPr/>
            </p:nvSpPr>
            <p:spPr>
              <a:xfrm>
                <a:off x="6764453" y="2334777"/>
                <a:ext cx="513112" cy="206536"/>
              </a:xfrm>
              <a:custGeom>
                <a:avLst/>
                <a:gdLst>
                  <a:gd name="connsiteX0" fmla="*/ 44548 w 590256"/>
                  <a:gd name="connsiteY0" fmla="*/ 0 h 237587"/>
                  <a:gd name="connsiteX1" fmla="*/ 0 w 590256"/>
                  <a:gd name="connsiteY1" fmla="*/ 226451 h 237587"/>
                  <a:gd name="connsiteX2" fmla="*/ 590257 w 590256"/>
                  <a:gd name="connsiteY2" fmla="*/ 237588 h 237587"/>
                </a:gdLst>
                <a:ahLst/>
                <a:cxnLst>
                  <a:cxn ang="0">
                    <a:pos x="connsiteX0" y="connsiteY0"/>
                  </a:cxn>
                  <a:cxn ang="0">
                    <a:pos x="connsiteX1" y="connsiteY1"/>
                  </a:cxn>
                  <a:cxn ang="0">
                    <a:pos x="connsiteX2" y="connsiteY2"/>
                  </a:cxn>
                </a:cxnLst>
                <a:rect l="l" t="t" r="r" b="b"/>
                <a:pathLst>
                  <a:path w="590256" h="237587">
                    <a:moveTo>
                      <a:pt x="44548" y="0"/>
                    </a:moveTo>
                    <a:lnTo>
                      <a:pt x="0" y="226451"/>
                    </a:lnTo>
                    <a:lnTo>
                      <a:pt x="590257" y="23758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30" name="Group 29">
              <a:extLst>
                <a:ext uri="{FF2B5EF4-FFF2-40B4-BE49-F238E27FC236}">
                  <a16:creationId xmlns:a16="http://schemas.microsoft.com/office/drawing/2014/main" id="{47C0417D-6372-46F0-9528-2AD0021A5F2A}"/>
                </a:ext>
              </a:extLst>
            </p:cNvPr>
            <p:cNvGrpSpPr/>
            <p:nvPr/>
          </p:nvGrpSpPr>
          <p:grpSpPr>
            <a:xfrm>
              <a:off x="1538090" y="1898312"/>
              <a:ext cx="3772507" cy="1723285"/>
              <a:chOff x="3985899" y="2483224"/>
              <a:chExt cx="3772507" cy="1723285"/>
            </a:xfrm>
            <a:noFill/>
          </p:grpSpPr>
          <p:sp>
            <p:nvSpPr>
              <p:cNvPr id="31" name="Freeform: Shape 30">
                <a:extLst>
                  <a:ext uri="{FF2B5EF4-FFF2-40B4-BE49-F238E27FC236}">
                    <a16:creationId xmlns:a16="http://schemas.microsoft.com/office/drawing/2014/main" id="{06B5AC93-E13C-4840-8C45-BF482F2A3A4F}"/>
                  </a:ext>
                </a:extLst>
              </p:cNvPr>
              <p:cNvSpPr/>
              <p:nvPr/>
            </p:nvSpPr>
            <p:spPr>
              <a:xfrm>
                <a:off x="3985899" y="3625627"/>
                <a:ext cx="700285" cy="580882"/>
              </a:xfrm>
              <a:custGeom>
                <a:avLst/>
                <a:gdLst>
                  <a:gd name="connsiteX0" fmla="*/ 0 w 805570"/>
                  <a:gd name="connsiteY0" fmla="*/ 233876 h 668215"/>
                  <a:gd name="connsiteX1" fmla="*/ 233875 w 805570"/>
                  <a:gd name="connsiteY1" fmla="*/ 0 h 668215"/>
                  <a:gd name="connsiteX2" fmla="*/ 805570 w 805570"/>
                  <a:gd name="connsiteY2" fmla="*/ 408354 h 668215"/>
                  <a:gd name="connsiteX3" fmla="*/ 415778 w 805570"/>
                  <a:gd name="connsiteY3" fmla="*/ 668216 h 668215"/>
                </a:gdLst>
                <a:ahLst/>
                <a:cxnLst>
                  <a:cxn ang="0">
                    <a:pos x="connsiteX0" y="connsiteY0"/>
                  </a:cxn>
                  <a:cxn ang="0">
                    <a:pos x="connsiteX1" y="connsiteY1"/>
                  </a:cxn>
                  <a:cxn ang="0">
                    <a:pos x="connsiteX2" y="connsiteY2"/>
                  </a:cxn>
                  <a:cxn ang="0">
                    <a:pos x="connsiteX3" y="connsiteY3"/>
                  </a:cxn>
                </a:cxnLst>
                <a:rect l="l" t="t" r="r" b="b"/>
                <a:pathLst>
                  <a:path w="805570" h="668215">
                    <a:moveTo>
                      <a:pt x="0" y="233876"/>
                    </a:moveTo>
                    <a:lnTo>
                      <a:pt x="233875" y="0"/>
                    </a:lnTo>
                    <a:lnTo>
                      <a:pt x="805570" y="408354"/>
                    </a:lnTo>
                    <a:lnTo>
                      <a:pt x="415778" y="66821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2" name="Freeform: Shape 31">
                <a:extLst>
                  <a:ext uri="{FF2B5EF4-FFF2-40B4-BE49-F238E27FC236}">
                    <a16:creationId xmlns:a16="http://schemas.microsoft.com/office/drawing/2014/main" id="{E9668F93-DE84-4CD4-BA7A-CE35E4B63810}"/>
                  </a:ext>
                </a:extLst>
              </p:cNvPr>
              <p:cNvSpPr/>
              <p:nvPr/>
            </p:nvSpPr>
            <p:spPr>
              <a:xfrm>
                <a:off x="4189208" y="3167376"/>
                <a:ext cx="642197" cy="813236"/>
              </a:xfrm>
              <a:custGeom>
                <a:avLst/>
                <a:gdLst>
                  <a:gd name="connsiteX0" fmla="*/ 0 w 738748"/>
                  <a:gd name="connsiteY0" fmla="*/ 527148 h 935501"/>
                  <a:gd name="connsiteX1" fmla="*/ 738749 w 738748"/>
                  <a:gd name="connsiteY1" fmla="*/ 0 h 935501"/>
                  <a:gd name="connsiteX2" fmla="*/ 571695 w 738748"/>
                  <a:gd name="connsiteY2" fmla="*/ 935502 h 935501"/>
                </a:gdLst>
                <a:ahLst/>
                <a:cxnLst>
                  <a:cxn ang="0">
                    <a:pos x="connsiteX0" y="connsiteY0"/>
                  </a:cxn>
                  <a:cxn ang="0">
                    <a:pos x="connsiteX1" y="connsiteY1"/>
                  </a:cxn>
                  <a:cxn ang="0">
                    <a:pos x="connsiteX2" y="connsiteY2"/>
                  </a:cxn>
                </a:cxnLst>
                <a:rect l="l" t="t" r="r" b="b"/>
                <a:pathLst>
                  <a:path w="738748" h="935501">
                    <a:moveTo>
                      <a:pt x="0" y="527148"/>
                    </a:moveTo>
                    <a:lnTo>
                      <a:pt x="738749" y="0"/>
                    </a:lnTo>
                    <a:lnTo>
                      <a:pt x="571695" y="935502"/>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3" name="Freeform: Shape 32">
                <a:extLst>
                  <a:ext uri="{FF2B5EF4-FFF2-40B4-BE49-F238E27FC236}">
                    <a16:creationId xmlns:a16="http://schemas.microsoft.com/office/drawing/2014/main" id="{E902112C-08CA-498E-8A88-256AEA2F4A86}"/>
                  </a:ext>
                </a:extLst>
              </p:cNvPr>
              <p:cNvSpPr/>
              <p:nvPr/>
            </p:nvSpPr>
            <p:spPr>
              <a:xfrm>
                <a:off x="4686185" y="3167376"/>
                <a:ext cx="706740" cy="813236"/>
              </a:xfrm>
              <a:custGeom>
                <a:avLst/>
                <a:gdLst>
                  <a:gd name="connsiteX0" fmla="*/ 0 w 812995"/>
                  <a:gd name="connsiteY0" fmla="*/ 935502 h 935501"/>
                  <a:gd name="connsiteX1" fmla="*/ 167054 w 812995"/>
                  <a:gd name="connsiteY1" fmla="*/ 0 h 935501"/>
                  <a:gd name="connsiteX2" fmla="*/ 812995 w 812995"/>
                  <a:gd name="connsiteY2" fmla="*/ 449189 h 935501"/>
                </a:gdLst>
                <a:ahLst/>
                <a:cxnLst>
                  <a:cxn ang="0">
                    <a:pos x="connsiteX0" y="connsiteY0"/>
                  </a:cxn>
                  <a:cxn ang="0">
                    <a:pos x="connsiteX1" y="connsiteY1"/>
                  </a:cxn>
                  <a:cxn ang="0">
                    <a:pos x="connsiteX2" y="connsiteY2"/>
                  </a:cxn>
                </a:cxnLst>
                <a:rect l="l" t="t" r="r" b="b"/>
                <a:pathLst>
                  <a:path w="812995" h="935501">
                    <a:moveTo>
                      <a:pt x="0" y="935502"/>
                    </a:moveTo>
                    <a:lnTo>
                      <a:pt x="167054" y="0"/>
                    </a:lnTo>
                    <a:lnTo>
                      <a:pt x="812995" y="44918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4" name="Freeform: Shape 33">
                <a:extLst>
                  <a:ext uri="{FF2B5EF4-FFF2-40B4-BE49-F238E27FC236}">
                    <a16:creationId xmlns:a16="http://schemas.microsoft.com/office/drawing/2014/main" id="{80F50143-C3B1-47E9-98F2-CCCAD7EAC733}"/>
                  </a:ext>
                </a:extLst>
              </p:cNvPr>
              <p:cNvSpPr/>
              <p:nvPr/>
            </p:nvSpPr>
            <p:spPr>
              <a:xfrm>
                <a:off x="4831405" y="2854344"/>
                <a:ext cx="561519" cy="703514"/>
              </a:xfrm>
              <a:custGeom>
                <a:avLst/>
                <a:gdLst>
                  <a:gd name="connsiteX0" fmla="*/ 0 w 645941"/>
                  <a:gd name="connsiteY0" fmla="*/ 360094 h 809283"/>
                  <a:gd name="connsiteX1" fmla="*/ 393505 w 645941"/>
                  <a:gd name="connsiteY1" fmla="*/ 0 h 809283"/>
                  <a:gd name="connsiteX2" fmla="*/ 645941 w 645941"/>
                  <a:gd name="connsiteY2" fmla="*/ 809283 h 809283"/>
                </a:gdLst>
                <a:ahLst/>
                <a:cxnLst>
                  <a:cxn ang="0">
                    <a:pos x="connsiteX0" y="connsiteY0"/>
                  </a:cxn>
                  <a:cxn ang="0">
                    <a:pos x="connsiteX1" y="connsiteY1"/>
                  </a:cxn>
                  <a:cxn ang="0">
                    <a:pos x="connsiteX2" y="connsiteY2"/>
                  </a:cxn>
                </a:cxnLst>
                <a:rect l="l" t="t" r="r" b="b"/>
                <a:pathLst>
                  <a:path w="645941" h="809283">
                    <a:moveTo>
                      <a:pt x="0" y="360094"/>
                    </a:moveTo>
                    <a:lnTo>
                      <a:pt x="393505" y="0"/>
                    </a:lnTo>
                    <a:lnTo>
                      <a:pt x="645941" y="80928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5" name="Freeform: Shape 34">
                <a:extLst>
                  <a:ext uri="{FF2B5EF4-FFF2-40B4-BE49-F238E27FC236}">
                    <a16:creationId xmlns:a16="http://schemas.microsoft.com/office/drawing/2014/main" id="{234384D7-7678-4AAA-B97A-3231FE19054F}"/>
                  </a:ext>
                </a:extLst>
              </p:cNvPr>
              <p:cNvSpPr/>
              <p:nvPr/>
            </p:nvSpPr>
            <p:spPr>
              <a:xfrm>
                <a:off x="5173480" y="2854344"/>
                <a:ext cx="758373" cy="703514"/>
              </a:xfrm>
              <a:custGeom>
                <a:avLst/>
                <a:gdLst>
                  <a:gd name="connsiteX0" fmla="*/ 0 w 872391"/>
                  <a:gd name="connsiteY0" fmla="*/ 0 h 809283"/>
                  <a:gd name="connsiteX1" fmla="*/ 252437 w 872391"/>
                  <a:gd name="connsiteY1" fmla="*/ 809283 h 809283"/>
                  <a:gd name="connsiteX2" fmla="*/ 872392 w 872391"/>
                  <a:gd name="connsiteY2" fmla="*/ 226451 h 809283"/>
                </a:gdLst>
                <a:ahLst/>
                <a:cxnLst>
                  <a:cxn ang="0">
                    <a:pos x="connsiteX0" y="connsiteY0"/>
                  </a:cxn>
                  <a:cxn ang="0">
                    <a:pos x="connsiteX1" y="connsiteY1"/>
                  </a:cxn>
                  <a:cxn ang="0">
                    <a:pos x="connsiteX2" y="connsiteY2"/>
                  </a:cxn>
                </a:cxnLst>
                <a:rect l="l" t="t" r="r" b="b"/>
                <a:pathLst>
                  <a:path w="872391" h="809283">
                    <a:moveTo>
                      <a:pt x="0" y="0"/>
                    </a:moveTo>
                    <a:lnTo>
                      <a:pt x="252437" y="809283"/>
                    </a:lnTo>
                    <a:lnTo>
                      <a:pt x="872392" y="226451"/>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6" name="Freeform: Shape 35">
                <a:extLst>
                  <a:ext uri="{FF2B5EF4-FFF2-40B4-BE49-F238E27FC236}">
                    <a16:creationId xmlns:a16="http://schemas.microsoft.com/office/drawing/2014/main" id="{8F2AF6B3-AB49-428F-8714-ED530B8C60E4}"/>
                  </a:ext>
                </a:extLst>
              </p:cNvPr>
              <p:cNvSpPr/>
              <p:nvPr/>
            </p:nvSpPr>
            <p:spPr>
              <a:xfrm>
                <a:off x="5173480" y="2483224"/>
                <a:ext cx="981045" cy="567974"/>
              </a:xfrm>
              <a:custGeom>
                <a:avLst/>
                <a:gdLst>
                  <a:gd name="connsiteX0" fmla="*/ 0 w 1128541"/>
                  <a:gd name="connsiteY0" fmla="*/ 426916 h 653366"/>
                  <a:gd name="connsiteX1" fmla="*/ 872392 w 1128541"/>
                  <a:gd name="connsiteY1" fmla="*/ 653366 h 653366"/>
                  <a:gd name="connsiteX2" fmla="*/ 1128541 w 1128541"/>
                  <a:gd name="connsiteY2" fmla="*/ 0 h 653366"/>
                </a:gdLst>
                <a:ahLst/>
                <a:cxnLst>
                  <a:cxn ang="0">
                    <a:pos x="connsiteX0" y="connsiteY0"/>
                  </a:cxn>
                  <a:cxn ang="0">
                    <a:pos x="connsiteX1" y="connsiteY1"/>
                  </a:cxn>
                  <a:cxn ang="0">
                    <a:pos x="connsiteX2" y="connsiteY2"/>
                  </a:cxn>
                </a:cxnLst>
                <a:rect l="l" t="t" r="r" b="b"/>
                <a:pathLst>
                  <a:path w="1128541" h="653366">
                    <a:moveTo>
                      <a:pt x="0" y="426916"/>
                    </a:moveTo>
                    <a:lnTo>
                      <a:pt x="872392" y="653366"/>
                    </a:lnTo>
                    <a:lnTo>
                      <a:pt x="112854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7" name="Freeform: Shape 36">
                <a:extLst>
                  <a:ext uri="{FF2B5EF4-FFF2-40B4-BE49-F238E27FC236}">
                    <a16:creationId xmlns:a16="http://schemas.microsoft.com/office/drawing/2014/main" id="{02DF83E1-B36C-4C77-8337-86B9E1C767F5}"/>
                  </a:ext>
                </a:extLst>
              </p:cNvPr>
              <p:cNvSpPr/>
              <p:nvPr/>
            </p:nvSpPr>
            <p:spPr>
              <a:xfrm>
                <a:off x="5931855" y="2483224"/>
                <a:ext cx="222671" cy="787418"/>
              </a:xfrm>
              <a:custGeom>
                <a:avLst/>
                <a:gdLst>
                  <a:gd name="connsiteX0" fmla="*/ 0 w 256149"/>
                  <a:gd name="connsiteY0" fmla="*/ 653366 h 905803"/>
                  <a:gd name="connsiteX1" fmla="*/ 144780 w 256149"/>
                  <a:gd name="connsiteY1" fmla="*/ 905803 h 905803"/>
                  <a:gd name="connsiteX2" fmla="*/ 256149 w 256149"/>
                  <a:gd name="connsiteY2" fmla="*/ 0 h 905803"/>
                </a:gdLst>
                <a:ahLst/>
                <a:cxnLst>
                  <a:cxn ang="0">
                    <a:pos x="connsiteX0" y="connsiteY0"/>
                  </a:cxn>
                  <a:cxn ang="0">
                    <a:pos x="connsiteX1" y="connsiteY1"/>
                  </a:cxn>
                  <a:cxn ang="0">
                    <a:pos x="connsiteX2" y="connsiteY2"/>
                  </a:cxn>
                </a:cxnLst>
                <a:rect l="l" t="t" r="r" b="b"/>
                <a:pathLst>
                  <a:path w="256149" h="905803">
                    <a:moveTo>
                      <a:pt x="0" y="653366"/>
                    </a:moveTo>
                    <a:lnTo>
                      <a:pt x="144780" y="905803"/>
                    </a:lnTo>
                    <a:lnTo>
                      <a:pt x="256149"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8" name="Freeform: Shape 37">
                <a:extLst>
                  <a:ext uri="{FF2B5EF4-FFF2-40B4-BE49-F238E27FC236}">
                    <a16:creationId xmlns:a16="http://schemas.microsoft.com/office/drawing/2014/main" id="{2DA10C08-9941-48BA-BAB8-AF3DB1FFE716}"/>
                  </a:ext>
                </a:extLst>
              </p:cNvPr>
              <p:cNvSpPr/>
              <p:nvPr/>
            </p:nvSpPr>
            <p:spPr>
              <a:xfrm>
                <a:off x="6057713" y="2483224"/>
                <a:ext cx="706740" cy="787418"/>
              </a:xfrm>
              <a:custGeom>
                <a:avLst/>
                <a:gdLst>
                  <a:gd name="connsiteX0" fmla="*/ 111369 w 812994"/>
                  <a:gd name="connsiteY0" fmla="*/ 0 h 905803"/>
                  <a:gd name="connsiteX1" fmla="*/ 0 w 812994"/>
                  <a:gd name="connsiteY1" fmla="*/ 905803 h 905803"/>
                  <a:gd name="connsiteX2" fmla="*/ 812995 w 812994"/>
                  <a:gd name="connsiteY2" fmla="*/ 55685 h 905803"/>
                </a:gdLst>
                <a:ahLst/>
                <a:cxnLst>
                  <a:cxn ang="0">
                    <a:pos x="connsiteX0" y="connsiteY0"/>
                  </a:cxn>
                  <a:cxn ang="0">
                    <a:pos x="connsiteX1" y="connsiteY1"/>
                  </a:cxn>
                  <a:cxn ang="0">
                    <a:pos x="connsiteX2" y="connsiteY2"/>
                  </a:cxn>
                </a:cxnLst>
                <a:rect l="l" t="t" r="r" b="b"/>
                <a:pathLst>
                  <a:path w="812994" h="905803">
                    <a:moveTo>
                      <a:pt x="111369" y="0"/>
                    </a:moveTo>
                    <a:lnTo>
                      <a:pt x="0" y="905803"/>
                    </a:lnTo>
                    <a:lnTo>
                      <a:pt x="812995" y="5568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9" name="Freeform: Shape 38">
                <a:extLst>
                  <a:ext uri="{FF2B5EF4-FFF2-40B4-BE49-F238E27FC236}">
                    <a16:creationId xmlns:a16="http://schemas.microsoft.com/office/drawing/2014/main" id="{FD93AD0A-9A45-447B-BD71-DAEE93287891}"/>
                  </a:ext>
                </a:extLst>
              </p:cNvPr>
              <p:cNvSpPr/>
              <p:nvPr/>
            </p:nvSpPr>
            <p:spPr>
              <a:xfrm>
                <a:off x="6764453" y="2531631"/>
                <a:ext cx="651879" cy="732557"/>
              </a:xfrm>
              <a:custGeom>
                <a:avLst/>
                <a:gdLst>
                  <a:gd name="connsiteX0" fmla="*/ 0 w 749885"/>
                  <a:gd name="connsiteY0" fmla="*/ 0 h 842694"/>
                  <a:gd name="connsiteX1" fmla="*/ 590257 w 749885"/>
                  <a:gd name="connsiteY1" fmla="*/ 11137 h 842694"/>
                  <a:gd name="connsiteX2" fmla="*/ 749886 w 749885"/>
                  <a:gd name="connsiteY2" fmla="*/ 107657 h 842694"/>
                  <a:gd name="connsiteX3" fmla="*/ 226451 w 749885"/>
                  <a:gd name="connsiteY3" fmla="*/ 842694 h 842694"/>
                  <a:gd name="connsiteX4" fmla="*/ 0 w 749885"/>
                  <a:gd name="connsiteY4" fmla="*/ 0 h 842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885" h="842694">
                    <a:moveTo>
                      <a:pt x="0" y="0"/>
                    </a:moveTo>
                    <a:lnTo>
                      <a:pt x="590257" y="11137"/>
                    </a:lnTo>
                    <a:cubicBezTo>
                      <a:pt x="645941" y="40835"/>
                      <a:pt x="697914" y="74246"/>
                      <a:pt x="749886" y="107657"/>
                    </a:cubicBezTo>
                    <a:lnTo>
                      <a:pt x="226451" y="842694"/>
                    </a:lnTo>
                    <a:lnTo>
                      <a:pt x="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0" name="Freeform: Shape 39">
                <a:extLst>
                  <a:ext uri="{FF2B5EF4-FFF2-40B4-BE49-F238E27FC236}">
                    <a16:creationId xmlns:a16="http://schemas.microsoft.com/office/drawing/2014/main" id="{2B8FAD74-6592-4FB2-830F-B6B12790B436}"/>
                  </a:ext>
                </a:extLst>
              </p:cNvPr>
              <p:cNvSpPr/>
              <p:nvPr/>
            </p:nvSpPr>
            <p:spPr>
              <a:xfrm>
                <a:off x="6057713" y="2531631"/>
                <a:ext cx="903594" cy="739011"/>
              </a:xfrm>
              <a:custGeom>
                <a:avLst/>
                <a:gdLst>
                  <a:gd name="connsiteX0" fmla="*/ 812995 w 1039445"/>
                  <a:gd name="connsiteY0" fmla="*/ 0 h 850118"/>
                  <a:gd name="connsiteX1" fmla="*/ 1039446 w 1039445"/>
                  <a:gd name="connsiteY1" fmla="*/ 842694 h 850118"/>
                  <a:gd name="connsiteX2" fmla="*/ 0 w 1039445"/>
                  <a:gd name="connsiteY2" fmla="*/ 850119 h 850118"/>
                </a:gdLst>
                <a:ahLst/>
                <a:cxnLst>
                  <a:cxn ang="0">
                    <a:pos x="connsiteX0" y="connsiteY0"/>
                  </a:cxn>
                  <a:cxn ang="0">
                    <a:pos x="connsiteX1" y="connsiteY1"/>
                  </a:cxn>
                  <a:cxn ang="0">
                    <a:pos x="connsiteX2" y="connsiteY2"/>
                  </a:cxn>
                </a:cxnLst>
                <a:rect l="l" t="t" r="r" b="b"/>
                <a:pathLst>
                  <a:path w="1039445" h="850118">
                    <a:moveTo>
                      <a:pt x="812995" y="0"/>
                    </a:moveTo>
                    <a:lnTo>
                      <a:pt x="1039446" y="842694"/>
                    </a:lnTo>
                    <a:lnTo>
                      <a:pt x="0" y="85011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1" name="Freeform: Shape 40">
                <a:extLst>
                  <a:ext uri="{FF2B5EF4-FFF2-40B4-BE49-F238E27FC236}">
                    <a16:creationId xmlns:a16="http://schemas.microsoft.com/office/drawing/2014/main" id="{49C6EEF7-0C5C-4DA3-8608-C90FF01999EB}"/>
                  </a:ext>
                </a:extLst>
              </p:cNvPr>
              <p:cNvSpPr/>
              <p:nvPr/>
            </p:nvSpPr>
            <p:spPr>
              <a:xfrm>
                <a:off x="6961307" y="2625218"/>
                <a:ext cx="797099" cy="658334"/>
              </a:xfrm>
              <a:custGeom>
                <a:avLst/>
                <a:gdLst>
                  <a:gd name="connsiteX0" fmla="*/ 916940 w 916939"/>
                  <a:gd name="connsiteY0" fmla="*/ 757311 h 757311"/>
                  <a:gd name="connsiteX1" fmla="*/ 0 w 916939"/>
                  <a:gd name="connsiteY1" fmla="*/ 735037 h 757311"/>
                  <a:gd name="connsiteX2" fmla="*/ 527147 w 916939"/>
                  <a:gd name="connsiteY2" fmla="*/ 0 h 757311"/>
                  <a:gd name="connsiteX3" fmla="*/ 660790 w 916939"/>
                  <a:gd name="connsiteY3" fmla="*/ 89095 h 757311"/>
                  <a:gd name="connsiteX4" fmla="*/ 916940 w 916939"/>
                  <a:gd name="connsiteY4" fmla="*/ 757311 h 7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939" h="757311">
                    <a:moveTo>
                      <a:pt x="916940" y="757311"/>
                    </a:moveTo>
                    <a:lnTo>
                      <a:pt x="0" y="735037"/>
                    </a:lnTo>
                    <a:lnTo>
                      <a:pt x="527147" y="0"/>
                    </a:lnTo>
                    <a:cubicBezTo>
                      <a:pt x="571695" y="29698"/>
                      <a:pt x="616243" y="59397"/>
                      <a:pt x="660790" y="89095"/>
                    </a:cubicBezTo>
                    <a:lnTo>
                      <a:pt x="916940" y="757311"/>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42" name="Freeform: Shape 41">
              <a:extLst>
                <a:ext uri="{FF2B5EF4-FFF2-40B4-BE49-F238E27FC236}">
                  <a16:creationId xmlns:a16="http://schemas.microsoft.com/office/drawing/2014/main" id="{8548AE2B-C9BE-4CBA-BF2E-1F046CCC08B4}"/>
                </a:ext>
              </a:extLst>
            </p:cNvPr>
            <p:cNvSpPr/>
            <p:nvPr/>
          </p:nvSpPr>
          <p:spPr>
            <a:xfrm>
              <a:off x="5100182" y="2014978"/>
              <a:ext cx="348529" cy="580882"/>
            </a:xfrm>
            <a:custGeom>
              <a:avLst/>
              <a:gdLst>
                <a:gd name="connsiteX0" fmla="*/ 0 w 400929"/>
                <a:gd name="connsiteY0" fmla="*/ 0 h 668215"/>
                <a:gd name="connsiteX1" fmla="*/ 256149 w 400929"/>
                <a:gd name="connsiteY1" fmla="*/ 668216 h 668215"/>
                <a:gd name="connsiteX2" fmla="*/ 400929 w 400929"/>
                <a:gd name="connsiteY2" fmla="*/ 363806 h 668215"/>
              </a:gdLst>
              <a:ahLst/>
              <a:cxnLst>
                <a:cxn ang="0">
                  <a:pos x="connsiteX0" y="connsiteY0"/>
                </a:cxn>
                <a:cxn ang="0">
                  <a:pos x="connsiteX1" y="connsiteY1"/>
                </a:cxn>
                <a:cxn ang="0">
                  <a:pos x="connsiteX2" y="connsiteY2"/>
                </a:cxn>
              </a:cxnLst>
              <a:rect l="l" t="t" r="r" b="b"/>
              <a:pathLst>
                <a:path w="400929" h="668215">
                  <a:moveTo>
                    <a:pt x="0" y="0"/>
                  </a:moveTo>
                  <a:lnTo>
                    <a:pt x="256149" y="668216"/>
                  </a:lnTo>
                  <a:lnTo>
                    <a:pt x="400929" y="363806"/>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43" name="Group 42">
              <a:extLst>
                <a:ext uri="{FF2B5EF4-FFF2-40B4-BE49-F238E27FC236}">
                  <a16:creationId xmlns:a16="http://schemas.microsoft.com/office/drawing/2014/main" id="{65532A2E-2F51-4F9A-9E59-3BD619251FC1}"/>
                </a:ext>
              </a:extLst>
            </p:cNvPr>
            <p:cNvGrpSpPr/>
            <p:nvPr/>
          </p:nvGrpSpPr>
          <p:grpSpPr>
            <a:xfrm>
              <a:off x="2115746" y="2466287"/>
              <a:ext cx="3194852" cy="1413481"/>
              <a:chOff x="4563555" y="3051199"/>
              <a:chExt cx="3194852" cy="1413481"/>
            </a:xfrm>
            <a:noFill/>
          </p:grpSpPr>
          <p:sp>
            <p:nvSpPr>
              <p:cNvPr id="44" name="Freeform: Shape 43">
                <a:extLst>
                  <a:ext uri="{FF2B5EF4-FFF2-40B4-BE49-F238E27FC236}">
                    <a16:creationId xmlns:a16="http://schemas.microsoft.com/office/drawing/2014/main" id="{6D00DB23-29A2-4E56-8BC0-665B5E85BB06}"/>
                  </a:ext>
                </a:extLst>
              </p:cNvPr>
              <p:cNvSpPr/>
              <p:nvPr/>
            </p:nvSpPr>
            <p:spPr>
              <a:xfrm>
                <a:off x="4563555" y="3980611"/>
                <a:ext cx="600244" cy="484069"/>
              </a:xfrm>
              <a:custGeom>
                <a:avLst/>
                <a:gdLst>
                  <a:gd name="connsiteX0" fmla="*/ 0 w 690488"/>
                  <a:gd name="connsiteY0" fmla="*/ 319259 h 556846"/>
                  <a:gd name="connsiteX1" fmla="*/ 141068 w 690488"/>
                  <a:gd name="connsiteY1" fmla="*/ 0 h 556846"/>
                  <a:gd name="connsiteX2" fmla="*/ 690489 w 690488"/>
                  <a:gd name="connsiteY2" fmla="*/ 393505 h 556846"/>
                  <a:gd name="connsiteX3" fmla="*/ 389792 w 690488"/>
                  <a:gd name="connsiteY3" fmla="*/ 556846 h 556846"/>
                  <a:gd name="connsiteX4" fmla="*/ 360094 w 690488"/>
                  <a:gd name="connsiteY4" fmla="*/ 245013 h 55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488" h="556846">
                    <a:moveTo>
                      <a:pt x="0" y="319259"/>
                    </a:moveTo>
                    <a:lnTo>
                      <a:pt x="141068" y="0"/>
                    </a:lnTo>
                    <a:lnTo>
                      <a:pt x="690489" y="393505"/>
                    </a:lnTo>
                    <a:lnTo>
                      <a:pt x="389792" y="556846"/>
                    </a:lnTo>
                    <a:lnTo>
                      <a:pt x="360094" y="24501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5" name="Freeform: Shape 44">
                <a:extLst>
                  <a:ext uri="{FF2B5EF4-FFF2-40B4-BE49-F238E27FC236}">
                    <a16:creationId xmlns:a16="http://schemas.microsoft.com/office/drawing/2014/main" id="{F34EF5BC-F4EF-4359-9EEE-61A260767044}"/>
                  </a:ext>
                </a:extLst>
              </p:cNvPr>
              <p:cNvSpPr/>
              <p:nvPr/>
            </p:nvSpPr>
            <p:spPr>
              <a:xfrm>
                <a:off x="5163799" y="3557858"/>
                <a:ext cx="797099" cy="764829"/>
              </a:xfrm>
              <a:custGeom>
                <a:avLst/>
                <a:gdLst>
                  <a:gd name="connsiteX0" fmla="*/ 916940 w 916939"/>
                  <a:gd name="connsiteY0" fmla="*/ 601394 h 879817"/>
                  <a:gd name="connsiteX1" fmla="*/ 0 w 916939"/>
                  <a:gd name="connsiteY1" fmla="*/ 879817 h 879817"/>
                  <a:gd name="connsiteX2" fmla="*/ 263574 w 916939"/>
                  <a:gd name="connsiteY2" fmla="*/ 0 h 879817"/>
                </a:gdLst>
                <a:ahLst/>
                <a:cxnLst>
                  <a:cxn ang="0">
                    <a:pos x="connsiteX0" y="connsiteY0"/>
                  </a:cxn>
                  <a:cxn ang="0">
                    <a:pos x="connsiteX1" y="connsiteY1"/>
                  </a:cxn>
                  <a:cxn ang="0">
                    <a:pos x="connsiteX2" y="connsiteY2"/>
                  </a:cxn>
                </a:cxnLst>
                <a:rect l="l" t="t" r="r" b="b"/>
                <a:pathLst>
                  <a:path w="916939" h="879817">
                    <a:moveTo>
                      <a:pt x="916940" y="601394"/>
                    </a:moveTo>
                    <a:lnTo>
                      <a:pt x="0" y="879817"/>
                    </a:lnTo>
                    <a:lnTo>
                      <a:pt x="26357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6" name="Freeform: Shape 45">
                <a:extLst>
                  <a:ext uri="{FF2B5EF4-FFF2-40B4-BE49-F238E27FC236}">
                    <a16:creationId xmlns:a16="http://schemas.microsoft.com/office/drawing/2014/main" id="{42FC6116-CB32-451F-8B98-12E35F3F7F45}"/>
                  </a:ext>
                </a:extLst>
              </p:cNvPr>
              <p:cNvSpPr/>
              <p:nvPr/>
            </p:nvSpPr>
            <p:spPr>
              <a:xfrm>
                <a:off x="4686185" y="3557858"/>
                <a:ext cx="706740" cy="764829"/>
              </a:xfrm>
              <a:custGeom>
                <a:avLst/>
                <a:gdLst>
                  <a:gd name="connsiteX0" fmla="*/ 549421 w 812995"/>
                  <a:gd name="connsiteY0" fmla="*/ 879817 h 879817"/>
                  <a:gd name="connsiteX1" fmla="*/ 812995 w 812995"/>
                  <a:gd name="connsiteY1" fmla="*/ 0 h 879817"/>
                  <a:gd name="connsiteX2" fmla="*/ 0 w 812995"/>
                  <a:gd name="connsiteY2" fmla="*/ 486312 h 879817"/>
                </a:gdLst>
                <a:ahLst/>
                <a:cxnLst>
                  <a:cxn ang="0">
                    <a:pos x="connsiteX0" y="connsiteY0"/>
                  </a:cxn>
                  <a:cxn ang="0">
                    <a:pos x="connsiteX1" y="connsiteY1"/>
                  </a:cxn>
                  <a:cxn ang="0">
                    <a:pos x="connsiteX2" y="connsiteY2"/>
                  </a:cxn>
                </a:cxnLst>
                <a:rect l="l" t="t" r="r" b="b"/>
                <a:pathLst>
                  <a:path w="812995" h="879817">
                    <a:moveTo>
                      <a:pt x="549421" y="879817"/>
                    </a:moveTo>
                    <a:lnTo>
                      <a:pt x="812995" y="0"/>
                    </a:lnTo>
                    <a:lnTo>
                      <a:pt x="0" y="486312"/>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7" name="Freeform: Shape 46">
                <a:extLst>
                  <a:ext uri="{FF2B5EF4-FFF2-40B4-BE49-F238E27FC236}">
                    <a16:creationId xmlns:a16="http://schemas.microsoft.com/office/drawing/2014/main" id="{9CBD0E0B-A6D4-43F5-AA9D-9EF1B99C2D67}"/>
                  </a:ext>
                </a:extLst>
              </p:cNvPr>
              <p:cNvSpPr/>
              <p:nvPr/>
            </p:nvSpPr>
            <p:spPr>
              <a:xfrm>
                <a:off x="5392925" y="3051199"/>
                <a:ext cx="664788" cy="506658"/>
              </a:xfrm>
              <a:custGeom>
                <a:avLst/>
                <a:gdLst>
                  <a:gd name="connsiteX0" fmla="*/ 0 w 764735"/>
                  <a:gd name="connsiteY0" fmla="*/ 582833 h 582832"/>
                  <a:gd name="connsiteX1" fmla="*/ 619955 w 764735"/>
                  <a:gd name="connsiteY1" fmla="*/ 0 h 582832"/>
                  <a:gd name="connsiteX2" fmla="*/ 764735 w 764735"/>
                  <a:gd name="connsiteY2" fmla="*/ 252437 h 582832"/>
                </a:gdLst>
                <a:ahLst/>
                <a:cxnLst>
                  <a:cxn ang="0">
                    <a:pos x="connsiteX0" y="connsiteY0"/>
                  </a:cxn>
                  <a:cxn ang="0">
                    <a:pos x="connsiteX1" y="connsiteY1"/>
                  </a:cxn>
                  <a:cxn ang="0">
                    <a:pos x="connsiteX2" y="connsiteY2"/>
                  </a:cxn>
                </a:cxnLst>
                <a:rect l="l" t="t" r="r" b="b"/>
                <a:pathLst>
                  <a:path w="764735" h="582832">
                    <a:moveTo>
                      <a:pt x="0" y="582833"/>
                    </a:moveTo>
                    <a:lnTo>
                      <a:pt x="619955" y="0"/>
                    </a:lnTo>
                    <a:lnTo>
                      <a:pt x="764735" y="25243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8" name="Freeform: Shape 47">
                <a:extLst>
                  <a:ext uri="{FF2B5EF4-FFF2-40B4-BE49-F238E27FC236}">
                    <a16:creationId xmlns:a16="http://schemas.microsoft.com/office/drawing/2014/main" id="{66EE0584-AB61-4D1D-A057-C08A42E82656}"/>
                  </a:ext>
                </a:extLst>
              </p:cNvPr>
              <p:cNvSpPr/>
              <p:nvPr/>
            </p:nvSpPr>
            <p:spPr>
              <a:xfrm>
                <a:off x="5392925" y="3270643"/>
                <a:ext cx="664788" cy="810009"/>
              </a:xfrm>
              <a:custGeom>
                <a:avLst/>
                <a:gdLst>
                  <a:gd name="connsiteX0" fmla="*/ 0 w 764735"/>
                  <a:gd name="connsiteY0" fmla="*/ 330396 h 931789"/>
                  <a:gd name="connsiteX1" fmla="*/ 764735 w 764735"/>
                  <a:gd name="connsiteY1" fmla="*/ 0 h 931789"/>
                  <a:gd name="connsiteX2" fmla="*/ 653366 w 764735"/>
                  <a:gd name="connsiteY2" fmla="*/ 931790 h 931789"/>
                </a:gdLst>
                <a:ahLst/>
                <a:cxnLst>
                  <a:cxn ang="0">
                    <a:pos x="connsiteX0" y="connsiteY0"/>
                  </a:cxn>
                  <a:cxn ang="0">
                    <a:pos x="connsiteX1" y="connsiteY1"/>
                  </a:cxn>
                  <a:cxn ang="0">
                    <a:pos x="connsiteX2" y="connsiteY2"/>
                  </a:cxn>
                </a:cxnLst>
                <a:rect l="l" t="t" r="r" b="b"/>
                <a:pathLst>
                  <a:path w="764735" h="931789">
                    <a:moveTo>
                      <a:pt x="0" y="330396"/>
                    </a:moveTo>
                    <a:lnTo>
                      <a:pt x="764735" y="0"/>
                    </a:lnTo>
                    <a:lnTo>
                      <a:pt x="653366" y="93179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9" name="Freeform: Shape 48">
                <a:extLst>
                  <a:ext uri="{FF2B5EF4-FFF2-40B4-BE49-F238E27FC236}">
                    <a16:creationId xmlns:a16="http://schemas.microsoft.com/office/drawing/2014/main" id="{D4D23414-38C0-422F-BEA9-492CBE4A621A}"/>
                  </a:ext>
                </a:extLst>
              </p:cNvPr>
              <p:cNvSpPr/>
              <p:nvPr/>
            </p:nvSpPr>
            <p:spPr>
              <a:xfrm>
                <a:off x="5960900" y="3270643"/>
                <a:ext cx="535701" cy="810009"/>
              </a:xfrm>
              <a:custGeom>
                <a:avLst/>
                <a:gdLst>
                  <a:gd name="connsiteX0" fmla="*/ 0 w 616242"/>
                  <a:gd name="connsiteY0" fmla="*/ 931790 h 931789"/>
                  <a:gd name="connsiteX1" fmla="*/ 111369 w 616242"/>
                  <a:gd name="connsiteY1" fmla="*/ 0 h 931789"/>
                  <a:gd name="connsiteX2" fmla="*/ 616243 w 616242"/>
                  <a:gd name="connsiteY2" fmla="*/ 412066 h 931789"/>
                </a:gdLst>
                <a:ahLst/>
                <a:cxnLst>
                  <a:cxn ang="0">
                    <a:pos x="connsiteX0" y="connsiteY0"/>
                  </a:cxn>
                  <a:cxn ang="0">
                    <a:pos x="connsiteX1" y="connsiteY1"/>
                  </a:cxn>
                  <a:cxn ang="0">
                    <a:pos x="connsiteX2" y="connsiteY2"/>
                  </a:cxn>
                </a:cxnLst>
                <a:rect l="l" t="t" r="r" b="b"/>
                <a:pathLst>
                  <a:path w="616242" h="931789">
                    <a:moveTo>
                      <a:pt x="0" y="931790"/>
                    </a:moveTo>
                    <a:lnTo>
                      <a:pt x="111369" y="0"/>
                    </a:lnTo>
                    <a:lnTo>
                      <a:pt x="616243" y="41206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0" name="Freeform: Shape 49">
                <a:extLst>
                  <a:ext uri="{FF2B5EF4-FFF2-40B4-BE49-F238E27FC236}">
                    <a16:creationId xmlns:a16="http://schemas.microsoft.com/office/drawing/2014/main" id="{FD720626-9807-4EAD-A6A3-EBAB6A86C341}"/>
                  </a:ext>
                </a:extLst>
              </p:cNvPr>
              <p:cNvSpPr/>
              <p:nvPr/>
            </p:nvSpPr>
            <p:spPr>
              <a:xfrm>
                <a:off x="6057713" y="3264189"/>
                <a:ext cx="903594" cy="364664"/>
              </a:xfrm>
              <a:custGeom>
                <a:avLst/>
                <a:gdLst>
                  <a:gd name="connsiteX0" fmla="*/ 0 w 1039445"/>
                  <a:gd name="connsiteY0" fmla="*/ 7425 h 419490"/>
                  <a:gd name="connsiteX1" fmla="*/ 504874 w 1039445"/>
                  <a:gd name="connsiteY1" fmla="*/ 419491 h 419490"/>
                  <a:gd name="connsiteX2" fmla="*/ 1039446 w 1039445"/>
                  <a:gd name="connsiteY2" fmla="*/ 0 h 419490"/>
                </a:gdLst>
                <a:ahLst/>
                <a:cxnLst>
                  <a:cxn ang="0">
                    <a:pos x="connsiteX0" y="connsiteY0"/>
                  </a:cxn>
                  <a:cxn ang="0">
                    <a:pos x="connsiteX1" y="connsiteY1"/>
                  </a:cxn>
                  <a:cxn ang="0">
                    <a:pos x="connsiteX2" y="connsiteY2"/>
                  </a:cxn>
                </a:cxnLst>
                <a:rect l="l" t="t" r="r" b="b"/>
                <a:pathLst>
                  <a:path w="1039445" h="419490">
                    <a:moveTo>
                      <a:pt x="0" y="7425"/>
                    </a:moveTo>
                    <a:lnTo>
                      <a:pt x="504874" y="419491"/>
                    </a:lnTo>
                    <a:lnTo>
                      <a:pt x="1039446"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1" name="Freeform: Shape 50">
                <a:extLst>
                  <a:ext uri="{FF2B5EF4-FFF2-40B4-BE49-F238E27FC236}">
                    <a16:creationId xmlns:a16="http://schemas.microsoft.com/office/drawing/2014/main" id="{B19AE511-7276-4F57-80B9-763DD7A2CC83}"/>
                  </a:ext>
                </a:extLst>
              </p:cNvPr>
              <p:cNvSpPr/>
              <p:nvPr/>
            </p:nvSpPr>
            <p:spPr>
              <a:xfrm>
                <a:off x="5960900" y="3264189"/>
                <a:ext cx="1000409" cy="816463"/>
              </a:xfrm>
              <a:custGeom>
                <a:avLst/>
                <a:gdLst>
                  <a:gd name="connsiteX0" fmla="*/ 0 w 1150815"/>
                  <a:gd name="connsiteY0" fmla="*/ 939214 h 939214"/>
                  <a:gd name="connsiteX1" fmla="*/ 616243 w 1150815"/>
                  <a:gd name="connsiteY1" fmla="*/ 419491 h 939214"/>
                  <a:gd name="connsiteX2" fmla="*/ 1150815 w 1150815"/>
                  <a:gd name="connsiteY2" fmla="*/ 0 h 939214"/>
                  <a:gd name="connsiteX3" fmla="*/ 1043158 w 1150815"/>
                  <a:gd name="connsiteY3" fmla="*/ 675640 h 939214"/>
                </a:gdLst>
                <a:ahLst/>
                <a:cxnLst>
                  <a:cxn ang="0">
                    <a:pos x="connsiteX0" y="connsiteY0"/>
                  </a:cxn>
                  <a:cxn ang="0">
                    <a:pos x="connsiteX1" y="connsiteY1"/>
                  </a:cxn>
                  <a:cxn ang="0">
                    <a:pos x="connsiteX2" y="connsiteY2"/>
                  </a:cxn>
                  <a:cxn ang="0">
                    <a:pos x="connsiteX3" y="connsiteY3"/>
                  </a:cxn>
                </a:cxnLst>
                <a:rect l="l" t="t" r="r" b="b"/>
                <a:pathLst>
                  <a:path w="1150815" h="939214">
                    <a:moveTo>
                      <a:pt x="0" y="939214"/>
                    </a:moveTo>
                    <a:lnTo>
                      <a:pt x="616243" y="419491"/>
                    </a:lnTo>
                    <a:lnTo>
                      <a:pt x="1150815" y="0"/>
                    </a:lnTo>
                    <a:lnTo>
                      <a:pt x="1043158" y="67564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2" name="Freeform: Shape 51">
                <a:extLst>
                  <a:ext uri="{FF2B5EF4-FFF2-40B4-BE49-F238E27FC236}">
                    <a16:creationId xmlns:a16="http://schemas.microsoft.com/office/drawing/2014/main" id="{6D4AF12D-79C1-483A-BDF3-9C3D1DED9F69}"/>
                  </a:ext>
                </a:extLst>
              </p:cNvPr>
              <p:cNvSpPr/>
              <p:nvPr/>
            </p:nvSpPr>
            <p:spPr>
              <a:xfrm>
                <a:off x="6867721" y="3264189"/>
                <a:ext cx="890686" cy="587337"/>
              </a:xfrm>
              <a:custGeom>
                <a:avLst/>
                <a:gdLst>
                  <a:gd name="connsiteX0" fmla="*/ 107657 w 1024596"/>
                  <a:gd name="connsiteY0" fmla="*/ 0 h 675640"/>
                  <a:gd name="connsiteX1" fmla="*/ 0 w 1024596"/>
                  <a:gd name="connsiteY1" fmla="*/ 675640 h 675640"/>
                  <a:gd name="connsiteX2" fmla="*/ 1024596 w 1024596"/>
                  <a:gd name="connsiteY2" fmla="*/ 22274 h 675640"/>
                </a:gdLst>
                <a:ahLst/>
                <a:cxnLst>
                  <a:cxn ang="0">
                    <a:pos x="connsiteX0" y="connsiteY0"/>
                  </a:cxn>
                  <a:cxn ang="0">
                    <a:pos x="connsiteX1" y="connsiteY1"/>
                  </a:cxn>
                  <a:cxn ang="0">
                    <a:pos x="connsiteX2" y="connsiteY2"/>
                  </a:cxn>
                </a:cxnLst>
                <a:rect l="l" t="t" r="r" b="b"/>
                <a:pathLst>
                  <a:path w="1024596" h="675640">
                    <a:moveTo>
                      <a:pt x="107657" y="0"/>
                    </a:moveTo>
                    <a:lnTo>
                      <a:pt x="0" y="675640"/>
                    </a:lnTo>
                    <a:lnTo>
                      <a:pt x="1024596" y="22274"/>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53" name="Group 52">
              <a:extLst>
                <a:ext uri="{FF2B5EF4-FFF2-40B4-BE49-F238E27FC236}">
                  <a16:creationId xmlns:a16="http://schemas.microsoft.com/office/drawing/2014/main" id="{1642218D-0357-48AD-BFD8-353D72A2767E}"/>
                </a:ext>
              </a:extLst>
            </p:cNvPr>
            <p:cNvGrpSpPr/>
            <p:nvPr/>
          </p:nvGrpSpPr>
          <p:grpSpPr>
            <a:xfrm>
              <a:off x="2454593" y="2442203"/>
              <a:ext cx="3322526" cy="2053946"/>
              <a:chOff x="4902402" y="3027115"/>
              <a:chExt cx="3322526" cy="2053946"/>
            </a:xfrm>
            <a:noFill/>
          </p:grpSpPr>
          <p:sp>
            <p:nvSpPr>
              <p:cNvPr id="54" name="Freeform: Shape 53">
                <a:extLst>
                  <a:ext uri="{FF2B5EF4-FFF2-40B4-BE49-F238E27FC236}">
                    <a16:creationId xmlns:a16="http://schemas.microsoft.com/office/drawing/2014/main" id="{C102468A-C0D3-4895-8250-54459EAD282B}"/>
                  </a:ext>
                </a:extLst>
              </p:cNvPr>
              <p:cNvSpPr/>
              <p:nvPr/>
            </p:nvSpPr>
            <p:spPr>
              <a:xfrm>
                <a:off x="4902402" y="4322686"/>
                <a:ext cx="735783" cy="387255"/>
              </a:xfrm>
              <a:custGeom>
                <a:avLst/>
                <a:gdLst>
                  <a:gd name="connsiteX0" fmla="*/ 0 w 846405"/>
                  <a:gd name="connsiteY0" fmla="*/ 163342 h 445477"/>
                  <a:gd name="connsiteX1" fmla="*/ 300697 w 846405"/>
                  <a:gd name="connsiteY1" fmla="*/ 0 h 445477"/>
                  <a:gd name="connsiteX2" fmla="*/ 846406 w 846405"/>
                  <a:gd name="connsiteY2" fmla="*/ 389793 h 445477"/>
                  <a:gd name="connsiteX3" fmla="*/ 170766 w 846405"/>
                  <a:gd name="connsiteY3" fmla="*/ 445477 h 445477"/>
                </a:gdLst>
                <a:ahLst/>
                <a:cxnLst>
                  <a:cxn ang="0">
                    <a:pos x="connsiteX0" y="connsiteY0"/>
                  </a:cxn>
                  <a:cxn ang="0">
                    <a:pos x="connsiteX1" y="connsiteY1"/>
                  </a:cxn>
                  <a:cxn ang="0">
                    <a:pos x="connsiteX2" y="connsiteY2"/>
                  </a:cxn>
                  <a:cxn ang="0">
                    <a:pos x="connsiteX3" y="connsiteY3"/>
                  </a:cxn>
                </a:cxnLst>
                <a:rect l="l" t="t" r="r" b="b"/>
                <a:pathLst>
                  <a:path w="846405" h="445477">
                    <a:moveTo>
                      <a:pt x="0" y="163342"/>
                    </a:moveTo>
                    <a:lnTo>
                      <a:pt x="300697" y="0"/>
                    </a:lnTo>
                    <a:lnTo>
                      <a:pt x="846406" y="389793"/>
                    </a:lnTo>
                    <a:lnTo>
                      <a:pt x="170766" y="44547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5" name="Freeform: Shape 54">
                <a:extLst>
                  <a:ext uri="{FF2B5EF4-FFF2-40B4-BE49-F238E27FC236}">
                    <a16:creationId xmlns:a16="http://schemas.microsoft.com/office/drawing/2014/main" id="{D0B1E419-458D-4ECF-91CB-38921808C9C4}"/>
                  </a:ext>
                </a:extLst>
              </p:cNvPr>
              <p:cNvSpPr/>
              <p:nvPr/>
            </p:nvSpPr>
            <p:spPr>
              <a:xfrm>
                <a:off x="5638187" y="4564721"/>
                <a:ext cx="571201" cy="516340"/>
              </a:xfrm>
              <a:custGeom>
                <a:avLst/>
                <a:gdLst>
                  <a:gd name="connsiteX0" fmla="*/ 657078 w 657078"/>
                  <a:gd name="connsiteY0" fmla="*/ 593970 h 593969"/>
                  <a:gd name="connsiteX1" fmla="*/ 586544 w 657078"/>
                  <a:gd name="connsiteY1" fmla="*/ 0 h 593969"/>
                  <a:gd name="connsiteX2" fmla="*/ 0 w 657078"/>
                  <a:gd name="connsiteY2" fmla="*/ 111369 h 593969"/>
                  <a:gd name="connsiteX3" fmla="*/ 642229 w 657078"/>
                  <a:gd name="connsiteY3" fmla="*/ 586545 h 593969"/>
                  <a:gd name="connsiteX4" fmla="*/ 642229 w 657078"/>
                  <a:gd name="connsiteY4" fmla="*/ 586545 h 593969"/>
                  <a:gd name="connsiteX5" fmla="*/ 657078 w 657078"/>
                  <a:gd name="connsiteY5" fmla="*/ 593970 h 593969"/>
                  <a:gd name="connsiteX6" fmla="*/ 657078 w 657078"/>
                  <a:gd name="connsiteY6" fmla="*/ 593970 h 59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078" h="593969">
                    <a:moveTo>
                      <a:pt x="657078" y="593970"/>
                    </a:moveTo>
                    <a:lnTo>
                      <a:pt x="586544" y="0"/>
                    </a:lnTo>
                    <a:lnTo>
                      <a:pt x="0" y="111369"/>
                    </a:lnTo>
                    <a:lnTo>
                      <a:pt x="642229" y="586545"/>
                    </a:lnTo>
                    <a:lnTo>
                      <a:pt x="642229" y="586545"/>
                    </a:lnTo>
                    <a:cubicBezTo>
                      <a:pt x="649654" y="586545"/>
                      <a:pt x="653366" y="590257"/>
                      <a:pt x="657078" y="593970"/>
                    </a:cubicBezTo>
                    <a:lnTo>
                      <a:pt x="657078" y="59397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6" name="Freeform: Shape 55">
                <a:extLst>
                  <a:ext uri="{FF2B5EF4-FFF2-40B4-BE49-F238E27FC236}">
                    <a16:creationId xmlns:a16="http://schemas.microsoft.com/office/drawing/2014/main" id="{FC145BA5-5B75-400B-ADAD-00166CF0077C}"/>
                  </a:ext>
                </a:extLst>
              </p:cNvPr>
              <p:cNvSpPr/>
              <p:nvPr/>
            </p:nvSpPr>
            <p:spPr>
              <a:xfrm>
                <a:off x="5638187" y="4080652"/>
                <a:ext cx="509885" cy="580882"/>
              </a:xfrm>
              <a:custGeom>
                <a:avLst/>
                <a:gdLst>
                  <a:gd name="connsiteX0" fmla="*/ 586544 w 586544"/>
                  <a:gd name="connsiteY0" fmla="*/ 556846 h 668215"/>
                  <a:gd name="connsiteX1" fmla="*/ 0 w 586544"/>
                  <a:gd name="connsiteY1" fmla="*/ 668216 h 668215"/>
                  <a:gd name="connsiteX2" fmla="*/ 371231 w 586544"/>
                  <a:gd name="connsiteY2" fmla="*/ 0 h 668215"/>
                </a:gdLst>
                <a:ahLst/>
                <a:cxnLst>
                  <a:cxn ang="0">
                    <a:pos x="connsiteX0" y="connsiteY0"/>
                  </a:cxn>
                  <a:cxn ang="0">
                    <a:pos x="connsiteX1" y="connsiteY1"/>
                  </a:cxn>
                  <a:cxn ang="0">
                    <a:pos x="connsiteX2" y="connsiteY2"/>
                  </a:cxn>
                </a:cxnLst>
                <a:rect l="l" t="t" r="r" b="b"/>
                <a:pathLst>
                  <a:path w="586544" h="668215">
                    <a:moveTo>
                      <a:pt x="586544" y="556846"/>
                    </a:moveTo>
                    <a:lnTo>
                      <a:pt x="0" y="668216"/>
                    </a:lnTo>
                    <a:lnTo>
                      <a:pt x="37123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7" name="Freeform: Shape 56">
                <a:extLst>
                  <a:ext uri="{FF2B5EF4-FFF2-40B4-BE49-F238E27FC236}">
                    <a16:creationId xmlns:a16="http://schemas.microsoft.com/office/drawing/2014/main" id="{6CB3EDA1-40AB-4702-B3BA-271AC785B582}"/>
                  </a:ext>
                </a:extLst>
              </p:cNvPr>
              <p:cNvSpPr/>
              <p:nvPr/>
            </p:nvSpPr>
            <p:spPr>
              <a:xfrm>
                <a:off x="5163799" y="4080652"/>
                <a:ext cx="797099" cy="580882"/>
              </a:xfrm>
              <a:custGeom>
                <a:avLst/>
                <a:gdLst>
                  <a:gd name="connsiteX0" fmla="*/ 545709 w 916939"/>
                  <a:gd name="connsiteY0" fmla="*/ 668216 h 668215"/>
                  <a:gd name="connsiteX1" fmla="*/ 916940 w 916939"/>
                  <a:gd name="connsiteY1" fmla="*/ 0 h 668215"/>
                  <a:gd name="connsiteX2" fmla="*/ 0 w 916939"/>
                  <a:gd name="connsiteY2" fmla="*/ 278423 h 668215"/>
                </a:gdLst>
                <a:ahLst/>
                <a:cxnLst>
                  <a:cxn ang="0">
                    <a:pos x="connsiteX0" y="connsiteY0"/>
                  </a:cxn>
                  <a:cxn ang="0">
                    <a:pos x="connsiteX1" y="connsiteY1"/>
                  </a:cxn>
                  <a:cxn ang="0">
                    <a:pos x="connsiteX2" y="connsiteY2"/>
                  </a:cxn>
                </a:cxnLst>
                <a:rect l="l" t="t" r="r" b="b"/>
                <a:pathLst>
                  <a:path w="916939" h="668215">
                    <a:moveTo>
                      <a:pt x="545709" y="668216"/>
                    </a:moveTo>
                    <a:lnTo>
                      <a:pt x="916940" y="0"/>
                    </a:lnTo>
                    <a:lnTo>
                      <a:pt x="0" y="27842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8" name="Freeform: Shape 57">
                <a:extLst>
                  <a:ext uri="{FF2B5EF4-FFF2-40B4-BE49-F238E27FC236}">
                    <a16:creationId xmlns:a16="http://schemas.microsoft.com/office/drawing/2014/main" id="{382F4BE3-D95F-48FA-84BA-9B0A1B073D00}"/>
                  </a:ext>
                </a:extLst>
              </p:cNvPr>
              <p:cNvSpPr/>
              <p:nvPr/>
            </p:nvSpPr>
            <p:spPr>
              <a:xfrm>
                <a:off x="5960900" y="3851526"/>
                <a:ext cx="906822" cy="713195"/>
              </a:xfrm>
              <a:custGeom>
                <a:avLst/>
                <a:gdLst>
                  <a:gd name="connsiteX0" fmla="*/ 0 w 1043158"/>
                  <a:gd name="connsiteY0" fmla="*/ 263574 h 820420"/>
                  <a:gd name="connsiteX1" fmla="*/ 1043158 w 1043158"/>
                  <a:gd name="connsiteY1" fmla="*/ 0 h 820420"/>
                  <a:gd name="connsiteX2" fmla="*/ 215314 w 1043158"/>
                  <a:gd name="connsiteY2" fmla="*/ 820420 h 820420"/>
                </a:gdLst>
                <a:ahLst/>
                <a:cxnLst>
                  <a:cxn ang="0">
                    <a:pos x="connsiteX0" y="connsiteY0"/>
                  </a:cxn>
                  <a:cxn ang="0">
                    <a:pos x="connsiteX1" y="connsiteY1"/>
                  </a:cxn>
                  <a:cxn ang="0">
                    <a:pos x="connsiteX2" y="connsiteY2"/>
                  </a:cxn>
                </a:cxnLst>
                <a:rect l="l" t="t" r="r" b="b"/>
                <a:pathLst>
                  <a:path w="1043158" h="820420">
                    <a:moveTo>
                      <a:pt x="0" y="263574"/>
                    </a:moveTo>
                    <a:lnTo>
                      <a:pt x="1043158" y="0"/>
                    </a:lnTo>
                    <a:lnTo>
                      <a:pt x="215314" y="82042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9" name="Freeform: Shape 58">
                <a:extLst>
                  <a:ext uri="{FF2B5EF4-FFF2-40B4-BE49-F238E27FC236}">
                    <a16:creationId xmlns:a16="http://schemas.microsoft.com/office/drawing/2014/main" id="{10E547C3-88F0-42F2-A652-9CD8FC7210FD}"/>
                  </a:ext>
                </a:extLst>
              </p:cNvPr>
              <p:cNvSpPr/>
              <p:nvPr/>
            </p:nvSpPr>
            <p:spPr>
              <a:xfrm>
                <a:off x="6148072" y="3851526"/>
                <a:ext cx="719648" cy="793873"/>
              </a:xfrm>
              <a:custGeom>
                <a:avLst/>
                <a:gdLst>
                  <a:gd name="connsiteX0" fmla="*/ 0 w 827844"/>
                  <a:gd name="connsiteY0" fmla="*/ 820420 h 913228"/>
                  <a:gd name="connsiteX1" fmla="*/ 827844 w 827844"/>
                  <a:gd name="connsiteY1" fmla="*/ 0 h 913228"/>
                  <a:gd name="connsiteX2" fmla="*/ 731324 w 827844"/>
                  <a:gd name="connsiteY2" fmla="*/ 913228 h 913228"/>
                </a:gdLst>
                <a:ahLst/>
                <a:cxnLst>
                  <a:cxn ang="0">
                    <a:pos x="connsiteX0" y="connsiteY0"/>
                  </a:cxn>
                  <a:cxn ang="0">
                    <a:pos x="connsiteX1" y="connsiteY1"/>
                  </a:cxn>
                  <a:cxn ang="0">
                    <a:pos x="connsiteX2" y="connsiteY2"/>
                  </a:cxn>
                </a:cxnLst>
                <a:rect l="l" t="t" r="r" b="b"/>
                <a:pathLst>
                  <a:path w="827844" h="913228">
                    <a:moveTo>
                      <a:pt x="0" y="820420"/>
                    </a:moveTo>
                    <a:lnTo>
                      <a:pt x="827844" y="0"/>
                    </a:lnTo>
                    <a:lnTo>
                      <a:pt x="731324" y="91322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0" name="Freeform: Shape 59">
                <a:extLst>
                  <a:ext uri="{FF2B5EF4-FFF2-40B4-BE49-F238E27FC236}">
                    <a16:creationId xmlns:a16="http://schemas.microsoft.com/office/drawing/2014/main" id="{00FD4FF5-DE2C-4DF8-A9B7-3FA67E7412AE}"/>
                  </a:ext>
                </a:extLst>
              </p:cNvPr>
              <p:cNvSpPr/>
              <p:nvPr/>
            </p:nvSpPr>
            <p:spPr>
              <a:xfrm>
                <a:off x="6783816" y="3851526"/>
                <a:ext cx="558292" cy="793873"/>
              </a:xfrm>
              <a:custGeom>
                <a:avLst/>
                <a:gdLst>
                  <a:gd name="connsiteX0" fmla="*/ 0 w 642228"/>
                  <a:gd name="connsiteY0" fmla="*/ 913228 h 913228"/>
                  <a:gd name="connsiteX1" fmla="*/ 642229 w 642228"/>
                  <a:gd name="connsiteY1" fmla="*/ 449190 h 913228"/>
                  <a:gd name="connsiteX2" fmla="*/ 96520 w 642228"/>
                  <a:gd name="connsiteY2" fmla="*/ 0 h 913228"/>
                </a:gdLst>
                <a:ahLst/>
                <a:cxnLst>
                  <a:cxn ang="0">
                    <a:pos x="connsiteX0" y="connsiteY0"/>
                  </a:cxn>
                  <a:cxn ang="0">
                    <a:pos x="connsiteX1" y="connsiteY1"/>
                  </a:cxn>
                  <a:cxn ang="0">
                    <a:pos x="connsiteX2" y="connsiteY2"/>
                  </a:cxn>
                </a:cxnLst>
                <a:rect l="l" t="t" r="r" b="b"/>
                <a:pathLst>
                  <a:path w="642228" h="913228">
                    <a:moveTo>
                      <a:pt x="0" y="913228"/>
                    </a:moveTo>
                    <a:lnTo>
                      <a:pt x="642229" y="449190"/>
                    </a:lnTo>
                    <a:lnTo>
                      <a:pt x="9652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1" name="Freeform: Shape 60">
                <a:extLst>
                  <a:ext uri="{FF2B5EF4-FFF2-40B4-BE49-F238E27FC236}">
                    <a16:creationId xmlns:a16="http://schemas.microsoft.com/office/drawing/2014/main" id="{41FBF7BF-A782-4C92-9F92-EFB63E2BD575}"/>
                  </a:ext>
                </a:extLst>
              </p:cNvPr>
              <p:cNvSpPr/>
              <p:nvPr/>
            </p:nvSpPr>
            <p:spPr>
              <a:xfrm>
                <a:off x="6783816" y="4242009"/>
                <a:ext cx="558292" cy="722876"/>
              </a:xfrm>
              <a:custGeom>
                <a:avLst/>
                <a:gdLst>
                  <a:gd name="connsiteX0" fmla="*/ 0 w 642228"/>
                  <a:gd name="connsiteY0" fmla="*/ 464039 h 831557"/>
                  <a:gd name="connsiteX1" fmla="*/ 642229 w 642228"/>
                  <a:gd name="connsiteY1" fmla="*/ 0 h 831557"/>
                  <a:gd name="connsiteX2" fmla="*/ 567983 w 642228"/>
                  <a:gd name="connsiteY2" fmla="*/ 831557 h 831557"/>
                </a:gdLst>
                <a:ahLst/>
                <a:cxnLst>
                  <a:cxn ang="0">
                    <a:pos x="connsiteX0" y="connsiteY0"/>
                  </a:cxn>
                  <a:cxn ang="0">
                    <a:pos x="connsiteX1" y="connsiteY1"/>
                  </a:cxn>
                  <a:cxn ang="0">
                    <a:pos x="connsiteX2" y="connsiteY2"/>
                  </a:cxn>
                </a:cxnLst>
                <a:rect l="l" t="t" r="r" b="b"/>
                <a:pathLst>
                  <a:path w="642228" h="831557">
                    <a:moveTo>
                      <a:pt x="0" y="464039"/>
                    </a:moveTo>
                    <a:lnTo>
                      <a:pt x="642229" y="0"/>
                    </a:lnTo>
                    <a:lnTo>
                      <a:pt x="567983" y="83155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2" name="Freeform: Shape 61">
                <a:extLst>
                  <a:ext uri="{FF2B5EF4-FFF2-40B4-BE49-F238E27FC236}">
                    <a16:creationId xmlns:a16="http://schemas.microsoft.com/office/drawing/2014/main" id="{8F67EBD1-79FF-4DBC-A2CF-97F7984EA6CD}"/>
                  </a:ext>
                </a:extLst>
              </p:cNvPr>
              <p:cNvSpPr/>
              <p:nvPr/>
            </p:nvSpPr>
            <p:spPr>
              <a:xfrm>
                <a:off x="6867721" y="3283552"/>
                <a:ext cx="890686" cy="958456"/>
              </a:xfrm>
              <a:custGeom>
                <a:avLst/>
                <a:gdLst>
                  <a:gd name="connsiteX0" fmla="*/ 545709 w 1024596"/>
                  <a:gd name="connsiteY0" fmla="*/ 1102556 h 1102555"/>
                  <a:gd name="connsiteX1" fmla="*/ 1024596 w 1024596"/>
                  <a:gd name="connsiteY1" fmla="*/ 0 h 1102555"/>
                  <a:gd name="connsiteX2" fmla="*/ 0 w 1024596"/>
                  <a:gd name="connsiteY2" fmla="*/ 653366 h 1102555"/>
                </a:gdLst>
                <a:ahLst/>
                <a:cxnLst>
                  <a:cxn ang="0">
                    <a:pos x="connsiteX0" y="connsiteY0"/>
                  </a:cxn>
                  <a:cxn ang="0">
                    <a:pos x="connsiteX1" y="connsiteY1"/>
                  </a:cxn>
                  <a:cxn ang="0">
                    <a:pos x="connsiteX2" y="connsiteY2"/>
                  </a:cxn>
                </a:cxnLst>
                <a:rect l="l" t="t" r="r" b="b"/>
                <a:pathLst>
                  <a:path w="1024596" h="1102555">
                    <a:moveTo>
                      <a:pt x="545709" y="1102556"/>
                    </a:moveTo>
                    <a:lnTo>
                      <a:pt x="1024596" y="0"/>
                    </a:lnTo>
                    <a:lnTo>
                      <a:pt x="0" y="65336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3" name="Freeform: Shape 62">
                <a:extLst>
                  <a:ext uri="{FF2B5EF4-FFF2-40B4-BE49-F238E27FC236}">
                    <a16:creationId xmlns:a16="http://schemas.microsoft.com/office/drawing/2014/main" id="{FEAE5FCF-D360-44BF-9C27-F0F203FE0AA9}"/>
                  </a:ext>
                </a:extLst>
              </p:cNvPr>
              <p:cNvSpPr/>
              <p:nvPr/>
            </p:nvSpPr>
            <p:spPr>
              <a:xfrm>
                <a:off x="7342108" y="3283552"/>
                <a:ext cx="416298" cy="958456"/>
              </a:xfrm>
              <a:custGeom>
                <a:avLst/>
                <a:gdLst>
                  <a:gd name="connsiteX0" fmla="*/ 0 w 478887"/>
                  <a:gd name="connsiteY0" fmla="*/ 1102556 h 1102555"/>
                  <a:gd name="connsiteX1" fmla="*/ 478888 w 478887"/>
                  <a:gd name="connsiteY1" fmla="*/ 0 h 1102555"/>
                  <a:gd name="connsiteX2" fmla="*/ 478888 w 478887"/>
                  <a:gd name="connsiteY2" fmla="*/ 972625 h 1102555"/>
                </a:gdLst>
                <a:ahLst/>
                <a:cxnLst>
                  <a:cxn ang="0">
                    <a:pos x="connsiteX0" y="connsiteY0"/>
                  </a:cxn>
                  <a:cxn ang="0">
                    <a:pos x="connsiteX1" y="connsiteY1"/>
                  </a:cxn>
                  <a:cxn ang="0">
                    <a:pos x="connsiteX2" y="connsiteY2"/>
                  </a:cxn>
                </a:cxnLst>
                <a:rect l="l" t="t" r="r" b="b"/>
                <a:pathLst>
                  <a:path w="478887" h="1102555">
                    <a:moveTo>
                      <a:pt x="0" y="1102556"/>
                    </a:moveTo>
                    <a:lnTo>
                      <a:pt x="478888" y="0"/>
                    </a:lnTo>
                    <a:lnTo>
                      <a:pt x="478888" y="97262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4" name="Freeform: Shape 63">
                <a:extLst>
                  <a:ext uri="{FF2B5EF4-FFF2-40B4-BE49-F238E27FC236}">
                    <a16:creationId xmlns:a16="http://schemas.microsoft.com/office/drawing/2014/main" id="{8F372B07-8420-4614-8CC8-4FECE377E0A5}"/>
                  </a:ext>
                </a:extLst>
              </p:cNvPr>
              <p:cNvSpPr/>
              <p:nvPr/>
            </p:nvSpPr>
            <p:spPr>
              <a:xfrm>
                <a:off x="7758407" y="3283552"/>
                <a:ext cx="461478" cy="845507"/>
              </a:xfrm>
              <a:custGeom>
                <a:avLst/>
                <a:gdLst>
                  <a:gd name="connsiteX0" fmla="*/ 0 w 530859"/>
                  <a:gd name="connsiteY0" fmla="*/ 0 h 972625"/>
                  <a:gd name="connsiteX1" fmla="*/ 530860 w 530859"/>
                  <a:gd name="connsiteY1" fmla="*/ 601394 h 972625"/>
                  <a:gd name="connsiteX2" fmla="*/ 530860 w 530859"/>
                  <a:gd name="connsiteY2" fmla="*/ 601394 h 972625"/>
                  <a:gd name="connsiteX3" fmla="*/ 0 w 530859"/>
                  <a:gd name="connsiteY3" fmla="*/ 972625 h 972625"/>
                </a:gdLst>
                <a:ahLst/>
                <a:cxnLst>
                  <a:cxn ang="0">
                    <a:pos x="connsiteX0" y="connsiteY0"/>
                  </a:cxn>
                  <a:cxn ang="0">
                    <a:pos x="connsiteX1" y="connsiteY1"/>
                  </a:cxn>
                  <a:cxn ang="0">
                    <a:pos x="connsiteX2" y="connsiteY2"/>
                  </a:cxn>
                  <a:cxn ang="0">
                    <a:pos x="connsiteX3" y="connsiteY3"/>
                  </a:cxn>
                </a:cxnLst>
                <a:rect l="l" t="t" r="r" b="b"/>
                <a:pathLst>
                  <a:path w="530859" h="972625">
                    <a:moveTo>
                      <a:pt x="0" y="0"/>
                    </a:moveTo>
                    <a:lnTo>
                      <a:pt x="530860" y="601394"/>
                    </a:lnTo>
                    <a:lnTo>
                      <a:pt x="530860" y="601394"/>
                    </a:lnTo>
                    <a:lnTo>
                      <a:pt x="0" y="97262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5" name="Freeform: Shape 64">
                <a:extLst>
                  <a:ext uri="{FF2B5EF4-FFF2-40B4-BE49-F238E27FC236}">
                    <a16:creationId xmlns:a16="http://schemas.microsoft.com/office/drawing/2014/main" id="{C6C59D18-1AA1-447B-AA9F-6BBB90F852ED}"/>
                  </a:ext>
                </a:extLst>
              </p:cNvPr>
              <p:cNvSpPr/>
              <p:nvPr/>
            </p:nvSpPr>
            <p:spPr>
              <a:xfrm>
                <a:off x="7763450" y="3027115"/>
                <a:ext cx="461478" cy="787418"/>
              </a:xfrm>
              <a:custGeom>
                <a:avLst/>
                <a:gdLst>
                  <a:gd name="connsiteX0" fmla="*/ 530860 w 530859"/>
                  <a:gd name="connsiteY0" fmla="*/ 905804 h 905803"/>
                  <a:gd name="connsiteX1" fmla="*/ 0 w 530859"/>
                  <a:gd name="connsiteY1" fmla="*/ 304409 h 905803"/>
                  <a:gd name="connsiteX2" fmla="*/ 144780 w 530859"/>
                  <a:gd name="connsiteY2" fmla="*/ 0 h 905803"/>
                </a:gdLst>
                <a:ahLst/>
                <a:cxnLst>
                  <a:cxn ang="0">
                    <a:pos x="connsiteX0" y="connsiteY0"/>
                  </a:cxn>
                  <a:cxn ang="0">
                    <a:pos x="connsiteX1" y="connsiteY1"/>
                  </a:cxn>
                  <a:cxn ang="0">
                    <a:pos x="connsiteX2" y="connsiteY2"/>
                  </a:cxn>
                </a:cxnLst>
                <a:rect l="l" t="t" r="r" b="b"/>
                <a:pathLst>
                  <a:path w="530859" h="905803">
                    <a:moveTo>
                      <a:pt x="530860" y="905804"/>
                    </a:moveTo>
                    <a:lnTo>
                      <a:pt x="0" y="304409"/>
                    </a:lnTo>
                    <a:lnTo>
                      <a:pt x="14478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66" name="Group 65">
              <a:extLst>
                <a:ext uri="{FF2B5EF4-FFF2-40B4-BE49-F238E27FC236}">
                  <a16:creationId xmlns:a16="http://schemas.microsoft.com/office/drawing/2014/main" id="{8A6FE57F-F1C9-42A2-8CD6-7BF74247EF04}"/>
                </a:ext>
              </a:extLst>
            </p:cNvPr>
            <p:cNvGrpSpPr/>
            <p:nvPr/>
          </p:nvGrpSpPr>
          <p:grpSpPr>
            <a:xfrm>
              <a:off x="3700263" y="3221434"/>
              <a:ext cx="2072619" cy="2152494"/>
              <a:chOff x="6148072" y="3806346"/>
              <a:chExt cx="2072619" cy="2152494"/>
            </a:xfrm>
            <a:noFill/>
          </p:grpSpPr>
          <p:sp>
            <p:nvSpPr>
              <p:cNvPr id="67" name="Freeform: Shape 66">
                <a:extLst>
                  <a:ext uri="{FF2B5EF4-FFF2-40B4-BE49-F238E27FC236}">
                    <a16:creationId xmlns:a16="http://schemas.microsoft.com/office/drawing/2014/main" id="{A340D815-F71A-4E7D-9DCC-A389DA860458}"/>
                  </a:ext>
                </a:extLst>
              </p:cNvPr>
              <p:cNvSpPr/>
              <p:nvPr/>
            </p:nvSpPr>
            <p:spPr>
              <a:xfrm>
                <a:off x="6209387" y="5081061"/>
                <a:ext cx="448570" cy="425981"/>
              </a:xfrm>
              <a:custGeom>
                <a:avLst/>
                <a:gdLst>
                  <a:gd name="connsiteX0" fmla="*/ 0 w 516010"/>
                  <a:gd name="connsiteY0" fmla="*/ 0 h 490025"/>
                  <a:gd name="connsiteX1" fmla="*/ 0 w 516010"/>
                  <a:gd name="connsiteY1" fmla="*/ 0 h 490025"/>
                  <a:gd name="connsiteX2" fmla="*/ 516011 w 516010"/>
                  <a:gd name="connsiteY2" fmla="*/ 341533 h 490025"/>
                  <a:gd name="connsiteX3" fmla="*/ 345245 w 516010"/>
                  <a:gd name="connsiteY3" fmla="*/ 490025 h 490025"/>
                  <a:gd name="connsiteX4" fmla="*/ 0 w 516010"/>
                  <a:gd name="connsiteY4" fmla="*/ 0 h 49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010" h="490025">
                    <a:moveTo>
                      <a:pt x="0" y="0"/>
                    </a:moveTo>
                    <a:lnTo>
                      <a:pt x="0" y="0"/>
                    </a:lnTo>
                    <a:lnTo>
                      <a:pt x="516011" y="341533"/>
                    </a:lnTo>
                    <a:lnTo>
                      <a:pt x="345245" y="490025"/>
                    </a:lnTo>
                    <a:cubicBezTo>
                      <a:pt x="230163" y="293273"/>
                      <a:pt x="100232" y="85383"/>
                      <a:pt x="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8" name="Freeform: Shape 67">
                <a:extLst>
                  <a:ext uri="{FF2B5EF4-FFF2-40B4-BE49-F238E27FC236}">
                    <a16:creationId xmlns:a16="http://schemas.microsoft.com/office/drawing/2014/main" id="{59FA4040-25C6-4A0A-92CC-E6A27B88E122}"/>
                  </a:ext>
                </a:extLst>
              </p:cNvPr>
              <p:cNvSpPr/>
              <p:nvPr/>
            </p:nvSpPr>
            <p:spPr>
              <a:xfrm>
                <a:off x="6509510" y="5377958"/>
                <a:ext cx="309803" cy="577655"/>
              </a:xfrm>
              <a:custGeom>
                <a:avLst/>
                <a:gdLst>
                  <a:gd name="connsiteX0" fmla="*/ 0 w 356381"/>
                  <a:gd name="connsiteY0" fmla="*/ 148492 h 664503"/>
                  <a:gd name="connsiteX1" fmla="*/ 170766 w 356381"/>
                  <a:gd name="connsiteY1" fmla="*/ 0 h 664503"/>
                  <a:gd name="connsiteX2" fmla="*/ 356381 w 356381"/>
                  <a:gd name="connsiteY2" fmla="*/ 664503 h 664503"/>
                  <a:gd name="connsiteX3" fmla="*/ 204177 w 356381"/>
                  <a:gd name="connsiteY3" fmla="*/ 501162 h 664503"/>
                  <a:gd name="connsiteX4" fmla="*/ 0 w 356381"/>
                  <a:gd name="connsiteY4" fmla="*/ 148492 h 664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381" h="664503">
                    <a:moveTo>
                      <a:pt x="0" y="148492"/>
                    </a:moveTo>
                    <a:lnTo>
                      <a:pt x="170766" y="0"/>
                    </a:lnTo>
                    <a:lnTo>
                      <a:pt x="356381" y="664503"/>
                    </a:lnTo>
                    <a:cubicBezTo>
                      <a:pt x="293272" y="623668"/>
                      <a:pt x="245012" y="564271"/>
                      <a:pt x="204177" y="501162"/>
                    </a:cubicBezTo>
                    <a:cubicBezTo>
                      <a:pt x="155917" y="426916"/>
                      <a:pt x="81671" y="289560"/>
                      <a:pt x="0" y="148492"/>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9" name="Freeform: Shape 68">
                <a:extLst>
                  <a:ext uri="{FF2B5EF4-FFF2-40B4-BE49-F238E27FC236}">
                    <a16:creationId xmlns:a16="http://schemas.microsoft.com/office/drawing/2014/main" id="{81893FEE-C1B3-4014-8176-6859D4535F27}"/>
                  </a:ext>
                </a:extLst>
              </p:cNvPr>
              <p:cNvSpPr/>
              <p:nvPr/>
            </p:nvSpPr>
            <p:spPr>
              <a:xfrm>
                <a:off x="6657958" y="5381185"/>
                <a:ext cx="429207" cy="577655"/>
              </a:xfrm>
              <a:custGeom>
                <a:avLst/>
                <a:gdLst>
                  <a:gd name="connsiteX0" fmla="*/ 185615 w 493736"/>
                  <a:gd name="connsiteY0" fmla="*/ 664503 h 664503"/>
                  <a:gd name="connsiteX1" fmla="*/ 0 w 493736"/>
                  <a:gd name="connsiteY1" fmla="*/ 0 h 664503"/>
                  <a:gd name="connsiteX2" fmla="*/ 337820 w 493736"/>
                  <a:gd name="connsiteY2" fmla="*/ 159629 h 664503"/>
                  <a:gd name="connsiteX3" fmla="*/ 493737 w 493736"/>
                  <a:gd name="connsiteY3" fmla="*/ 467751 h 664503"/>
                  <a:gd name="connsiteX4" fmla="*/ 185615 w 493736"/>
                  <a:gd name="connsiteY4" fmla="*/ 664503 h 664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736" h="664503">
                    <a:moveTo>
                      <a:pt x="185615" y="664503"/>
                    </a:moveTo>
                    <a:lnTo>
                      <a:pt x="0" y="0"/>
                    </a:lnTo>
                    <a:lnTo>
                      <a:pt x="337820" y="159629"/>
                    </a:lnTo>
                    <a:cubicBezTo>
                      <a:pt x="412066" y="304409"/>
                      <a:pt x="486312" y="456614"/>
                      <a:pt x="493737" y="467751"/>
                    </a:cubicBezTo>
                    <a:lnTo>
                      <a:pt x="185615" y="66450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0" name="Freeform: Shape 69">
                <a:extLst>
                  <a:ext uri="{FF2B5EF4-FFF2-40B4-BE49-F238E27FC236}">
                    <a16:creationId xmlns:a16="http://schemas.microsoft.com/office/drawing/2014/main" id="{D5D54CDE-20A2-4615-BD7C-264B01E97E4D}"/>
                  </a:ext>
                </a:extLst>
              </p:cNvPr>
              <p:cNvSpPr/>
              <p:nvPr/>
            </p:nvSpPr>
            <p:spPr>
              <a:xfrm>
                <a:off x="6657958" y="4645399"/>
                <a:ext cx="367891" cy="871324"/>
              </a:xfrm>
              <a:custGeom>
                <a:avLst/>
                <a:gdLst>
                  <a:gd name="connsiteX0" fmla="*/ 337820 w 423202"/>
                  <a:gd name="connsiteY0" fmla="*/ 1002324 h 1002323"/>
                  <a:gd name="connsiteX1" fmla="*/ 0 w 423202"/>
                  <a:gd name="connsiteY1" fmla="*/ 842694 h 1002323"/>
                  <a:gd name="connsiteX2" fmla="*/ 141067 w 423202"/>
                  <a:gd name="connsiteY2" fmla="*/ 0 h 1002323"/>
                  <a:gd name="connsiteX3" fmla="*/ 423203 w 423202"/>
                  <a:gd name="connsiteY3" fmla="*/ 553134 h 1002323"/>
                  <a:gd name="connsiteX4" fmla="*/ 133643 w 423202"/>
                  <a:gd name="connsiteY4" fmla="*/ 582833 h 1002323"/>
                  <a:gd name="connsiteX5" fmla="*/ 200465 w 423202"/>
                  <a:gd name="connsiteY5" fmla="*/ 731325 h 1002323"/>
                  <a:gd name="connsiteX6" fmla="*/ 337820 w 423202"/>
                  <a:gd name="connsiteY6" fmla="*/ 1002324 h 100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02" h="1002323">
                    <a:moveTo>
                      <a:pt x="337820" y="1002324"/>
                    </a:moveTo>
                    <a:lnTo>
                      <a:pt x="0" y="842694"/>
                    </a:lnTo>
                    <a:lnTo>
                      <a:pt x="141067" y="0"/>
                    </a:lnTo>
                    <a:lnTo>
                      <a:pt x="423203" y="553134"/>
                    </a:lnTo>
                    <a:cubicBezTo>
                      <a:pt x="322971" y="571696"/>
                      <a:pt x="222738" y="582833"/>
                      <a:pt x="133643" y="582833"/>
                    </a:cubicBezTo>
                    <a:lnTo>
                      <a:pt x="200465" y="731325"/>
                    </a:lnTo>
                    <a:cubicBezTo>
                      <a:pt x="207889" y="742462"/>
                      <a:pt x="270998" y="868680"/>
                      <a:pt x="337820" y="1002324"/>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1" name="Freeform: Shape 70">
                <a:extLst>
                  <a:ext uri="{FF2B5EF4-FFF2-40B4-BE49-F238E27FC236}">
                    <a16:creationId xmlns:a16="http://schemas.microsoft.com/office/drawing/2014/main" id="{DBD324DF-4954-470C-9E31-2BEA525871F7}"/>
                  </a:ext>
                </a:extLst>
              </p:cNvPr>
              <p:cNvSpPr/>
              <p:nvPr/>
            </p:nvSpPr>
            <p:spPr>
              <a:xfrm>
                <a:off x="6209387" y="4645399"/>
                <a:ext cx="574427" cy="732557"/>
              </a:xfrm>
              <a:custGeom>
                <a:avLst/>
                <a:gdLst>
                  <a:gd name="connsiteX0" fmla="*/ 516011 w 660790"/>
                  <a:gd name="connsiteY0" fmla="*/ 842694 h 842694"/>
                  <a:gd name="connsiteX1" fmla="*/ 0 w 660790"/>
                  <a:gd name="connsiteY1" fmla="*/ 501162 h 842694"/>
                  <a:gd name="connsiteX2" fmla="*/ 660791 w 660790"/>
                  <a:gd name="connsiteY2" fmla="*/ 0 h 842694"/>
                </a:gdLst>
                <a:ahLst/>
                <a:cxnLst>
                  <a:cxn ang="0">
                    <a:pos x="connsiteX0" y="connsiteY0"/>
                  </a:cxn>
                  <a:cxn ang="0">
                    <a:pos x="connsiteX1" y="connsiteY1"/>
                  </a:cxn>
                  <a:cxn ang="0">
                    <a:pos x="connsiteX2" y="connsiteY2"/>
                  </a:cxn>
                </a:cxnLst>
                <a:rect l="l" t="t" r="r" b="b"/>
                <a:pathLst>
                  <a:path w="660790" h="842694">
                    <a:moveTo>
                      <a:pt x="516011" y="842694"/>
                    </a:moveTo>
                    <a:lnTo>
                      <a:pt x="0" y="501162"/>
                    </a:lnTo>
                    <a:lnTo>
                      <a:pt x="66079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2" name="Freeform: Shape 71">
                <a:extLst>
                  <a:ext uri="{FF2B5EF4-FFF2-40B4-BE49-F238E27FC236}">
                    <a16:creationId xmlns:a16="http://schemas.microsoft.com/office/drawing/2014/main" id="{60C89370-181D-4E33-B2DC-9602675BA423}"/>
                  </a:ext>
                </a:extLst>
              </p:cNvPr>
              <p:cNvSpPr/>
              <p:nvPr/>
            </p:nvSpPr>
            <p:spPr>
              <a:xfrm>
                <a:off x="6148072" y="4564721"/>
                <a:ext cx="635743" cy="516340"/>
              </a:xfrm>
              <a:custGeom>
                <a:avLst/>
                <a:gdLst>
                  <a:gd name="connsiteX0" fmla="*/ 70534 w 731324"/>
                  <a:gd name="connsiteY0" fmla="*/ 593970 h 593969"/>
                  <a:gd name="connsiteX1" fmla="*/ 0 w 731324"/>
                  <a:gd name="connsiteY1" fmla="*/ 0 h 593969"/>
                  <a:gd name="connsiteX2" fmla="*/ 731324 w 731324"/>
                  <a:gd name="connsiteY2" fmla="*/ 92808 h 593969"/>
                </a:gdLst>
                <a:ahLst/>
                <a:cxnLst>
                  <a:cxn ang="0">
                    <a:pos x="connsiteX0" y="connsiteY0"/>
                  </a:cxn>
                  <a:cxn ang="0">
                    <a:pos x="connsiteX1" y="connsiteY1"/>
                  </a:cxn>
                  <a:cxn ang="0">
                    <a:pos x="connsiteX2" y="connsiteY2"/>
                  </a:cxn>
                </a:cxnLst>
                <a:rect l="l" t="t" r="r" b="b"/>
                <a:pathLst>
                  <a:path w="731324" h="593969">
                    <a:moveTo>
                      <a:pt x="70534" y="593970"/>
                    </a:moveTo>
                    <a:lnTo>
                      <a:pt x="0" y="0"/>
                    </a:lnTo>
                    <a:lnTo>
                      <a:pt x="731324" y="9280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3" name="Freeform: Shape 72">
                <a:extLst>
                  <a:ext uri="{FF2B5EF4-FFF2-40B4-BE49-F238E27FC236}">
                    <a16:creationId xmlns:a16="http://schemas.microsoft.com/office/drawing/2014/main" id="{AB68DB34-A69F-44D0-B620-53E1D572D973}"/>
                  </a:ext>
                </a:extLst>
              </p:cNvPr>
              <p:cNvSpPr/>
              <p:nvPr/>
            </p:nvSpPr>
            <p:spPr>
              <a:xfrm>
                <a:off x="6783816" y="4645399"/>
                <a:ext cx="590562" cy="480842"/>
              </a:xfrm>
              <a:custGeom>
                <a:avLst/>
                <a:gdLst>
                  <a:gd name="connsiteX0" fmla="*/ 278423 w 679351"/>
                  <a:gd name="connsiteY0" fmla="*/ 553134 h 553134"/>
                  <a:gd name="connsiteX1" fmla="*/ 0 w 679351"/>
                  <a:gd name="connsiteY1" fmla="*/ 0 h 553134"/>
                  <a:gd name="connsiteX2" fmla="*/ 679352 w 679351"/>
                  <a:gd name="connsiteY2" fmla="*/ 438053 h 553134"/>
                  <a:gd name="connsiteX3" fmla="*/ 278423 w 679351"/>
                  <a:gd name="connsiteY3" fmla="*/ 553134 h 553134"/>
                </a:gdLst>
                <a:ahLst/>
                <a:cxnLst>
                  <a:cxn ang="0">
                    <a:pos x="connsiteX0" y="connsiteY0"/>
                  </a:cxn>
                  <a:cxn ang="0">
                    <a:pos x="connsiteX1" y="connsiteY1"/>
                  </a:cxn>
                  <a:cxn ang="0">
                    <a:pos x="connsiteX2" y="connsiteY2"/>
                  </a:cxn>
                  <a:cxn ang="0">
                    <a:pos x="connsiteX3" y="connsiteY3"/>
                  </a:cxn>
                </a:cxnLst>
                <a:rect l="l" t="t" r="r" b="b"/>
                <a:pathLst>
                  <a:path w="679351" h="553134">
                    <a:moveTo>
                      <a:pt x="278423" y="553134"/>
                    </a:moveTo>
                    <a:lnTo>
                      <a:pt x="0" y="0"/>
                    </a:lnTo>
                    <a:lnTo>
                      <a:pt x="679352" y="438053"/>
                    </a:lnTo>
                    <a:cubicBezTo>
                      <a:pt x="545709" y="490025"/>
                      <a:pt x="408354" y="530860"/>
                      <a:pt x="278423" y="553134"/>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4" name="Freeform: Shape 73">
                <a:extLst>
                  <a:ext uri="{FF2B5EF4-FFF2-40B4-BE49-F238E27FC236}">
                    <a16:creationId xmlns:a16="http://schemas.microsoft.com/office/drawing/2014/main" id="{FA285E11-99F5-4ECA-A278-CC095057DE54}"/>
                  </a:ext>
                </a:extLst>
              </p:cNvPr>
              <p:cNvSpPr/>
              <p:nvPr/>
            </p:nvSpPr>
            <p:spPr>
              <a:xfrm>
                <a:off x="7277565" y="4129059"/>
                <a:ext cx="480841" cy="835826"/>
              </a:xfrm>
              <a:custGeom>
                <a:avLst/>
                <a:gdLst>
                  <a:gd name="connsiteX0" fmla="*/ 74246 w 553133"/>
                  <a:gd name="connsiteY0" fmla="*/ 129931 h 961488"/>
                  <a:gd name="connsiteX1" fmla="*/ 0 w 553133"/>
                  <a:gd name="connsiteY1" fmla="*/ 961488 h 961488"/>
                  <a:gd name="connsiteX2" fmla="*/ 553134 w 553133"/>
                  <a:gd name="connsiteY2" fmla="*/ 0 h 961488"/>
                </a:gdLst>
                <a:ahLst/>
                <a:cxnLst>
                  <a:cxn ang="0">
                    <a:pos x="connsiteX0" y="connsiteY0"/>
                  </a:cxn>
                  <a:cxn ang="0">
                    <a:pos x="connsiteX1" y="connsiteY1"/>
                  </a:cxn>
                  <a:cxn ang="0">
                    <a:pos x="connsiteX2" y="connsiteY2"/>
                  </a:cxn>
                </a:cxnLst>
                <a:rect l="l" t="t" r="r" b="b"/>
                <a:pathLst>
                  <a:path w="553133" h="961488">
                    <a:moveTo>
                      <a:pt x="74246" y="129931"/>
                    </a:moveTo>
                    <a:lnTo>
                      <a:pt x="0" y="961488"/>
                    </a:lnTo>
                    <a:lnTo>
                      <a:pt x="55313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5" name="Freeform: Shape 74">
                <a:extLst>
                  <a:ext uri="{FF2B5EF4-FFF2-40B4-BE49-F238E27FC236}">
                    <a16:creationId xmlns:a16="http://schemas.microsoft.com/office/drawing/2014/main" id="{6871F893-CBC2-42B1-A961-8DE145C5407D}"/>
                  </a:ext>
                </a:extLst>
              </p:cNvPr>
              <p:cNvSpPr/>
              <p:nvPr/>
            </p:nvSpPr>
            <p:spPr>
              <a:xfrm>
                <a:off x="7277565" y="4129414"/>
                <a:ext cx="706740" cy="897140"/>
              </a:xfrm>
              <a:custGeom>
                <a:avLst/>
                <a:gdLst>
                  <a:gd name="connsiteX0" fmla="*/ 111369 w 812995"/>
                  <a:gd name="connsiteY0" fmla="*/ 1032022 h 1032021"/>
                  <a:gd name="connsiteX1" fmla="*/ 0 w 812995"/>
                  <a:gd name="connsiteY1" fmla="*/ 961488 h 1032021"/>
                  <a:gd name="connsiteX2" fmla="*/ 553134 w 812995"/>
                  <a:gd name="connsiteY2" fmla="*/ 0 h 1032021"/>
                  <a:gd name="connsiteX3" fmla="*/ 812995 w 812995"/>
                  <a:gd name="connsiteY3" fmla="*/ 523436 h 1032021"/>
                  <a:gd name="connsiteX4" fmla="*/ 111369 w 812995"/>
                  <a:gd name="connsiteY4" fmla="*/ 1032022 h 1032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95" h="1032021">
                    <a:moveTo>
                      <a:pt x="111369" y="1032022"/>
                    </a:moveTo>
                    <a:lnTo>
                      <a:pt x="0" y="961488"/>
                    </a:lnTo>
                    <a:lnTo>
                      <a:pt x="553134" y="0"/>
                    </a:lnTo>
                    <a:lnTo>
                      <a:pt x="812995" y="523436"/>
                    </a:lnTo>
                    <a:cubicBezTo>
                      <a:pt x="694201" y="731325"/>
                      <a:pt x="415778" y="913228"/>
                      <a:pt x="111369" y="1032022"/>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6" name="Freeform: Shape 75">
                <a:extLst>
                  <a:ext uri="{FF2B5EF4-FFF2-40B4-BE49-F238E27FC236}">
                    <a16:creationId xmlns:a16="http://schemas.microsoft.com/office/drawing/2014/main" id="{B9BEA2C9-3C35-4980-824C-D287B435ACB4}"/>
                  </a:ext>
                </a:extLst>
              </p:cNvPr>
              <p:cNvSpPr/>
              <p:nvPr/>
            </p:nvSpPr>
            <p:spPr>
              <a:xfrm>
                <a:off x="7758407" y="3806346"/>
                <a:ext cx="462284" cy="464706"/>
              </a:xfrm>
              <a:custGeom>
                <a:avLst/>
                <a:gdLst>
                  <a:gd name="connsiteX0" fmla="*/ 530860 w 531787"/>
                  <a:gd name="connsiteY0" fmla="*/ 0 h 534572"/>
                  <a:gd name="connsiteX1" fmla="*/ 0 w 531787"/>
                  <a:gd name="connsiteY1" fmla="*/ 371231 h 534572"/>
                  <a:gd name="connsiteX2" fmla="*/ 419491 w 531787"/>
                  <a:gd name="connsiteY2" fmla="*/ 534573 h 534572"/>
                  <a:gd name="connsiteX3" fmla="*/ 530860 w 531787"/>
                  <a:gd name="connsiteY3" fmla="*/ 0 h 534572"/>
                </a:gdLst>
                <a:ahLst/>
                <a:cxnLst>
                  <a:cxn ang="0">
                    <a:pos x="connsiteX0" y="connsiteY0"/>
                  </a:cxn>
                  <a:cxn ang="0">
                    <a:pos x="connsiteX1" y="connsiteY1"/>
                  </a:cxn>
                  <a:cxn ang="0">
                    <a:pos x="connsiteX2" y="connsiteY2"/>
                  </a:cxn>
                  <a:cxn ang="0">
                    <a:pos x="connsiteX3" y="connsiteY3"/>
                  </a:cxn>
                </a:cxnLst>
                <a:rect l="l" t="t" r="r" b="b"/>
                <a:pathLst>
                  <a:path w="531787" h="534572">
                    <a:moveTo>
                      <a:pt x="530860" y="0"/>
                    </a:moveTo>
                    <a:lnTo>
                      <a:pt x="0" y="371231"/>
                    </a:lnTo>
                    <a:lnTo>
                      <a:pt x="419491" y="534573"/>
                    </a:lnTo>
                    <a:cubicBezTo>
                      <a:pt x="501161" y="356382"/>
                      <a:pt x="538284" y="174479"/>
                      <a:pt x="53086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77" name="Freeform: Shape 76">
              <a:extLst>
                <a:ext uri="{FF2B5EF4-FFF2-40B4-BE49-F238E27FC236}">
                  <a16:creationId xmlns:a16="http://schemas.microsoft.com/office/drawing/2014/main" id="{D4553182-E096-47AE-ACFC-2824D4348413}"/>
                </a:ext>
              </a:extLst>
            </p:cNvPr>
            <p:cNvSpPr/>
            <p:nvPr/>
          </p:nvSpPr>
          <p:spPr>
            <a:xfrm>
              <a:off x="5394950" y="3622474"/>
              <a:ext cx="364664" cy="451797"/>
            </a:xfrm>
            <a:custGeom>
              <a:avLst/>
              <a:gdLst>
                <a:gd name="connsiteX0" fmla="*/ 0 w 419490"/>
                <a:gd name="connsiteY0" fmla="*/ 0 h 519723"/>
                <a:gd name="connsiteX1" fmla="*/ 419491 w 419490"/>
                <a:gd name="connsiteY1" fmla="*/ 163342 h 519723"/>
                <a:gd name="connsiteX2" fmla="*/ 319258 w 419490"/>
                <a:gd name="connsiteY2" fmla="*/ 352669 h 519723"/>
                <a:gd name="connsiteX3" fmla="*/ 259861 w 419490"/>
                <a:gd name="connsiteY3" fmla="*/ 519723 h 519723"/>
                <a:gd name="connsiteX4" fmla="*/ 0 w 419490"/>
                <a:gd name="connsiteY4" fmla="*/ 0 h 519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490" h="519723">
                  <a:moveTo>
                    <a:pt x="0" y="0"/>
                  </a:moveTo>
                  <a:lnTo>
                    <a:pt x="419491" y="163342"/>
                  </a:lnTo>
                  <a:cubicBezTo>
                    <a:pt x="389792" y="226451"/>
                    <a:pt x="356381" y="289560"/>
                    <a:pt x="319258" y="352669"/>
                  </a:cubicBezTo>
                  <a:cubicBezTo>
                    <a:pt x="311834" y="408354"/>
                    <a:pt x="289560" y="467751"/>
                    <a:pt x="259861" y="519723"/>
                  </a:cubicBezTo>
                  <a:lnTo>
                    <a:pt x="0" y="0"/>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82" name="TextBox 81">
            <a:extLst>
              <a:ext uri="{FF2B5EF4-FFF2-40B4-BE49-F238E27FC236}">
                <a16:creationId xmlns:a16="http://schemas.microsoft.com/office/drawing/2014/main" id="{1A3330AE-3626-48AA-A74B-FE0BA1F42BBE}"/>
              </a:ext>
            </a:extLst>
          </p:cNvPr>
          <p:cNvSpPr txBox="1"/>
          <p:nvPr/>
        </p:nvSpPr>
        <p:spPr>
          <a:xfrm>
            <a:off x="870058" y="3826125"/>
            <a:ext cx="5362866" cy="854080"/>
          </a:xfrm>
          <a:prstGeom prst="rect">
            <a:avLst/>
          </a:prstGeom>
          <a:noFill/>
        </p:spPr>
        <p:txBody>
          <a:bodyPr wrap="square" lIns="0" tIns="0" rIns="0" bIns="0" rtlCol="0" anchor="t">
            <a:spAutoFit/>
          </a:bodyPr>
          <a:lstStyle/>
          <a:p>
            <a:r>
              <a:rPr lang="en-US" sz="1850" b="1" dirty="0">
                <a:solidFill>
                  <a:schemeClr val="bg1"/>
                </a:solidFill>
                <a:latin typeface="Cambria Math" panose="02040503050406030204" pitchFamily="18" charset="0"/>
                <a:ea typeface="Cambria Math" panose="02040503050406030204" pitchFamily="18" charset="0"/>
                <a:cs typeface="Segoe UI" panose="020B0502040204020203" pitchFamily="34" charset="0"/>
              </a:rPr>
              <a:t>Ahmed Akib Jawad Karim (</a:t>
            </a:r>
            <a:r>
              <a:rPr lang="en-US" sz="1850" dirty="0">
                <a:solidFill>
                  <a:schemeClr val="bg1"/>
                </a:solidFill>
                <a:latin typeface="Cambria Math" panose="02040503050406030204" pitchFamily="18" charset="0"/>
                <a:ea typeface="Cambria Math" panose="02040503050406030204" pitchFamily="18" charset="0"/>
                <a:cs typeface="Segoe UI" panose="020B0502040204020203" pitchFamily="34" charset="0"/>
              </a:rPr>
              <a:t>ID: </a:t>
            </a:r>
            <a:r>
              <a:rPr lang="en-US" dirty="0">
                <a:solidFill>
                  <a:schemeClr val="bg1"/>
                </a:solidFill>
                <a:latin typeface="Cambria Math" panose="02040503050406030204" pitchFamily="18" charset="0"/>
                <a:ea typeface="Cambria Math" panose="02040503050406030204" pitchFamily="18" charset="0"/>
                <a:cs typeface="Segoe UI" panose="020B0502040204020203" pitchFamily="34" charset="0"/>
              </a:rPr>
              <a:t>1911547042)</a:t>
            </a:r>
            <a:endParaRPr lang="en-US" sz="1850" dirty="0">
              <a:solidFill>
                <a:schemeClr val="bg1"/>
              </a:solidFill>
              <a:latin typeface="Cambria Math" panose="02040503050406030204" pitchFamily="18" charset="0"/>
              <a:ea typeface="Cambria Math" panose="02040503050406030204" pitchFamily="18" charset="0"/>
              <a:cs typeface="Segoe UI" panose="020B0502040204020203" pitchFamily="34" charset="0"/>
            </a:endParaRPr>
          </a:p>
          <a:p>
            <a:r>
              <a:rPr lang="en-US" sz="1850" b="1" dirty="0">
                <a:solidFill>
                  <a:schemeClr val="bg1"/>
                </a:solidFill>
                <a:latin typeface="Cambria Math" panose="02040503050406030204" pitchFamily="18" charset="0"/>
                <a:ea typeface="Cambria Math" panose="02040503050406030204" pitchFamily="18" charset="0"/>
                <a:cs typeface="Segoe UI" panose="020B0502040204020203" pitchFamily="34" charset="0"/>
              </a:rPr>
              <a:t>Anjana </a:t>
            </a:r>
            <a:r>
              <a:rPr lang="en-US" sz="1850" b="1" dirty="0" err="1">
                <a:solidFill>
                  <a:schemeClr val="bg1"/>
                </a:solidFill>
                <a:latin typeface="Cambria Math" panose="02040503050406030204" pitchFamily="18" charset="0"/>
                <a:ea typeface="Cambria Math" panose="02040503050406030204" pitchFamily="18" charset="0"/>
                <a:cs typeface="Segoe UI" panose="020B0502040204020203" pitchFamily="34" charset="0"/>
              </a:rPr>
              <a:t>Tameem</a:t>
            </a:r>
            <a:r>
              <a:rPr lang="en-US" sz="1850" b="1" dirty="0">
                <a:solidFill>
                  <a:schemeClr val="bg1"/>
                </a:solidFill>
                <a:latin typeface="Cambria Math" panose="02040503050406030204" pitchFamily="18" charset="0"/>
                <a:ea typeface="Cambria Math" panose="02040503050406030204" pitchFamily="18" charset="0"/>
                <a:cs typeface="Segoe UI" panose="020B0502040204020203" pitchFamily="34" charset="0"/>
              </a:rPr>
              <a:t> (</a:t>
            </a:r>
            <a:r>
              <a:rPr lang="en-US" sz="1850" dirty="0">
                <a:solidFill>
                  <a:schemeClr val="bg1"/>
                </a:solidFill>
                <a:latin typeface="Cambria Math" panose="02040503050406030204" pitchFamily="18" charset="0"/>
                <a:ea typeface="Cambria Math" panose="02040503050406030204" pitchFamily="18" charset="0"/>
                <a:cs typeface="Segoe UI" panose="020B0502040204020203" pitchFamily="34" charset="0"/>
              </a:rPr>
              <a:t>ID: 1922076042)</a:t>
            </a:r>
          </a:p>
          <a:p>
            <a:r>
              <a:rPr lang="en-US" sz="1850" b="1" dirty="0">
                <a:solidFill>
                  <a:schemeClr val="bg1"/>
                </a:solidFill>
                <a:latin typeface="Cambria Math" panose="02040503050406030204" pitchFamily="18" charset="0"/>
                <a:ea typeface="Cambria Math" panose="02040503050406030204" pitchFamily="18" charset="0"/>
                <a:cs typeface="Segoe UI" panose="020B0502040204020203" pitchFamily="34" charset="0"/>
              </a:rPr>
              <a:t>Kazi Hafiz Md. </a:t>
            </a:r>
            <a:r>
              <a:rPr lang="en-US" sz="1850" b="1" dirty="0" err="1">
                <a:solidFill>
                  <a:schemeClr val="bg1"/>
                </a:solidFill>
                <a:latin typeface="Cambria Math" panose="02040503050406030204" pitchFamily="18" charset="0"/>
                <a:ea typeface="Cambria Math" panose="02040503050406030204" pitchFamily="18" charset="0"/>
                <a:cs typeface="Segoe UI" panose="020B0502040204020203" pitchFamily="34" charset="0"/>
              </a:rPr>
              <a:t>Asad</a:t>
            </a:r>
            <a:r>
              <a:rPr lang="en-US" sz="1850" b="1" dirty="0">
                <a:solidFill>
                  <a:schemeClr val="bg1"/>
                </a:solidFill>
                <a:latin typeface="Cambria Math" panose="02040503050406030204" pitchFamily="18" charset="0"/>
                <a:ea typeface="Cambria Math" panose="02040503050406030204" pitchFamily="18" charset="0"/>
                <a:cs typeface="Segoe UI" panose="020B0502040204020203" pitchFamily="34" charset="0"/>
              </a:rPr>
              <a:t>  (</a:t>
            </a:r>
            <a:r>
              <a:rPr lang="en-US" sz="1850" dirty="0">
                <a:solidFill>
                  <a:schemeClr val="bg1"/>
                </a:solidFill>
                <a:latin typeface="Cambria Math" panose="02040503050406030204" pitchFamily="18" charset="0"/>
                <a:ea typeface="Cambria Math" panose="02040503050406030204" pitchFamily="18" charset="0"/>
                <a:cs typeface="Segoe UI" panose="020B0502040204020203" pitchFamily="34" charset="0"/>
              </a:rPr>
              <a:t>ID: 1921880042</a:t>
            </a:r>
          </a:p>
        </p:txBody>
      </p:sp>
      <p:sp>
        <p:nvSpPr>
          <p:cNvPr id="83" name="TextBox 82">
            <a:extLst>
              <a:ext uri="{FF2B5EF4-FFF2-40B4-BE49-F238E27FC236}">
                <a16:creationId xmlns:a16="http://schemas.microsoft.com/office/drawing/2014/main" id="{AF79BED2-380F-4F49-8A5B-3B4C15A4B77D}"/>
              </a:ext>
            </a:extLst>
          </p:cNvPr>
          <p:cNvSpPr txBox="1"/>
          <p:nvPr/>
        </p:nvSpPr>
        <p:spPr>
          <a:xfrm>
            <a:off x="5680560" y="1345388"/>
            <a:ext cx="6127221" cy="1107996"/>
          </a:xfrm>
          <a:prstGeom prst="rect">
            <a:avLst/>
          </a:prstGeom>
          <a:noFill/>
        </p:spPr>
        <p:txBody>
          <a:bodyPr wrap="square" lIns="0" tIns="0" rIns="0" bIns="0" rtlCol="0">
            <a:spAutoFit/>
          </a:bodyPr>
          <a:lstStyle/>
          <a:p>
            <a:pPr algn="ctr"/>
            <a:r>
              <a:rPr lang="en-IN" sz="2400" i="1" dirty="0">
                <a:solidFill>
                  <a:schemeClr val="bg1"/>
                </a:solidFill>
                <a:latin typeface="Bernard MT Condensed" panose="02050806060905020404" pitchFamily="18" charset="0"/>
                <a:cs typeface="Courier New" panose="02070309020205020404" pitchFamily="49" charset="0"/>
              </a:rPr>
              <a:t>Project Proposal: “DIF-M (Do it For Me)”</a:t>
            </a:r>
          </a:p>
          <a:p>
            <a:pPr algn="ctr"/>
            <a:r>
              <a:rPr lang="en-IN" sz="2400" i="1" dirty="0">
                <a:solidFill>
                  <a:schemeClr val="bg1"/>
                </a:solidFill>
                <a:latin typeface="Bernard MT Condensed" panose="02050806060905020404" pitchFamily="18" charset="0"/>
                <a:cs typeface="Courier New" panose="02070309020205020404" pitchFamily="49" charset="0"/>
              </a:rPr>
              <a:t>An NLP Model to have empathetic outcomes for Product Development</a:t>
            </a:r>
          </a:p>
        </p:txBody>
      </p:sp>
      <p:sp>
        <p:nvSpPr>
          <p:cNvPr id="107" name="Oval 106">
            <a:extLst>
              <a:ext uri="{FF2B5EF4-FFF2-40B4-BE49-F238E27FC236}">
                <a16:creationId xmlns:a16="http://schemas.microsoft.com/office/drawing/2014/main" id="{71A21670-1460-E1AB-B72D-DE11E4DD749F}"/>
              </a:ext>
            </a:extLst>
          </p:cNvPr>
          <p:cNvSpPr/>
          <p:nvPr/>
        </p:nvSpPr>
        <p:spPr>
          <a:xfrm>
            <a:off x="554935" y="1337781"/>
            <a:ext cx="4743337" cy="4547592"/>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23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E15B-DFFC-41E3-9AB3-4E2D6CCA4B8C}"/>
              </a:ext>
            </a:extLst>
          </p:cNvPr>
          <p:cNvSpPr>
            <a:spLocks noGrp="1"/>
          </p:cNvSpPr>
          <p:nvPr>
            <p:ph type="title"/>
          </p:nvPr>
        </p:nvSpPr>
        <p:spPr>
          <a:xfrm>
            <a:off x="677765" y="4067294"/>
            <a:ext cx="4926696" cy="799340"/>
          </a:xfrm>
        </p:spPr>
        <p:txBody>
          <a:bodyPr/>
          <a:lstStyle/>
          <a:p>
            <a:pPr algn="l"/>
            <a:r>
              <a:rPr lang="en-US" sz="4800" dirty="0"/>
              <a:t>THANK YOU </a:t>
            </a:r>
          </a:p>
        </p:txBody>
      </p:sp>
      <p:sp>
        <p:nvSpPr>
          <p:cNvPr id="14" name="Oval 13">
            <a:extLst>
              <a:ext uri="{FF2B5EF4-FFF2-40B4-BE49-F238E27FC236}">
                <a16:creationId xmlns:a16="http://schemas.microsoft.com/office/drawing/2014/main" id="{1A34DB6C-BE3A-470A-968E-755956660EE4}"/>
              </a:ext>
            </a:extLst>
          </p:cNvPr>
          <p:cNvSpPr/>
          <p:nvPr/>
        </p:nvSpPr>
        <p:spPr>
          <a:xfrm>
            <a:off x="917932" y="5174391"/>
            <a:ext cx="371301" cy="37130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3"/>
            <a:extLst>
              <a:ext uri="{FF2B5EF4-FFF2-40B4-BE49-F238E27FC236}">
                <a16:creationId xmlns:a16="http://schemas.microsoft.com/office/drawing/2014/main" id="{C51E15FB-3705-4287-AA6C-A343D02F7E76}"/>
              </a:ext>
            </a:extLst>
          </p:cNvPr>
          <p:cNvSpPr/>
          <p:nvPr/>
        </p:nvSpPr>
        <p:spPr>
          <a:xfrm>
            <a:off x="1002208" y="5258666"/>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nvGrpSpPr>
          <p:cNvPr id="16" name="Group 15">
            <a:extLst>
              <a:ext uri="{FF2B5EF4-FFF2-40B4-BE49-F238E27FC236}">
                <a16:creationId xmlns:a16="http://schemas.microsoft.com/office/drawing/2014/main" id="{EC22C5D3-11C5-4036-9358-816395E2AFA9}"/>
              </a:ext>
            </a:extLst>
          </p:cNvPr>
          <p:cNvGrpSpPr/>
          <p:nvPr/>
        </p:nvGrpSpPr>
        <p:grpSpPr>
          <a:xfrm>
            <a:off x="7213356" y="1369028"/>
            <a:ext cx="3886688" cy="3933864"/>
            <a:chOff x="4943475" y="2471838"/>
            <a:chExt cx="2305050" cy="2333030"/>
          </a:xfrm>
        </p:grpSpPr>
        <p:sp>
          <p:nvSpPr>
            <p:cNvPr id="17" name="Line 699">
              <a:extLst>
                <a:ext uri="{FF2B5EF4-FFF2-40B4-BE49-F238E27FC236}">
                  <a16:creationId xmlns:a16="http://schemas.microsoft.com/office/drawing/2014/main" id="{1544933E-9096-437C-A55D-6688337116AE}"/>
                </a:ext>
              </a:extLst>
            </p:cNvPr>
            <p:cNvSpPr>
              <a:spLocks noChangeShapeType="1"/>
            </p:cNvSpPr>
            <p:nvPr userDrawn="1"/>
          </p:nvSpPr>
          <p:spPr bwMode="auto">
            <a:xfrm flipH="1" flipV="1">
              <a:off x="6040910" y="2471838"/>
              <a:ext cx="622608" cy="146907"/>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8" name="Freeform 700">
              <a:extLst>
                <a:ext uri="{FF2B5EF4-FFF2-40B4-BE49-F238E27FC236}">
                  <a16:creationId xmlns:a16="http://schemas.microsoft.com/office/drawing/2014/main" id="{5FFCB06D-3AC5-403A-9FEB-09154DD0F024}"/>
                </a:ext>
              </a:extLst>
            </p:cNvPr>
            <p:cNvSpPr>
              <a:spLocks/>
            </p:cNvSpPr>
            <p:nvPr userDrawn="1"/>
          </p:nvSpPr>
          <p:spPr bwMode="auto">
            <a:xfrm>
              <a:off x="6663518" y="2618745"/>
              <a:ext cx="585007" cy="991625"/>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0" name="Freeform 701">
              <a:extLst>
                <a:ext uri="{FF2B5EF4-FFF2-40B4-BE49-F238E27FC236}">
                  <a16:creationId xmlns:a16="http://schemas.microsoft.com/office/drawing/2014/main" id="{DC00EE8C-698E-4BDD-8C39-ECF5A18E55DD}"/>
                </a:ext>
              </a:extLst>
            </p:cNvPr>
            <p:cNvSpPr>
              <a:spLocks/>
            </p:cNvSpPr>
            <p:nvPr userDrawn="1"/>
          </p:nvSpPr>
          <p:spPr bwMode="auto">
            <a:xfrm>
              <a:off x="5547720" y="3610371"/>
              <a:ext cx="1700805" cy="1194497"/>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1" name="Line 702">
              <a:extLst>
                <a:ext uri="{FF2B5EF4-FFF2-40B4-BE49-F238E27FC236}">
                  <a16:creationId xmlns:a16="http://schemas.microsoft.com/office/drawing/2014/main" id="{F7EAC3E6-91BC-4992-AEF1-6CA13252D7B5}"/>
                </a:ext>
              </a:extLst>
            </p:cNvPr>
            <p:cNvSpPr>
              <a:spLocks noChangeShapeType="1"/>
            </p:cNvSpPr>
            <p:nvPr userDrawn="1"/>
          </p:nvSpPr>
          <p:spPr bwMode="auto">
            <a:xfrm>
              <a:off x="5035293" y="4072080"/>
              <a:ext cx="512427" cy="65408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2" name="Freeform 703">
              <a:extLst>
                <a:ext uri="{FF2B5EF4-FFF2-40B4-BE49-F238E27FC236}">
                  <a16:creationId xmlns:a16="http://schemas.microsoft.com/office/drawing/2014/main" id="{DBB161A1-41AA-4B65-B964-9FB778152C9A}"/>
                </a:ext>
              </a:extLst>
            </p:cNvPr>
            <p:cNvSpPr>
              <a:spLocks/>
            </p:cNvSpPr>
            <p:nvPr userDrawn="1"/>
          </p:nvSpPr>
          <p:spPr bwMode="auto">
            <a:xfrm>
              <a:off x="4943475" y="3120626"/>
              <a:ext cx="91819" cy="951455"/>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3" name="Line 704">
              <a:extLst>
                <a:ext uri="{FF2B5EF4-FFF2-40B4-BE49-F238E27FC236}">
                  <a16:creationId xmlns:a16="http://schemas.microsoft.com/office/drawing/2014/main" id="{55280257-E3D7-4D53-8EE9-D3ADE79C3EF3}"/>
                </a:ext>
              </a:extLst>
            </p:cNvPr>
            <p:cNvSpPr>
              <a:spLocks noChangeShapeType="1"/>
            </p:cNvSpPr>
            <p:nvPr userDrawn="1"/>
          </p:nvSpPr>
          <p:spPr bwMode="auto">
            <a:xfrm flipH="1">
              <a:off x="5476016" y="2471838"/>
              <a:ext cx="564894" cy="19150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4" name="Freeform 705">
              <a:extLst>
                <a:ext uri="{FF2B5EF4-FFF2-40B4-BE49-F238E27FC236}">
                  <a16:creationId xmlns:a16="http://schemas.microsoft.com/office/drawing/2014/main" id="{9D2F7658-2D1B-431D-B80C-2DA6BE2C3C49}"/>
                </a:ext>
              </a:extLst>
            </p:cNvPr>
            <p:cNvSpPr>
              <a:spLocks/>
            </p:cNvSpPr>
            <p:nvPr userDrawn="1"/>
          </p:nvSpPr>
          <p:spPr bwMode="auto">
            <a:xfrm>
              <a:off x="5476839" y="2602150"/>
              <a:ext cx="1189611" cy="66406"/>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5" name="Freeform 706">
              <a:extLst>
                <a:ext uri="{FF2B5EF4-FFF2-40B4-BE49-F238E27FC236}">
                  <a16:creationId xmlns:a16="http://schemas.microsoft.com/office/drawing/2014/main" id="{1DAD94E1-C582-4BEB-B399-FAD479826851}"/>
                </a:ext>
              </a:extLst>
            </p:cNvPr>
            <p:cNvSpPr>
              <a:spLocks/>
            </p:cNvSpPr>
            <p:nvPr userDrawn="1"/>
          </p:nvSpPr>
          <p:spPr bwMode="auto">
            <a:xfrm>
              <a:off x="5392068" y="3704811"/>
              <a:ext cx="155652" cy="1021357"/>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6" name="Freeform 707">
              <a:extLst>
                <a:ext uri="{FF2B5EF4-FFF2-40B4-BE49-F238E27FC236}">
                  <a16:creationId xmlns:a16="http://schemas.microsoft.com/office/drawing/2014/main" id="{1DD452CC-489F-4652-A186-1B831DC8E137}"/>
                </a:ext>
              </a:extLst>
            </p:cNvPr>
            <p:cNvSpPr>
              <a:spLocks/>
            </p:cNvSpPr>
            <p:nvPr userDrawn="1"/>
          </p:nvSpPr>
          <p:spPr bwMode="auto">
            <a:xfrm>
              <a:off x="5392068" y="2667715"/>
              <a:ext cx="115427" cy="1037097"/>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chemeClr val="accent3"/>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7" name="Freeform 708">
              <a:extLst>
                <a:ext uri="{FF2B5EF4-FFF2-40B4-BE49-F238E27FC236}">
                  <a16:creationId xmlns:a16="http://schemas.microsoft.com/office/drawing/2014/main" id="{0A827872-787A-4FE1-AC82-D1E41FECA739}"/>
                </a:ext>
              </a:extLst>
            </p:cNvPr>
            <p:cNvSpPr>
              <a:spLocks/>
            </p:cNvSpPr>
            <p:nvPr userDrawn="1"/>
          </p:nvSpPr>
          <p:spPr bwMode="auto">
            <a:xfrm>
              <a:off x="6011178" y="4143784"/>
              <a:ext cx="262346" cy="661084"/>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8" name="Freeform 709">
              <a:extLst>
                <a:ext uri="{FF2B5EF4-FFF2-40B4-BE49-F238E27FC236}">
                  <a16:creationId xmlns:a16="http://schemas.microsoft.com/office/drawing/2014/main" id="{724D31A6-3CEF-4F15-8FB9-94287E7FB242}"/>
                </a:ext>
              </a:extLst>
            </p:cNvPr>
            <p:cNvSpPr>
              <a:spLocks/>
            </p:cNvSpPr>
            <p:nvPr userDrawn="1"/>
          </p:nvSpPr>
          <p:spPr bwMode="auto">
            <a:xfrm>
              <a:off x="6011179" y="2607378"/>
              <a:ext cx="288568" cy="1536408"/>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9" name="Line 710">
              <a:extLst>
                <a:ext uri="{FF2B5EF4-FFF2-40B4-BE49-F238E27FC236}">
                  <a16:creationId xmlns:a16="http://schemas.microsoft.com/office/drawing/2014/main" id="{B7D7F68E-8CD0-4DEB-8F11-FFFFEBCF4BC2}"/>
                </a:ext>
              </a:extLst>
            </p:cNvPr>
            <p:cNvSpPr>
              <a:spLocks noChangeShapeType="1"/>
            </p:cNvSpPr>
            <p:nvPr userDrawn="1"/>
          </p:nvSpPr>
          <p:spPr bwMode="auto">
            <a:xfrm>
              <a:off x="6040910" y="2471838"/>
              <a:ext cx="15740" cy="13554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0" name="Line 711">
              <a:extLst>
                <a:ext uri="{FF2B5EF4-FFF2-40B4-BE49-F238E27FC236}">
                  <a16:creationId xmlns:a16="http://schemas.microsoft.com/office/drawing/2014/main" id="{172D331E-D26B-414B-BE0E-41AF53651A49}"/>
                </a:ext>
              </a:extLst>
            </p:cNvPr>
            <p:cNvSpPr>
              <a:spLocks noChangeShapeType="1"/>
            </p:cNvSpPr>
            <p:nvPr userDrawn="1"/>
          </p:nvSpPr>
          <p:spPr bwMode="auto">
            <a:xfrm flipH="1">
              <a:off x="4988947" y="2662397"/>
              <a:ext cx="481831" cy="458282"/>
            </a:xfrm>
            <a:prstGeom prst="line">
              <a:avLst/>
            </a:prstGeom>
            <a:noFill/>
            <a:ln w="0">
              <a:solidFill>
                <a:schemeClr val="accent3"/>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1" name="Line 712">
              <a:extLst>
                <a:ext uri="{FF2B5EF4-FFF2-40B4-BE49-F238E27FC236}">
                  <a16:creationId xmlns:a16="http://schemas.microsoft.com/office/drawing/2014/main" id="{F394D98F-90CC-4724-ADC7-EBA35EDD6855}"/>
                </a:ext>
              </a:extLst>
            </p:cNvPr>
            <p:cNvSpPr>
              <a:spLocks noChangeShapeType="1"/>
            </p:cNvSpPr>
            <p:nvPr userDrawn="1"/>
          </p:nvSpPr>
          <p:spPr bwMode="auto">
            <a:xfrm flipH="1" flipV="1">
              <a:off x="7112111" y="3548285"/>
              <a:ext cx="136414" cy="6208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2" name="Line 713">
              <a:extLst>
                <a:ext uri="{FF2B5EF4-FFF2-40B4-BE49-F238E27FC236}">
                  <a16:creationId xmlns:a16="http://schemas.microsoft.com/office/drawing/2014/main" id="{85B9ED79-7B81-4DCC-B656-A6563E1F85B5}"/>
                </a:ext>
              </a:extLst>
            </p:cNvPr>
            <p:cNvSpPr>
              <a:spLocks noChangeShapeType="1"/>
            </p:cNvSpPr>
            <p:nvPr userDrawn="1"/>
          </p:nvSpPr>
          <p:spPr bwMode="auto">
            <a:xfrm flipH="1" flipV="1">
              <a:off x="6657687" y="2619538"/>
              <a:ext cx="155361" cy="40407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3" name="Line 714">
              <a:extLst>
                <a:ext uri="{FF2B5EF4-FFF2-40B4-BE49-F238E27FC236}">
                  <a16:creationId xmlns:a16="http://schemas.microsoft.com/office/drawing/2014/main" id="{E4856CB2-C842-4B6E-BE73-206A6D0BF456}"/>
                </a:ext>
              </a:extLst>
            </p:cNvPr>
            <p:cNvSpPr>
              <a:spLocks noChangeShapeType="1"/>
            </p:cNvSpPr>
            <p:nvPr userDrawn="1"/>
          </p:nvSpPr>
          <p:spPr bwMode="auto">
            <a:xfrm flipH="1" flipV="1">
              <a:off x="6813049" y="3023616"/>
              <a:ext cx="299062" cy="52467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4" name="Line 715">
              <a:extLst>
                <a:ext uri="{FF2B5EF4-FFF2-40B4-BE49-F238E27FC236}">
                  <a16:creationId xmlns:a16="http://schemas.microsoft.com/office/drawing/2014/main" id="{542DBAEB-8D3C-47CB-9A0A-1A4D571CC905}"/>
                </a:ext>
              </a:extLst>
            </p:cNvPr>
            <p:cNvSpPr>
              <a:spLocks noChangeShapeType="1"/>
            </p:cNvSpPr>
            <p:nvPr userDrawn="1"/>
          </p:nvSpPr>
          <p:spPr bwMode="auto">
            <a:xfrm flipH="1" flipV="1">
              <a:off x="7112111" y="3548285"/>
              <a:ext cx="13116" cy="706554"/>
            </a:xfrm>
            <a:prstGeom prst="line">
              <a:avLst/>
            </a:prstGeom>
            <a:noFill/>
            <a:ln w="0">
              <a:solidFill>
                <a:schemeClr val="accent3"/>
              </a:solidFill>
              <a:prstDash val="solid"/>
              <a:round/>
              <a:headEnd type="oval"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5" name="Freeform 716">
              <a:extLst>
                <a:ext uri="{FF2B5EF4-FFF2-40B4-BE49-F238E27FC236}">
                  <a16:creationId xmlns:a16="http://schemas.microsoft.com/office/drawing/2014/main" id="{7C48CC6D-439C-48CB-81C6-CDC40086026D}"/>
                </a:ext>
              </a:extLst>
            </p:cNvPr>
            <p:cNvSpPr>
              <a:spLocks/>
            </p:cNvSpPr>
            <p:nvPr userDrawn="1"/>
          </p:nvSpPr>
          <p:spPr bwMode="auto">
            <a:xfrm>
              <a:off x="6011179" y="4143785"/>
              <a:ext cx="1114049" cy="210743"/>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6" name="Line 717">
              <a:extLst>
                <a:ext uri="{FF2B5EF4-FFF2-40B4-BE49-F238E27FC236}">
                  <a16:creationId xmlns:a16="http://schemas.microsoft.com/office/drawing/2014/main" id="{27BD0138-3851-4262-AA50-F48B769478B7}"/>
                </a:ext>
              </a:extLst>
            </p:cNvPr>
            <p:cNvSpPr>
              <a:spLocks noChangeShapeType="1"/>
            </p:cNvSpPr>
            <p:nvPr userDrawn="1"/>
          </p:nvSpPr>
          <p:spPr bwMode="auto">
            <a:xfrm>
              <a:off x="5392068" y="3704811"/>
              <a:ext cx="619110" cy="438974"/>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7" name="Line 718">
              <a:extLst>
                <a:ext uri="{FF2B5EF4-FFF2-40B4-BE49-F238E27FC236}">
                  <a16:creationId xmlns:a16="http://schemas.microsoft.com/office/drawing/2014/main" id="{CA6782E1-7DB0-4FDF-AABD-2D86FE207F63}"/>
                </a:ext>
              </a:extLst>
            </p:cNvPr>
            <p:cNvSpPr>
              <a:spLocks noChangeShapeType="1"/>
            </p:cNvSpPr>
            <p:nvPr userDrawn="1"/>
          </p:nvSpPr>
          <p:spPr bwMode="auto">
            <a:xfrm>
              <a:off x="4988947" y="3120679"/>
              <a:ext cx="403121" cy="584132"/>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8" name="Line 719">
              <a:extLst>
                <a:ext uri="{FF2B5EF4-FFF2-40B4-BE49-F238E27FC236}">
                  <a16:creationId xmlns:a16="http://schemas.microsoft.com/office/drawing/2014/main" id="{A9E83D2E-1A59-46E5-998E-8DDB0C1DDB39}"/>
                </a:ext>
              </a:extLst>
            </p:cNvPr>
            <p:cNvSpPr>
              <a:spLocks noChangeShapeType="1"/>
            </p:cNvSpPr>
            <p:nvPr userDrawn="1"/>
          </p:nvSpPr>
          <p:spPr bwMode="auto">
            <a:xfrm flipH="1">
              <a:off x="4988947" y="2989512"/>
              <a:ext cx="518549" cy="131167"/>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9" name="Line 720">
              <a:extLst>
                <a:ext uri="{FF2B5EF4-FFF2-40B4-BE49-F238E27FC236}">
                  <a16:creationId xmlns:a16="http://schemas.microsoft.com/office/drawing/2014/main" id="{CDEEC03D-755B-4F09-B361-8566C12334D1}"/>
                </a:ext>
              </a:extLst>
            </p:cNvPr>
            <p:cNvSpPr>
              <a:spLocks noChangeShapeType="1"/>
            </p:cNvSpPr>
            <p:nvPr userDrawn="1"/>
          </p:nvSpPr>
          <p:spPr bwMode="auto">
            <a:xfrm flipH="1">
              <a:off x="5507496" y="2607378"/>
              <a:ext cx="549154" cy="38213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0" name="Line 721">
              <a:extLst>
                <a:ext uri="{FF2B5EF4-FFF2-40B4-BE49-F238E27FC236}">
                  <a16:creationId xmlns:a16="http://schemas.microsoft.com/office/drawing/2014/main" id="{A74F757C-7355-43A8-AABE-AF13B8994CE7}"/>
                </a:ext>
              </a:extLst>
            </p:cNvPr>
            <p:cNvSpPr>
              <a:spLocks noChangeShapeType="1"/>
            </p:cNvSpPr>
            <p:nvPr userDrawn="1"/>
          </p:nvSpPr>
          <p:spPr bwMode="auto">
            <a:xfrm flipH="1" flipV="1">
              <a:off x="6056650" y="2607378"/>
              <a:ext cx="756399" cy="41623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1" name="Freeform 722">
              <a:extLst>
                <a:ext uri="{FF2B5EF4-FFF2-40B4-BE49-F238E27FC236}">
                  <a16:creationId xmlns:a16="http://schemas.microsoft.com/office/drawing/2014/main" id="{BD5E6971-2E36-49C2-A18C-E44ED56DD2FC}"/>
                </a:ext>
              </a:extLst>
            </p:cNvPr>
            <p:cNvSpPr>
              <a:spLocks/>
            </p:cNvSpPr>
            <p:nvPr userDrawn="1"/>
          </p:nvSpPr>
          <p:spPr bwMode="auto">
            <a:xfrm>
              <a:off x="6813049" y="3023616"/>
              <a:ext cx="367269" cy="511553"/>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2" name="Freeform 723">
              <a:extLst>
                <a:ext uri="{FF2B5EF4-FFF2-40B4-BE49-F238E27FC236}">
                  <a16:creationId xmlns:a16="http://schemas.microsoft.com/office/drawing/2014/main" id="{7A3D9AA9-E1E2-4029-B899-4ECE550884ED}"/>
                </a:ext>
              </a:extLst>
            </p:cNvPr>
            <p:cNvSpPr>
              <a:spLocks/>
            </p:cNvSpPr>
            <p:nvPr userDrawn="1"/>
          </p:nvSpPr>
          <p:spPr bwMode="auto">
            <a:xfrm>
              <a:off x="6799058" y="3023616"/>
              <a:ext cx="314802" cy="1330912"/>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3" name="Line 724">
              <a:extLst>
                <a:ext uri="{FF2B5EF4-FFF2-40B4-BE49-F238E27FC236}">
                  <a16:creationId xmlns:a16="http://schemas.microsoft.com/office/drawing/2014/main" id="{B8B84BC1-ABFC-4494-B30D-A6EF1860233A}"/>
                </a:ext>
              </a:extLst>
            </p:cNvPr>
            <p:cNvSpPr>
              <a:spLocks noChangeShapeType="1"/>
            </p:cNvSpPr>
            <p:nvPr userDrawn="1"/>
          </p:nvSpPr>
          <p:spPr bwMode="auto">
            <a:xfrm flipV="1">
              <a:off x="6299747" y="3023616"/>
              <a:ext cx="513302" cy="16439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4" name="Line 725">
              <a:extLst>
                <a:ext uri="{FF2B5EF4-FFF2-40B4-BE49-F238E27FC236}">
                  <a16:creationId xmlns:a16="http://schemas.microsoft.com/office/drawing/2014/main" id="{B682B383-105E-4EAD-BD86-FD4EB69759A7}"/>
                </a:ext>
              </a:extLst>
            </p:cNvPr>
            <p:cNvSpPr>
              <a:spLocks noChangeShapeType="1"/>
            </p:cNvSpPr>
            <p:nvPr userDrawn="1"/>
          </p:nvSpPr>
          <p:spPr bwMode="auto">
            <a:xfrm flipV="1">
              <a:off x="5392068" y="3188012"/>
              <a:ext cx="907679" cy="52379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5" name="Freeform 726">
              <a:extLst>
                <a:ext uri="{FF2B5EF4-FFF2-40B4-BE49-F238E27FC236}">
                  <a16:creationId xmlns:a16="http://schemas.microsoft.com/office/drawing/2014/main" id="{D369B045-2992-4ACC-8101-A1A1EE67E4F3}"/>
                </a:ext>
              </a:extLst>
            </p:cNvPr>
            <p:cNvSpPr>
              <a:spLocks/>
            </p:cNvSpPr>
            <p:nvPr userDrawn="1"/>
          </p:nvSpPr>
          <p:spPr bwMode="auto">
            <a:xfrm>
              <a:off x="5035293" y="3711807"/>
              <a:ext cx="482696" cy="685568"/>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6" name="Line 728">
              <a:extLst>
                <a:ext uri="{FF2B5EF4-FFF2-40B4-BE49-F238E27FC236}">
                  <a16:creationId xmlns:a16="http://schemas.microsoft.com/office/drawing/2014/main" id="{9317A334-278A-48E8-B8D3-2293DF916002}"/>
                </a:ext>
              </a:extLst>
            </p:cNvPr>
            <p:cNvSpPr>
              <a:spLocks noChangeShapeType="1"/>
            </p:cNvSpPr>
            <p:nvPr userDrawn="1"/>
          </p:nvSpPr>
          <p:spPr bwMode="auto">
            <a:xfrm flipH="1">
              <a:off x="5517989" y="4143785"/>
              <a:ext cx="493190" cy="25359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7" name="Freeform 729">
              <a:extLst>
                <a:ext uri="{FF2B5EF4-FFF2-40B4-BE49-F238E27FC236}">
                  <a16:creationId xmlns:a16="http://schemas.microsoft.com/office/drawing/2014/main" id="{4EA0E68B-D8F2-42F6-8C14-301B06EF1F7D}"/>
                </a:ext>
              </a:extLst>
            </p:cNvPr>
            <p:cNvSpPr>
              <a:spLocks/>
            </p:cNvSpPr>
            <p:nvPr userDrawn="1"/>
          </p:nvSpPr>
          <p:spPr bwMode="auto">
            <a:xfrm>
              <a:off x="6011179" y="3548285"/>
              <a:ext cx="1100932" cy="595500"/>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8" name="Freeform 730">
              <a:extLst>
                <a:ext uri="{FF2B5EF4-FFF2-40B4-BE49-F238E27FC236}">
                  <a16:creationId xmlns:a16="http://schemas.microsoft.com/office/drawing/2014/main" id="{B84FD183-8218-4A53-93E4-9E027E339510}"/>
                </a:ext>
              </a:extLst>
            </p:cNvPr>
            <p:cNvSpPr>
              <a:spLocks/>
            </p:cNvSpPr>
            <p:nvPr userDrawn="1"/>
          </p:nvSpPr>
          <p:spPr bwMode="auto">
            <a:xfrm>
              <a:off x="5556465" y="4627355"/>
              <a:ext cx="1125417" cy="101436"/>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9" name="Freeform 731">
              <a:extLst>
                <a:ext uri="{FF2B5EF4-FFF2-40B4-BE49-F238E27FC236}">
                  <a16:creationId xmlns:a16="http://schemas.microsoft.com/office/drawing/2014/main" id="{639288E0-5A07-4036-BF89-D8EAD749F54A}"/>
                </a:ext>
              </a:extLst>
            </p:cNvPr>
            <p:cNvSpPr>
              <a:spLocks/>
            </p:cNvSpPr>
            <p:nvPr userDrawn="1"/>
          </p:nvSpPr>
          <p:spPr bwMode="auto">
            <a:xfrm>
              <a:off x="5517989" y="4354526"/>
              <a:ext cx="1288064" cy="306057"/>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0" name="Line 732">
              <a:extLst>
                <a:ext uri="{FF2B5EF4-FFF2-40B4-BE49-F238E27FC236}">
                  <a16:creationId xmlns:a16="http://schemas.microsoft.com/office/drawing/2014/main" id="{63103ABF-C65D-4BB4-AB53-2DBEECE71821}"/>
                </a:ext>
              </a:extLst>
            </p:cNvPr>
            <p:cNvSpPr>
              <a:spLocks noChangeShapeType="1"/>
            </p:cNvSpPr>
            <p:nvPr userDrawn="1"/>
          </p:nvSpPr>
          <p:spPr bwMode="auto">
            <a:xfrm>
              <a:off x="6299747" y="3188012"/>
              <a:ext cx="500185" cy="48269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1" name="Line 733">
              <a:extLst>
                <a:ext uri="{FF2B5EF4-FFF2-40B4-BE49-F238E27FC236}">
                  <a16:creationId xmlns:a16="http://schemas.microsoft.com/office/drawing/2014/main" id="{6CFAB074-72B6-47B0-B216-B8885A289764}"/>
                </a:ext>
              </a:extLst>
            </p:cNvPr>
            <p:cNvSpPr>
              <a:spLocks noChangeShapeType="1"/>
            </p:cNvSpPr>
            <p:nvPr userDrawn="1"/>
          </p:nvSpPr>
          <p:spPr bwMode="auto">
            <a:xfrm>
              <a:off x="5507496" y="2989512"/>
              <a:ext cx="792251" cy="19850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grpSp>
      <p:pic>
        <p:nvPicPr>
          <p:cNvPr id="52" name="Picture 2" descr="E:\cloud\drive\websites\slidemodel\logo\sebastian\slidemodel-logo-trans.png">
            <a:extLst>
              <a:ext uri="{FF2B5EF4-FFF2-40B4-BE49-F238E27FC236}">
                <a16:creationId xmlns:a16="http://schemas.microsoft.com/office/drawing/2014/main" id="{B82E8815-534B-44DC-8850-8EBA46E5D6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6999" y="284967"/>
            <a:ext cx="1466089" cy="27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92F3-9E3A-4CF9-9560-7BD26E56E8A5}"/>
              </a:ext>
            </a:extLst>
          </p:cNvPr>
          <p:cNvSpPr>
            <a:spLocks noGrp="1"/>
          </p:cNvSpPr>
          <p:nvPr>
            <p:ph type="title"/>
          </p:nvPr>
        </p:nvSpPr>
        <p:spPr>
          <a:xfrm>
            <a:off x="2596598" y="693116"/>
            <a:ext cx="6852144" cy="865096"/>
          </a:xfrm>
        </p:spPr>
        <p:txBody>
          <a:bodyPr/>
          <a:lstStyle/>
          <a:p>
            <a:r>
              <a:rPr lang="en-GB" sz="3600" dirty="0">
                <a:solidFill>
                  <a:srgbClr val="FFFF00"/>
                </a:solidFill>
                <a:sym typeface="DM Sans Medium"/>
              </a:rPr>
              <a:t>The Problem and </a:t>
            </a:r>
            <a:r>
              <a:rPr lang="en-GB" dirty="0">
                <a:solidFill>
                  <a:srgbClr val="FFFF00"/>
                </a:solidFill>
                <a:sym typeface="DM Sans Medium"/>
              </a:rPr>
              <a:t>why it interests.</a:t>
            </a:r>
            <a:endParaRPr lang="en-US" dirty="0">
              <a:solidFill>
                <a:srgbClr val="FFFF00"/>
              </a:solidFill>
            </a:endParaRPr>
          </a:p>
        </p:txBody>
      </p:sp>
      <p:cxnSp>
        <p:nvCxnSpPr>
          <p:cNvPr id="4" name="Straight Connector 3">
            <a:extLst>
              <a:ext uri="{FF2B5EF4-FFF2-40B4-BE49-F238E27FC236}">
                <a16:creationId xmlns:a16="http://schemas.microsoft.com/office/drawing/2014/main" id="{230C030F-6A07-46D8-B0DD-17ABF40D5985}"/>
              </a:ext>
            </a:extLst>
          </p:cNvPr>
          <p:cNvCxnSpPr/>
          <p:nvPr/>
        </p:nvCxnSpPr>
        <p:spPr>
          <a:xfrm>
            <a:off x="8877604" y="2268138"/>
            <a:ext cx="0" cy="3101697"/>
          </a:xfrm>
          <a:prstGeom prst="line">
            <a:avLst/>
          </a:prstGeom>
          <a:noFill/>
          <a:ln w="12700" cap="flat" cmpd="sng" algn="ctr">
            <a:solidFill>
              <a:schemeClr val="bg1"/>
            </a:solidFill>
            <a:prstDash val="solid"/>
            <a:miter lim="800000"/>
          </a:ln>
          <a:effectLst/>
        </p:spPr>
      </p:cxnSp>
      <p:sp>
        <p:nvSpPr>
          <p:cNvPr id="5" name="Oval 4">
            <a:extLst>
              <a:ext uri="{FF2B5EF4-FFF2-40B4-BE49-F238E27FC236}">
                <a16:creationId xmlns:a16="http://schemas.microsoft.com/office/drawing/2014/main" id="{EA6F0CE2-B514-4222-AE0D-EBD1C3FE9536}"/>
              </a:ext>
            </a:extLst>
          </p:cNvPr>
          <p:cNvSpPr/>
          <p:nvPr/>
        </p:nvSpPr>
        <p:spPr>
          <a:xfrm>
            <a:off x="8819432" y="2151794"/>
            <a:ext cx="116344" cy="116344"/>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Oval 5">
            <a:extLst>
              <a:ext uri="{FF2B5EF4-FFF2-40B4-BE49-F238E27FC236}">
                <a16:creationId xmlns:a16="http://schemas.microsoft.com/office/drawing/2014/main" id="{AC995DCF-E478-49F1-922D-E9F6DD318BB3}"/>
              </a:ext>
            </a:extLst>
          </p:cNvPr>
          <p:cNvSpPr/>
          <p:nvPr/>
        </p:nvSpPr>
        <p:spPr>
          <a:xfrm>
            <a:off x="8819432" y="5371590"/>
            <a:ext cx="116344" cy="116344"/>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mn-cs"/>
            </a:endParaRPr>
          </a:p>
        </p:txBody>
      </p:sp>
      <p:pic>
        <p:nvPicPr>
          <p:cNvPr id="11" name="Graphic 10" descr="Earth globe Africa and Europe">
            <a:extLst>
              <a:ext uri="{FF2B5EF4-FFF2-40B4-BE49-F238E27FC236}">
                <a16:creationId xmlns:a16="http://schemas.microsoft.com/office/drawing/2014/main" id="{19D1BFC5-C4FF-4E16-A000-3559DAF20CB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24496" y="2085762"/>
            <a:ext cx="514290" cy="514290"/>
          </a:xfrm>
          <a:prstGeom prst="rect">
            <a:avLst/>
          </a:prstGeom>
        </p:spPr>
      </p:pic>
      <p:pic>
        <p:nvPicPr>
          <p:cNvPr id="12" name="Graphic 11" descr="Map with pin">
            <a:extLst>
              <a:ext uri="{FF2B5EF4-FFF2-40B4-BE49-F238E27FC236}">
                <a16:creationId xmlns:a16="http://schemas.microsoft.com/office/drawing/2014/main" id="{360B2D36-D1C4-4503-B706-AC2247B71FC8}"/>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62596" y="4055463"/>
            <a:ext cx="514290" cy="514290"/>
          </a:xfrm>
          <a:prstGeom prst="rect">
            <a:avLst/>
          </a:prstGeom>
        </p:spPr>
      </p:pic>
      <p:sp>
        <p:nvSpPr>
          <p:cNvPr id="14" name="TextBox 13">
            <a:extLst>
              <a:ext uri="{FF2B5EF4-FFF2-40B4-BE49-F238E27FC236}">
                <a16:creationId xmlns:a16="http://schemas.microsoft.com/office/drawing/2014/main" id="{5FDB8EEA-C03B-433C-9A28-4ED23B35DC76}"/>
              </a:ext>
            </a:extLst>
          </p:cNvPr>
          <p:cNvSpPr txBox="1"/>
          <p:nvPr/>
        </p:nvSpPr>
        <p:spPr>
          <a:xfrm>
            <a:off x="9124496" y="2750688"/>
            <a:ext cx="2702318" cy="492443"/>
          </a:xfrm>
          <a:prstGeom prst="rect">
            <a:avLst/>
          </a:prstGeom>
          <a:noFill/>
        </p:spPr>
        <p:txBody>
          <a:bodyPr wrap="square" lIns="0" tIns="0" rIns="0" bIns="0" rtlCol="0" anchor="t">
            <a:spAutoFit/>
          </a:bodyPr>
          <a:lstStyle/>
          <a:p>
            <a:pPr defTabSz="1218987"/>
            <a:r>
              <a:rPr lang="en-IN" sz="1600" b="1" dirty="0">
                <a:solidFill>
                  <a:schemeClr val="bg1"/>
                </a:solidFill>
                <a:ea typeface="Open Sans" panose="020B0606030504020204" pitchFamily="34" charset="0"/>
                <a:cs typeface="Arial" panose="020B0604020202020204" pitchFamily="34" charset="0"/>
              </a:rPr>
              <a:t>Empathetic approach to develop products</a:t>
            </a:r>
          </a:p>
        </p:txBody>
      </p:sp>
      <p:sp>
        <p:nvSpPr>
          <p:cNvPr id="16" name="TextBox 15">
            <a:extLst>
              <a:ext uri="{FF2B5EF4-FFF2-40B4-BE49-F238E27FC236}">
                <a16:creationId xmlns:a16="http://schemas.microsoft.com/office/drawing/2014/main" id="{8AF92854-9851-4104-B713-D3837B2AECE9}"/>
              </a:ext>
            </a:extLst>
          </p:cNvPr>
          <p:cNvSpPr txBox="1"/>
          <p:nvPr/>
        </p:nvSpPr>
        <p:spPr>
          <a:xfrm>
            <a:off x="9162595" y="4673617"/>
            <a:ext cx="2021217" cy="1723549"/>
          </a:xfrm>
          <a:prstGeom prst="rect">
            <a:avLst/>
          </a:prstGeom>
          <a:noFill/>
        </p:spPr>
        <p:txBody>
          <a:bodyPr wrap="square" lIns="0" tIns="0" rIns="0" bIns="0" rtlCol="0" anchor="t">
            <a:spAutoFit/>
          </a:bodyPr>
          <a:lstStyle/>
          <a:p>
            <a:pPr defTabSz="1218987"/>
            <a:r>
              <a:rPr lang="en-IN" sz="1600" b="1" dirty="0">
                <a:solidFill>
                  <a:schemeClr val="bg1"/>
                </a:solidFill>
                <a:ea typeface="Open Sans" panose="020B0606030504020204" pitchFamily="34" charset="0"/>
                <a:cs typeface="Arial" panose="020B0604020202020204" pitchFamily="34" charset="0"/>
              </a:rPr>
              <a:t>Here,</a:t>
            </a:r>
          </a:p>
          <a:p>
            <a:pPr defTabSz="1218987"/>
            <a:r>
              <a:rPr lang="en-IN" sz="1600" b="1" dirty="0">
                <a:solidFill>
                  <a:schemeClr val="bg1"/>
                </a:solidFill>
                <a:ea typeface="Open Sans" panose="020B0606030504020204" pitchFamily="34" charset="0"/>
                <a:cs typeface="Arial" panose="020B0604020202020204" pitchFamily="34" charset="0"/>
              </a:rPr>
              <a:t>Y=Economic output</a:t>
            </a:r>
          </a:p>
          <a:p>
            <a:pPr defTabSz="1218987"/>
            <a:r>
              <a:rPr lang="en-IN" sz="1600" b="1" dirty="0">
                <a:solidFill>
                  <a:schemeClr val="bg1"/>
                </a:solidFill>
                <a:ea typeface="Open Sans" panose="020B0606030504020204" pitchFamily="34" charset="0"/>
                <a:cs typeface="Arial" panose="020B0604020202020204" pitchFamily="34" charset="0"/>
              </a:rPr>
              <a:t>K=Knowledge</a:t>
            </a:r>
          </a:p>
          <a:p>
            <a:pPr defTabSz="1218987"/>
            <a:r>
              <a:rPr lang="en-IN" sz="1600" b="1" dirty="0">
                <a:solidFill>
                  <a:schemeClr val="bg1"/>
                </a:solidFill>
                <a:ea typeface="Open Sans" panose="020B0606030504020204" pitchFamily="34" charset="0"/>
                <a:cs typeface="Arial" panose="020B0604020202020204" pitchFamily="34" charset="0"/>
              </a:rPr>
              <a:t>L= </a:t>
            </a:r>
            <a:r>
              <a:rPr lang="en-IN" sz="1600" b="1" dirty="0" err="1">
                <a:solidFill>
                  <a:schemeClr val="bg1"/>
                </a:solidFill>
                <a:ea typeface="Open Sans" panose="020B0606030504020204" pitchFamily="34" charset="0"/>
                <a:cs typeface="Arial" panose="020B0604020202020204" pitchFamily="34" charset="0"/>
              </a:rPr>
              <a:t>Labor</a:t>
            </a:r>
            <a:endParaRPr lang="en-IN" sz="1600" b="1" dirty="0">
              <a:solidFill>
                <a:schemeClr val="bg1"/>
              </a:solidFill>
              <a:ea typeface="Open Sans" panose="020B0606030504020204" pitchFamily="34" charset="0"/>
              <a:cs typeface="Arial" panose="020B0604020202020204" pitchFamily="34" charset="0"/>
            </a:endParaRPr>
          </a:p>
          <a:p>
            <a:pPr defTabSz="1218987"/>
            <a:r>
              <a:rPr lang="en-IN" sz="1600" b="1" dirty="0">
                <a:solidFill>
                  <a:schemeClr val="bg1"/>
                </a:solidFill>
                <a:ea typeface="Open Sans" panose="020B0606030504020204" pitchFamily="34" charset="0"/>
                <a:cs typeface="Arial" panose="020B0604020202020204" pitchFamily="34" charset="0"/>
              </a:rPr>
              <a:t>H= Human Capital</a:t>
            </a:r>
          </a:p>
          <a:p>
            <a:pPr defTabSz="1218987"/>
            <a:r>
              <a:rPr lang="en-IN" sz="1600" b="1" dirty="0">
                <a:solidFill>
                  <a:schemeClr val="bg1"/>
                </a:solidFill>
                <a:ea typeface="Open Sans" panose="020B0606030504020204" pitchFamily="34" charset="0"/>
                <a:cs typeface="Arial" panose="020B0604020202020204" pitchFamily="34" charset="0"/>
              </a:rPr>
              <a:t>A= Idea</a:t>
            </a:r>
          </a:p>
          <a:p>
            <a:pPr defTabSz="1218987"/>
            <a:r>
              <a:rPr lang="en-IN" sz="1600" b="1" dirty="0">
                <a:solidFill>
                  <a:schemeClr val="bg1"/>
                </a:solidFill>
                <a:ea typeface="Open Sans" panose="020B0606030504020204" pitchFamily="34" charset="0"/>
                <a:cs typeface="Arial" panose="020B0604020202020204" pitchFamily="34" charset="0"/>
              </a:rPr>
              <a:t>D= Decision making</a:t>
            </a:r>
          </a:p>
        </p:txBody>
      </p:sp>
      <p:sp>
        <p:nvSpPr>
          <p:cNvPr id="3" name="Title 1">
            <a:extLst>
              <a:ext uri="{FF2B5EF4-FFF2-40B4-BE49-F238E27FC236}">
                <a16:creationId xmlns:a16="http://schemas.microsoft.com/office/drawing/2014/main" id="{55D86040-0A4A-38F7-63DF-4D98E79667E6}"/>
              </a:ext>
            </a:extLst>
          </p:cNvPr>
          <p:cNvSpPr txBox="1">
            <a:spLocks/>
          </p:cNvSpPr>
          <p:nvPr/>
        </p:nvSpPr>
        <p:spPr>
          <a:xfrm>
            <a:off x="980697" y="2085762"/>
            <a:ext cx="7506248" cy="381035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b="1" kern="1200">
                <a:solidFill>
                  <a:schemeClr val="bg1"/>
                </a:solidFill>
                <a:latin typeface="Arial Black" panose="020B0A04020102020204" pitchFamily="34" charset="0"/>
                <a:ea typeface="+mj-ea"/>
                <a:cs typeface="+mj-cs"/>
              </a:defRPr>
            </a:lvl1pPr>
          </a:lstStyle>
          <a:p>
            <a:pPr algn="l"/>
            <a:r>
              <a:rPr lang="en-US" sz="2000" dirty="0">
                <a:latin typeface="Cambria Math" panose="02040503050406030204" pitchFamily="18" charset="0"/>
                <a:ea typeface="Cambria Math" panose="02040503050406030204" pitchFamily="18" charset="0"/>
              </a:rPr>
              <a:t>Most innovative products fails 75% after few days in the market. This is due to lack of quality enhancing developments of the products. </a:t>
            </a:r>
          </a:p>
          <a:p>
            <a:pPr algn="l"/>
            <a:endParaRPr lang="en-US" sz="2000" dirty="0">
              <a:latin typeface="Cambria Math" panose="02040503050406030204" pitchFamily="18" charset="0"/>
              <a:ea typeface="Cambria Math" panose="02040503050406030204" pitchFamily="18" charset="0"/>
            </a:endParaRPr>
          </a:p>
          <a:p>
            <a:pPr algn="l"/>
            <a:r>
              <a:rPr lang="en-US" sz="2000" dirty="0">
                <a:latin typeface="Cambria Math" panose="02040503050406030204" pitchFamily="18" charset="0"/>
                <a:ea typeface="Cambria Math" panose="02040503050406030204" pitchFamily="18" charset="0"/>
              </a:rPr>
              <a:t>In Economic terms, There is Cobb-Douglas Function that gives the relation between quantities of physical input and quantities of output of goods.</a:t>
            </a:r>
          </a:p>
          <a:p>
            <a:pPr algn="l"/>
            <a:endParaRPr lang="en-US" sz="1800" dirty="0">
              <a:solidFill>
                <a:srgbClr val="00B050"/>
              </a:solidFill>
            </a:endParaRPr>
          </a:p>
          <a:p>
            <a:pPr algn="l"/>
            <a:r>
              <a:rPr lang="en-US" sz="2400" dirty="0">
                <a:solidFill>
                  <a:srgbClr val="00B050"/>
                </a:solidFill>
              </a:rPr>
              <a:t>Y=F(K,L,H,A,D)</a:t>
            </a:r>
          </a:p>
          <a:p>
            <a:pPr algn="l"/>
            <a:endParaRPr lang="en-US" sz="2400" dirty="0">
              <a:solidFill>
                <a:srgbClr val="00B050"/>
              </a:solidFill>
            </a:endParaRPr>
          </a:p>
          <a:p>
            <a:pPr algn="l"/>
            <a:r>
              <a:rPr lang="en-US" sz="2000" dirty="0">
                <a:solidFill>
                  <a:srgbClr val="FFFFFF"/>
                </a:solidFill>
                <a:latin typeface="Cambria Math" panose="02040503050406030204" pitchFamily="18" charset="0"/>
                <a:ea typeface="Cambria Math" panose="02040503050406030204" pitchFamily="18" charset="0"/>
              </a:rPr>
              <a:t>Our Goal is to develop a model that can help an ‘Innovator’ to keep it’s product alive and develop it accordingly to the likings of the people’s preferences.</a:t>
            </a:r>
          </a:p>
          <a:p>
            <a:pPr algn="l"/>
            <a:endParaRPr lang="en-US" sz="1800" dirty="0"/>
          </a:p>
        </p:txBody>
      </p:sp>
    </p:spTree>
    <p:extLst>
      <p:ext uri="{BB962C8B-B14F-4D97-AF65-F5344CB8AC3E}">
        <p14:creationId xmlns:p14="http://schemas.microsoft.com/office/powerpoint/2010/main" val="288657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92F3-9E3A-4CF9-9560-7BD26E56E8A5}"/>
              </a:ext>
            </a:extLst>
          </p:cNvPr>
          <p:cNvSpPr>
            <a:spLocks noGrp="1"/>
          </p:cNvSpPr>
          <p:nvPr>
            <p:ph type="title"/>
          </p:nvPr>
        </p:nvSpPr>
        <p:spPr>
          <a:xfrm>
            <a:off x="2596598" y="693116"/>
            <a:ext cx="6852144" cy="865096"/>
          </a:xfrm>
        </p:spPr>
        <p:txBody>
          <a:bodyPr/>
          <a:lstStyle/>
          <a:p>
            <a:r>
              <a:rPr lang="en-GB" dirty="0">
                <a:solidFill>
                  <a:srgbClr val="FFFF00"/>
                </a:solidFill>
                <a:sym typeface="DM Sans Medium"/>
              </a:rPr>
              <a:t>The way that Idea bloom in our mind</a:t>
            </a:r>
            <a:endParaRPr lang="en-US" dirty="0">
              <a:solidFill>
                <a:srgbClr val="FFFF00"/>
              </a:solidFill>
            </a:endParaRPr>
          </a:p>
        </p:txBody>
      </p:sp>
      <p:cxnSp>
        <p:nvCxnSpPr>
          <p:cNvPr id="4" name="Straight Connector 3">
            <a:extLst>
              <a:ext uri="{FF2B5EF4-FFF2-40B4-BE49-F238E27FC236}">
                <a16:creationId xmlns:a16="http://schemas.microsoft.com/office/drawing/2014/main" id="{230C030F-6A07-46D8-B0DD-17ABF40D5985}"/>
              </a:ext>
            </a:extLst>
          </p:cNvPr>
          <p:cNvCxnSpPr>
            <a:cxnSpLocks/>
          </p:cNvCxnSpPr>
          <p:nvPr/>
        </p:nvCxnSpPr>
        <p:spPr>
          <a:xfrm>
            <a:off x="7885568" y="2268138"/>
            <a:ext cx="0" cy="3101697"/>
          </a:xfrm>
          <a:prstGeom prst="line">
            <a:avLst/>
          </a:prstGeom>
          <a:noFill/>
          <a:ln w="12700" cap="flat" cmpd="sng" algn="ctr">
            <a:solidFill>
              <a:schemeClr val="bg1"/>
            </a:solidFill>
            <a:prstDash val="solid"/>
            <a:miter lim="800000"/>
          </a:ln>
          <a:effectLst/>
        </p:spPr>
      </p:cxnSp>
      <p:sp>
        <p:nvSpPr>
          <p:cNvPr id="5" name="Oval 4">
            <a:extLst>
              <a:ext uri="{FF2B5EF4-FFF2-40B4-BE49-F238E27FC236}">
                <a16:creationId xmlns:a16="http://schemas.microsoft.com/office/drawing/2014/main" id="{EA6F0CE2-B514-4222-AE0D-EBD1C3FE9536}"/>
              </a:ext>
            </a:extLst>
          </p:cNvPr>
          <p:cNvSpPr/>
          <p:nvPr/>
        </p:nvSpPr>
        <p:spPr>
          <a:xfrm>
            <a:off x="7827396" y="2151794"/>
            <a:ext cx="116344" cy="116344"/>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Oval 5">
            <a:extLst>
              <a:ext uri="{FF2B5EF4-FFF2-40B4-BE49-F238E27FC236}">
                <a16:creationId xmlns:a16="http://schemas.microsoft.com/office/drawing/2014/main" id="{AC995DCF-E478-49F1-922D-E9F6DD318BB3}"/>
              </a:ext>
            </a:extLst>
          </p:cNvPr>
          <p:cNvSpPr/>
          <p:nvPr/>
        </p:nvSpPr>
        <p:spPr>
          <a:xfrm>
            <a:off x="7827396" y="5371590"/>
            <a:ext cx="116344" cy="116344"/>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mn-cs"/>
            </a:endParaRPr>
          </a:p>
        </p:txBody>
      </p:sp>
      <p:pic>
        <p:nvPicPr>
          <p:cNvPr id="11" name="Graphic 10" descr="Earth globe Africa and Europe">
            <a:extLst>
              <a:ext uri="{FF2B5EF4-FFF2-40B4-BE49-F238E27FC236}">
                <a16:creationId xmlns:a16="http://schemas.microsoft.com/office/drawing/2014/main" id="{19D1BFC5-C4FF-4E16-A000-3559DAF20CB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2459" y="2016137"/>
            <a:ext cx="514290" cy="514290"/>
          </a:xfrm>
          <a:prstGeom prst="rect">
            <a:avLst/>
          </a:prstGeom>
        </p:spPr>
      </p:pic>
      <p:pic>
        <p:nvPicPr>
          <p:cNvPr id="12" name="Graphic 11" descr="Map with pin">
            <a:extLst>
              <a:ext uri="{FF2B5EF4-FFF2-40B4-BE49-F238E27FC236}">
                <a16:creationId xmlns:a16="http://schemas.microsoft.com/office/drawing/2014/main" id="{360B2D36-D1C4-4503-B706-AC2247B71FC8}"/>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2459" y="3734973"/>
            <a:ext cx="514290" cy="514290"/>
          </a:xfrm>
          <a:prstGeom prst="rect">
            <a:avLst/>
          </a:prstGeom>
        </p:spPr>
      </p:pic>
      <p:sp>
        <p:nvSpPr>
          <p:cNvPr id="13" name="TextBox 12">
            <a:extLst>
              <a:ext uri="{FF2B5EF4-FFF2-40B4-BE49-F238E27FC236}">
                <a16:creationId xmlns:a16="http://schemas.microsoft.com/office/drawing/2014/main" id="{6DF67BBE-40CE-415D-8A17-E12724C6F298}"/>
              </a:ext>
            </a:extLst>
          </p:cNvPr>
          <p:cNvSpPr txBox="1"/>
          <p:nvPr/>
        </p:nvSpPr>
        <p:spPr>
          <a:xfrm>
            <a:off x="8132459" y="2983453"/>
            <a:ext cx="2563248" cy="492443"/>
          </a:xfrm>
          <a:prstGeom prst="rect">
            <a:avLst/>
          </a:prstGeom>
          <a:noFill/>
        </p:spPr>
        <p:txBody>
          <a:bodyPr wrap="square" lIns="0" tIns="0" rIns="0" bIns="0" rtlCol="0" anchor="t">
            <a:spAutoFit/>
          </a:bodyPr>
          <a:lstStyle/>
          <a:p>
            <a:pPr defTabSz="1218987"/>
            <a:r>
              <a:rPr lang="en-IN" sz="1600" i="0" dirty="0">
                <a:solidFill>
                  <a:schemeClr val="bg1"/>
                </a:solidFill>
                <a:effectLst/>
                <a:ea typeface="Open Sans" panose="020B0606030504020204" pitchFamily="34" charset="0"/>
                <a:cs typeface="Arial" panose="020B0604020202020204" pitchFamily="34" charset="0"/>
              </a:rPr>
              <a:t>NLP can </a:t>
            </a:r>
            <a:r>
              <a:rPr lang="en-AU" sz="1600" i="0" dirty="0">
                <a:solidFill>
                  <a:schemeClr val="bg1"/>
                </a:solidFill>
                <a:effectLst/>
              </a:rPr>
              <a:t>resolve ambiguity in language</a:t>
            </a:r>
            <a:endParaRPr lang="en-IN" sz="1600" dirty="0">
              <a:solidFill>
                <a:schemeClr val="bg1"/>
              </a:solidFill>
              <a:ea typeface="Open Sans" panose="020B0606030504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FDB8EEA-C03B-433C-9A28-4ED23B35DC76}"/>
              </a:ext>
            </a:extLst>
          </p:cNvPr>
          <p:cNvSpPr txBox="1"/>
          <p:nvPr/>
        </p:nvSpPr>
        <p:spPr>
          <a:xfrm>
            <a:off x="8132459" y="2629392"/>
            <a:ext cx="2548237" cy="246221"/>
          </a:xfrm>
          <a:prstGeom prst="rect">
            <a:avLst/>
          </a:prstGeom>
          <a:noFill/>
        </p:spPr>
        <p:txBody>
          <a:bodyPr wrap="square" lIns="0" tIns="0" rIns="0" bIns="0" rtlCol="0" anchor="t">
            <a:spAutoFit/>
          </a:bodyPr>
          <a:lstStyle/>
          <a:p>
            <a:pPr defTabSz="1218987"/>
            <a:r>
              <a:rPr lang="en-IN" sz="1600" b="1" dirty="0">
                <a:solidFill>
                  <a:schemeClr val="bg1"/>
                </a:solidFill>
                <a:ea typeface="Open Sans" panose="020B0606030504020204" pitchFamily="34" charset="0"/>
                <a:cs typeface="Arial" panose="020B0604020202020204" pitchFamily="34" charset="0"/>
              </a:rPr>
              <a:t>Interesting fact</a:t>
            </a:r>
          </a:p>
        </p:txBody>
      </p:sp>
      <p:sp>
        <p:nvSpPr>
          <p:cNvPr id="15" name="TextBox 14">
            <a:extLst>
              <a:ext uri="{FF2B5EF4-FFF2-40B4-BE49-F238E27FC236}">
                <a16:creationId xmlns:a16="http://schemas.microsoft.com/office/drawing/2014/main" id="{19F1388D-430D-4704-8AB9-21E30790001C}"/>
              </a:ext>
            </a:extLst>
          </p:cNvPr>
          <p:cNvSpPr txBox="1"/>
          <p:nvPr/>
        </p:nvSpPr>
        <p:spPr>
          <a:xfrm>
            <a:off x="8132459" y="4672183"/>
            <a:ext cx="3220716" cy="984885"/>
          </a:xfrm>
          <a:prstGeom prst="rect">
            <a:avLst/>
          </a:prstGeom>
          <a:noFill/>
        </p:spPr>
        <p:txBody>
          <a:bodyPr wrap="square" lIns="0" tIns="0" rIns="0" bIns="0" rtlCol="0" anchor="t">
            <a:spAutoFit/>
          </a:bodyPr>
          <a:lstStyle/>
          <a:p>
            <a:pPr algn="just" defTabSz="1218987"/>
            <a:r>
              <a:rPr lang="en-IN" sz="1600" dirty="0">
                <a:solidFill>
                  <a:schemeClr val="bg1"/>
                </a:solidFill>
                <a:ea typeface="Open Sans" panose="020B0606030504020204" pitchFamily="34" charset="0"/>
                <a:cs typeface="Arial" panose="020B0604020202020204" pitchFamily="34" charset="0"/>
              </a:rPr>
              <a:t>This </a:t>
            </a:r>
            <a:r>
              <a:rPr lang="en-US" sz="1600" i="0" dirty="0">
                <a:solidFill>
                  <a:srgbClr val="BDC1C6"/>
                </a:solidFill>
                <a:effectLst/>
              </a:rPr>
              <a:t>DistilBERT is a small, fast, cheap and light Transformer model trained by distilling BERT base</a:t>
            </a:r>
            <a:endParaRPr lang="en-IN" sz="1600" dirty="0">
              <a:solidFill>
                <a:schemeClr val="bg1"/>
              </a:solidFill>
              <a:ea typeface="Open Sans" panose="020B0606030504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AF92854-9851-4104-B713-D3837B2AECE9}"/>
              </a:ext>
            </a:extLst>
          </p:cNvPr>
          <p:cNvSpPr txBox="1"/>
          <p:nvPr/>
        </p:nvSpPr>
        <p:spPr>
          <a:xfrm>
            <a:off x="8132459" y="4347203"/>
            <a:ext cx="1766542" cy="246221"/>
          </a:xfrm>
          <a:prstGeom prst="rect">
            <a:avLst/>
          </a:prstGeom>
          <a:noFill/>
        </p:spPr>
        <p:txBody>
          <a:bodyPr wrap="square" lIns="0" tIns="0" rIns="0" bIns="0" rtlCol="0" anchor="t">
            <a:spAutoFit/>
          </a:bodyPr>
          <a:lstStyle/>
          <a:p>
            <a:pPr defTabSz="1218987"/>
            <a:r>
              <a:rPr lang="en-US" sz="1600" b="1" dirty="0">
                <a:solidFill>
                  <a:schemeClr val="bg1"/>
                </a:solidFill>
                <a:ea typeface="Cambria Math" panose="02040503050406030204" pitchFamily="18" charset="0"/>
                <a:cs typeface="Segoe UI" panose="020B0502040204020203" pitchFamily="34" charset="0"/>
              </a:rPr>
              <a:t>DistilBERT</a:t>
            </a:r>
            <a:endParaRPr lang="en-IN" sz="1600" b="1" dirty="0">
              <a:solidFill>
                <a:schemeClr val="bg1"/>
              </a:solidFill>
              <a:ea typeface="Open Sans" panose="020B0606030504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554166B-1A9A-5422-24C9-9B4B96BA0A90}"/>
              </a:ext>
            </a:extLst>
          </p:cNvPr>
          <p:cNvSpPr txBox="1"/>
          <p:nvPr/>
        </p:nvSpPr>
        <p:spPr>
          <a:xfrm>
            <a:off x="1188636" y="2018153"/>
            <a:ext cx="6235594" cy="4001095"/>
          </a:xfrm>
          <a:prstGeom prst="rect">
            <a:avLst/>
          </a:prstGeom>
          <a:noFill/>
        </p:spPr>
        <p:txBody>
          <a:bodyPr wrap="square" lIns="0" tIns="0" rIns="0" bIns="0" rtlCol="0" anchor="t">
            <a:spAutoFit/>
          </a:bodyPr>
          <a:lstStyle/>
          <a:p>
            <a:pPr algn="just"/>
            <a:r>
              <a:rPr lang="en-US" sz="2000" b="1" dirty="0">
                <a:solidFill>
                  <a:schemeClr val="bg1"/>
                </a:solidFill>
                <a:latin typeface="Cambria Math" panose="02040503050406030204" pitchFamily="18" charset="0"/>
                <a:ea typeface="Cambria Math" panose="02040503050406030204" pitchFamily="18" charset="0"/>
                <a:cs typeface="Segoe UI" panose="020B0502040204020203" pitchFamily="34" charset="0"/>
              </a:rPr>
              <a:t>When brainstorming ideas, we wanted to explore unexplored areas or areas that had previously been uncharted territory for us developers. We wanted to delve into this notion because it hasn't been addressed or researched much.</a:t>
            </a:r>
          </a:p>
          <a:p>
            <a:pPr algn="just"/>
            <a:endParaRPr lang="en-US" sz="2000" b="1" dirty="0">
              <a:solidFill>
                <a:schemeClr val="bg1"/>
              </a:solidFill>
              <a:latin typeface="Cambria Math" panose="02040503050406030204" pitchFamily="18" charset="0"/>
              <a:ea typeface="Cambria Math" panose="02040503050406030204" pitchFamily="18" charset="0"/>
              <a:cs typeface="Segoe UI" panose="020B0502040204020203" pitchFamily="34" charset="0"/>
            </a:endParaRPr>
          </a:p>
          <a:p>
            <a:pPr algn="just"/>
            <a:r>
              <a:rPr lang="en-US" sz="2000" b="1" dirty="0">
                <a:solidFill>
                  <a:schemeClr val="bg1"/>
                </a:solidFill>
                <a:latin typeface="Cambria Math" panose="02040503050406030204" pitchFamily="18" charset="0"/>
                <a:ea typeface="Cambria Math" panose="02040503050406030204" pitchFamily="18" charset="0"/>
                <a:cs typeface="Segoe UI" panose="020B0502040204020203" pitchFamily="34" charset="0"/>
              </a:rPr>
              <a:t>We also wanted the topic to be studied through NLP (Transfer Learning) or anything relevant to text generation models when going through suggestions. So we intended to include BERT, DistilBERT, or GPT-2 in our concept and in this idea we could explore these models.  </a:t>
            </a:r>
          </a:p>
          <a:p>
            <a:pPr algn="just"/>
            <a:endParaRPr lang="en-US" sz="2000" b="1" dirty="0">
              <a:solidFill>
                <a:schemeClr val="bg1"/>
              </a:solidFill>
              <a:latin typeface="Cambria Math" panose="02040503050406030204" pitchFamily="18" charset="0"/>
              <a:ea typeface="Cambria Math" panose="02040503050406030204" pitchFamily="18" charset="0"/>
              <a:cs typeface="Segoe UI" panose="020B0502040204020203" pitchFamily="34" charset="0"/>
            </a:endParaRPr>
          </a:p>
          <a:p>
            <a:pPr algn="just"/>
            <a:r>
              <a:rPr lang="en-US" sz="2000" b="1" dirty="0">
                <a:solidFill>
                  <a:schemeClr val="bg1"/>
                </a:solidFill>
                <a:latin typeface="Cambria Math" panose="02040503050406030204" pitchFamily="18" charset="0"/>
                <a:ea typeface="Cambria Math" panose="02040503050406030204" pitchFamily="18" charset="0"/>
                <a:cs typeface="Segoe UI" panose="020B0502040204020203" pitchFamily="34" charset="0"/>
              </a:rPr>
              <a:t>Such thoughts led us to our unique concept</a:t>
            </a:r>
            <a:r>
              <a:rPr lang="en-US" sz="2000" dirty="0">
                <a:solidFill>
                  <a:schemeClr val="bg1"/>
                </a:solidFill>
                <a:latin typeface="Cambria Math" panose="02040503050406030204" pitchFamily="18" charset="0"/>
                <a:ea typeface="Cambria Math" panose="02040503050406030204" pitchFamily="18" charset="0"/>
                <a:cs typeface="Segoe UI" panose="020B0502040204020203" pitchFamily="34" charset="0"/>
              </a:rPr>
              <a:t>.</a:t>
            </a:r>
          </a:p>
        </p:txBody>
      </p:sp>
    </p:spTree>
    <p:extLst>
      <p:ext uri="{BB962C8B-B14F-4D97-AF65-F5344CB8AC3E}">
        <p14:creationId xmlns:p14="http://schemas.microsoft.com/office/powerpoint/2010/main" val="18717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6E27-55FE-D46C-F7D0-822E2308747C}"/>
              </a:ext>
            </a:extLst>
          </p:cNvPr>
          <p:cNvSpPr>
            <a:spLocks noGrp="1"/>
          </p:cNvSpPr>
          <p:nvPr>
            <p:ph type="title"/>
          </p:nvPr>
        </p:nvSpPr>
        <p:spPr/>
        <p:txBody>
          <a:bodyPr/>
          <a:lstStyle/>
          <a:p>
            <a:r>
              <a:rPr lang="en-US" sz="2800" dirty="0">
                <a:solidFill>
                  <a:srgbClr val="FFFF00"/>
                </a:solidFill>
              </a:rPr>
              <a:t>A simple representation of the Model.</a:t>
            </a:r>
          </a:p>
        </p:txBody>
      </p:sp>
      <p:sp>
        <p:nvSpPr>
          <p:cNvPr id="3" name="Rectangle: Rounded Corners 2">
            <a:extLst>
              <a:ext uri="{FF2B5EF4-FFF2-40B4-BE49-F238E27FC236}">
                <a16:creationId xmlns:a16="http://schemas.microsoft.com/office/drawing/2014/main" id="{D77A372D-B145-105F-8CFA-E5D3DFEC068F}"/>
              </a:ext>
            </a:extLst>
          </p:cNvPr>
          <p:cNvSpPr/>
          <p:nvPr/>
        </p:nvSpPr>
        <p:spPr>
          <a:xfrm>
            <a:off x="3174520" y="1642613"/>
            <a:ext cx="5702061" cy="76775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Input your Product: </a:t>
            </a:r>
            <a:r>
              <a:rPr lang="en-US" dirty="0">
                <a:solidFill>
                  <a:srgbClr val="002060"/>
                </a:solidFill>
              </a:rPr>
              <a:t>Back-Cover for iPhone-11 </a:t>
            </a:r>
          </a:p>
        </p:txBody>
      </p:sp>
      <p:sp>
        <p:nvSpPr>
          <p:cNvPr id="4" name="Rectangle: Rounded Corners 3">
            <a:extLst>
              <a:ext uri="{FF2B5EF4-FFF2-40B4-BE49-F238E27FC236}">
                <a16:creationId xmlns:a16="http://schemas.microsoft.com/office/drawing/2014/main" id="{C68E65EA-4AB2-03E7-6A0C-5EE359B40045}"/>
              </a:ext>
            </a:extLst>
          </p:cNvPr>
          <p:cNvSpPr/>
          <p:nvPr/>
        </p:nvSpPr>
        <p:spPr>
          <a:xfrm>
            <a:off x="1897811" y="2830464"/>
            <a:ext cx="8764438" cy="76775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Do your query: </a:t>
            </a:r>
            <a:r>
              <a:rPr lang="en-US" dirty="0">
                <a:solidFill>
                  <a:srgbClr val="002060"/>
                </a:solidFill>
              </a:rPr>
              <a:t>What are the lacking? How to improve the product?</a:t>
            </a:r>
          </a:p>
        </p:txBody>
      </p:sp>
      <p:sp>
        <p:nvSpPr>
          <p:cNvPr id="5" name="Cube 4">
            <a:extLst>
              <a:ext uri="{FF2B5EF4-FFF2-40B4-BE49-F238E27FC236}">
                <a16:creationId xmlns:a16="http://schemas.microsoft.com/office/drawing/2014/main" id="{14BF14BE-A8FA-A9FC-FC14-D834C519BF23}"/>
              </a:ext>
            </a:extLst>
          </p:cNvPr>
          <p:cNvSpPr/>
          <p:nvPr/>
        </p:nvSpPr>
        <p:spPr>
          <a:xfrm>
            <a:off x="4986068" y="4002657"/>
            <a:ext cx="2665562" cy="1112808"/>
          </a:xfrm>
          <a:prstGeom prst="cub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002060"/>
                </a:solidFill>
              </a:rPr>
              <a:t>DIF-M</a:t>
            </a:r>
          </a:p>
        </p:txBody>
      </p:sp>
      <p:sp>
        <p:nvSpPr>
          <p:cNvPr id="6" name="Rectangle: Rounded Corners 5">
            <a:extLst>
              <a:ext uri="{FF2B5EF4-FFF2-40B4-BE49-F238E27FC236}">
                <a16:creationId xmlns:a16="http://schemas.microsoft.com/office/drawing/2014/main" id="{298651C9-35AB-FAC6-DF55-8EFF80C854B9}"/>
              </a:ext>
            </a:extLst>
          </p:cNvPr>
          <p:cNvSpPr/>
          <p:nvPr/>
        </p:nvSpPr>
        <p:spPr>
          <a:xfrm>
            <a:off x="1828799" y="5563038"/>
            <a:ext cx="8764438" cy="1112808"/>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Output about your Product: </a:t>
            </a:r>
          </a:p>
          <a:p>
            <a:pPr algn="ctr"/>
            <a:r>
              <a:rPr lang="en-US" b="1" dirty="0">
                <a:solidFill>
                  <a:srgbClr val="002060"/>
                </a:solidFill>
              </a:rPr>
              <a:t>1. </a:t>
            </a:r>
            <a:r>
              <a:rPr lang="en-US" dirty="0">
                <a:solidFill>
                  <a:srgbClr val="002060"/>
                </a:solidFill>
              </a:rPr>
              <a:t>The quality of packet is very poor.</a:t>
            </a:r>
            <a:endParaRPr lang="en-US" b="1" dirty="0">
              <a:solidFill>
                <a:srgbClr val="002060"/>
              </a:solidFill>
            </a:endParaRPr>
          </a:p>
          <a:p>
            <a:pPr algn="ctr"/>
            <a:r>
              <a:rPr lang="en-US" b="1" dirty="0">
                <a:solidFill>
                  <a:srgbClr val="002060"/>
                </a:solidFill>
              </a:rPr>
              <a:t>2.</a:t>
            </a:r>
            <a:r>
              <a:rPr lang="en-US" dirty="0">
                <a:solidFill>
                  <a:srgbClr val="002060"/>
                </a:solidFill>
              </a:rPr>
              <a:t>Make a reddish-brown case with matt finish and decrease it’s price by 2.5%</a:t>
            </a:r>
          </a:p>
        </p:txBody>
      </p:sp>
      <p:sp>
        <p:nvSpPr>
          <p:cNvPr id="8" name="Arrow: Down 7">
            <a:extLst>
              <a:ext uri="{FF2B5EF4-FFF2-40B4-BE49-F238E27FC236}">
                <a16:creationId xmlns:a16="http://schemas.microsoft.com/office/drawing/2014/main" id="{20CA112C-AEDC-56A8-94EA-4B3695C41583}"/>
              </a:ext>
            </a:extLst>
          </p:cNvPr>
          <p:cNvSpPr/>
          <p:nvPr/>
        </p:nvSpPr>
        <p:spPr>
          <a:xfrm>
            <a:off x="5978106" y="2410364"/>
            <a:ext cx="405441" cy="420100"/>
          </a:xfrm>
          <a:prstGeom prst="down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532C6E98-F028-1DE0-9DDB-E119371AC7D2}"/>
              </a:ext>
            </a:extLst>
          </p:cNvPr>
          <p:cNvSpPr/>
          <p:nvPr/>
        </p:nvSpPr>
        <p:spPr>
          <a:xfrm>
            <a:off x="5978106" y="3612311"/>
            <a:ext cx="405441" cy="420100"/>
          </a:xfrm>
          <a:prstGeom prst="down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354A6943-60AC-818E-3423-83D227B27598}"/>
              </a:ext>
            </a:extLst>
          </p:cNvPr>
          <p:cNvSpPr/>
          <p:nvPr/>
        </p:nvSpPr>
        <p:spPr>
          <a:xfrm>
            <a:off x="5978105" y="5128842"/>
            <a:ext cx="405441" cy="420100"/>
          </a:xfrm>
          <a:prstGeom prst="down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29B0ABA3-01A2-D9B0-12C3-44D14825D605}"/>
              </a:ext>
            </a:extLst>
          </p:cNvPr>
          <p:cNvSpPr/>
          <p:nvPr/>
        </p:nvSpPr>
        <p:spPr>
          <a:xfrm>
            <a:off x="4002657" y="4002657"/>
            <a:ext cx="983411" cy="690113"/>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Product Reviews</a:t>
            </a:r>
          </a:p>
        </p:txBody>
      </p:sp>
      <p:sp>
        <p:nvSpPr>
          <p:cNvPr id="7" name="Arrow: Pentagon 6">
            <a:extLst>
              <a:ext uri="{FF2B5EF4-FFF2-40B4-BE49-F238E27FC236}">
                <a16:creationId xmlns:a16="http://schemas.microsoft.com/office/drawing/2014/main" id="{B4EBFE64-AEBC-6946-4EDD-00D5D4A13CC4}"/>
              </a:ext>
            </a:extLst>
          </p:cNvPr>
          <p:cNvSpPr/>
          <p:nvPr/>
        </p:nvSpPr>
        <p:spPr>
          <a:xfrm>
            <a:off x="4002657" y="4692770"/>
            <a:ext cx="983411" cy="690113"/>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Meta-Data</a:t>
            </a:r>
          </a:p>
        </p:txBody>
      </p:sp>
    </p:spTree>
    <p:extLst>
      <p:ext uri="{BB962C8B-B14F-4D97-AF65-F5344CB8AC3E}">
        <p14:creationId xmlns:p14="http://schemas.microsoft.com/office/powerpoint/2010/main" val="239114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val 88">
            <a:extLst>
              <a:ext uri="{FF2B5EF4-FFF2-40B4-BE49-F238E27FC236}">
                <a16:creationId xmlns:a16="http://schemas.microsoft.com/office/drawing/2014/main" id="{50E3F786-A74D-4C45-9359-B6157D2F678E}"/>
              </a:ext>
            </a:extLst>
          </p:cNvPr>
          <p:cNvSpPr/>
          <p:nvPr/>
        </p:nvSpPr>
        <p:spPr>
          <a:xfrm>
            <a:off x="1930697" y="3017969"/>
            <a:ext cx="7186245" cy="3083169"/>
          </a:xfrm>
          <a:prstGeom prst="ellipse">
            <a:avLst/>
          </a:prstGeom>
          <a:gradFill flip="none" rotWithShape="1">
            <a:gsLst>
              <a:gs pos="100000">
                <a:schemeClr val="tx1">
                  <a:alpha val="28000"/>
                </a:schemeClr>
              </a:gs>
              <a:gs pos="44000">
                <a:schemeClr val="tx1">
                  <a:alpha val="0"/>
                </a:schemeClr>
              </a:gs>
            </a:gsLst>
            <a:lin ang="5400000" scaled="1"/>
            <a:tileRect/>
          </a:gradFill>
          <a:ln>
            <a:noFill/>
          </a:ln>
          <a:effectLst>
            <a:softEdge rad="622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BB28EC-A0D5-44F3-8146-171F3E692C4A}"/>
              </a:ext>
            </a:extLst>
          </p:cNvPr>
          <p:cNvSpPr>
            <a:spLocks noGrp="1"/>
          </p:cNvSpPr>
          <p:nvPr>
            <p:ph type="title"/>
          </p:nvPr>
        </p:nvSpPr>
        <p:spPr/>
        <p:txBody>
          <a:bodyPr/>
          <a:lstStyle/>
          <a:p>
            <a:r>
              <a:rPr lang="en-US" dirty="0">
                <a:solidFill>
                  <a:srgbClr val="FFFF00"/>
                </a:solidFill>
              </a:rPr>
              <a:t>Working Plan</a:t>
            </a:r>
          </a:p>
        </p:txBody>
      </p:sp>
      <p:grpSp>
        <p:nvGrpSpPr>
          <p:cNvPr id="3" name="Group 2">
            <a:extLst>
              <a:ext uri="{FF2B5EF4-FFF2-40B4-BE49-F238E27FC236}">
                <a16:creationId xmlns:a16="http://schemas.microsoft.com/office/drawing/2014/main" id="{E5A0BCA4-EF1C-4D0E-9B65-342363605A65}"/>
              </a:ext>
            </a:extLst>
          </p:cNvPr>
          <p:cNvGrpSpPr/>
          <p:nvPr/>
        </p:nvGrpSpPr>
        <p:grpSpPr>
          <a:xfrm>
            <a:off x="3575733" y="1964287"/>
            <a:ext cx="757908" cy="457779"/>
            <a:chOff x="3515359" y="2100506"/>
            <a:chExt cx="782912" cy="388223"/>
          </a:xfrm>
        </p:grpSpPr>
        <p:cxnSp>
          <p:nvCxnSpPr>
            <p:cNvPr id="4" name="Straight Connector 3">
              <a:extLst>
                <a:ext uri="{FF2B5EF4-FFF2-40B4-BE49-F238E27FC236}">
                  <a16:creationId xmlns:a16="http://schemas.microsoft.com/office/drawing/2014/main" id="{7F3A6DA5-6E0C-43E8-B6C0-7B9FB1D7BC1A}"/>
                </a:ext>
              </a:extLst>
            </p:cNvPr>
            <p:cNvCxnSpPr>
              <a:cxnSpLocks/>
            </p:cNvCxnSpPr>
            <p:nvPr/>
          </p:nvCxnSpPr>
          <p:spPr>
            <a:xfrm flipH="1" flipV="1">
              <a:off x="3910048" y="2100506"/>
              <a:ext cx="388223" cy="388223"/>
            </a:xfrm>
            <a:prstGeom prst="line">
              <a:avLst/>
            </a:prstGeom>
            <a:noFill/>
            <a:ln w="9525" cap="flat" cmpd="sng" algn="ctr">
              <a:solidFill>
                <a:schemeClr val="bg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DDAA2FD8-59E0-4E48-8798-877F1E21745B}"/>
                </a:ext>
              </a:extLst>
            </p:cNvPr>
            <p:cNvCxnSpPr>
              <a:cxnSpLocks/>
            </p:cNvCxnSpPr>
            <p:nvPr/>
          </p:nvCxnSpPr>
          <p:spPr>
            <a:xfrm flipH="1">
              <a:off x="3515359" y="2105266"/>
              <a:ext cx="402753" cy="0"/>
            </a:xfrm>
            <a:prstGeom prst="line">
              <a:avLst/>
            </a:prstGeom>
            <a:noFill/>
            <a:ln w="9525" cap="flat" cmpd="sng" algn="ctr">
              <a:solidFill>
                <a:schemeClr val="bg1"/>
              </a:solidFill>
              <a:prstDash val="solid"/>
              <a:round/>
              <a:headEnd type="none" w="med" len="med"/>
              <a:tailEnd type="none" w="med" len="med"/>
            </a:ln>
            <a:effectLst/>
          </p:spPr>
        </p:cxnSp>
      </p:grpSp>
      <p:grpSp>
        <p:nvGrpSpPr>
          <p:cNvPr id="6" name="Group 5">
            <a:extLst>
              <a:ext uri="{FF2B5EF4-FFF2-40B4-BE49-F238E27FC236}">
                <a16:creationId xmlns:a16="http://schemas.microsoft.com/office/drawing/2014/main" id="{AED4A773-5B6A-45A9-A688-B6EFDF1D5A8B}"/>
              </a:ext>
            </a:extLst>
          </p:cNvPr>
          <p:cNvGrpSpPr/>
          <p:nvPr/>
        </p:nvGrpSpPr>
        <p:grpSpPr>
          <a:xfrm flipV="1">
            <a:off x="3672596" y="5027673"/>
            <a:ext cx="1576418" cy="343191"/>
            <a:chOff x="3514634" y="2100504"/>
            <a:chExt cx="738604" cy="343191"/>
          </a:xfrm>
        </p:grpSpPr>
        <p:cxnSp>
          <p:nvCxnSpPr>
            <p:cNvPr id="7" name="Straight Connector 6">
              <a:extLst>
                <a:ext uri="{FF2B5EF4-FFF2-40B4-BE49-F238E27FC236}">
                  <a16:creationId xmlns:a16="http://schemas.microsoft.com/office/drawing/2014/main" id="{E406E765-6A95-4283-B013-B1BB66567F0D}"/>
                </a:ext>
              </a:extLst>
            </p:cNvPr>
            <p:cNvCxnSpPr>
              <a:cxnSpLocks/>
            </p:cNvCxnSpPr>
            <p:nvPr/>
          </p:nvCxnSpPr>
          <p:spPr>
            <a:xfrm flipH="1" flipV="1">
              <a:off x="3910050" y="2100504"/>
              <a:ext cx="343188" cy="343191"/>
            </a:xfrm>
            <a:prstGeom prst="line">
              <a:avLst/>
            </a:prstGeom>
            <a:noFill/>
            <a:ln w="9525" cap="flat" cmpd="sng" algn="ctr">
              <a:solidFill>
                <a:schemeClr val="bg1"/>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3BA4E31C-44D6-48AC-A668-9992FAA8C136}"/>
                </a:ext>
              </a:extLst>
            </p:cNvPr>
            <p:cNvCxnSpPr>
              <a:cxnSpLocks/>
            </p:cNvCxnSpPr>
            <p:nvPr/>
          </p:nvCxnSpPr>
          <p:spPr>
            <a:xfrm flipH="1" flipV="1">
              <a:off x="3514634" y="2102885"/>
              <a:ext cx="403478" cy="0"/>
            </a:xfrm>
            <a:prstGeom prst="line">
              <a:avLst/>
            </a:prstGeom>
            <a:noFill/>
            <a:ln w="9525" cap="flat" cmpd="sng" algn="ctr">
              <a:solidFill>
                <a:schemeClr val="bg1"/>
              </a:solidFill>
              <a:prstDash val="solid"/>
              <a:round/>
              <a:headEnd type="none" w="med" len="med"/>
              <a:tailEnd type="none" w="med" len="med"/>
            </a:ln>
            <a:effectLst/>
          </p:spPr>
        </p:cxnSp>
      </p:grpSp>
      <p:sp>
        <p:nvSpPr>
          <p:cNvPr id="9" name="Freeform: Shape 8">
            <a:extLst>
              <a:ext uri="{FF2B5EF4-FFF2-40B4-BE49-F238E27FC236}">
                <a16:creationId xmlns:a16="http://schemas.microsoft.com/office/drawing/2014/main" id="{091CF740-0152-4262-B8F2-E70639782AB0}"/>
              </a:ext>
            </a:extLst>
          </p:cNvPr>
          <p:cNvSpPr/>
          <p:nvPr/>
        </p:nvSpPr>
        <p:spPr>
          <a:xfrm>
            <a:off x="4001486" y="2255443"/>
            <a:ext cx="567973" cy="793873"/>
          </a:xfrm>
          <a:custGeom>
            <a:avLst/>
            <a:gdLst>
              <a:gd name="connsiteX0" fmla="*/ 0 w 653365"/>
              <a:gd name="connsiteY0" fmla="*/ 441765 h 913228"/>
              <a:gd name="connsiteX1" fmla="*/ 541997 w 653365"/>
              <a:gd name="connsiteY1" fmla="*/ 913228 h 913228"/>
              <a:gd name="connsiteX2" fmla="*/ 653366 w 653365"/>
              <a:gd name="connsiteY2" fmla="*/ 0 h 913228"/>
            </a:gdLst>
            <a:ahLst/>
            <a:cxnLst>
              <a:cxn ang="0">
                <a:pos x="connsiteX0" y="connsiteY0"/>
              </a:cxn>
              <a:cxn ang="0">
                <a:pos x="connsiteX1" y="connsiteY1"/>
              </a:cxn>
              <a:cxn ang="0">
                <a:pos x="connsiteX2" y="connsiteY2"/>
              </a:cxn>
            </a:cxnLst>
            <a:rect l="l" t="t" r="r" b="b"/>
            <a:pathLst>
              <a:path w="653365" h="913228">
                <a:moveTo>
                  <a:pt x="0" y="441765"/>
                </a:moveTo>
                <a:lnTo>
                  <a:pt x="541997" y="913228"/>
                </a:lnTo>
                <a:lnTo>
                  <a:pt x="653366" y="0"/>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0" name="Freeform: Shape 9">
            <a:extLst>
              <a:ext uri="{FF2B5EF4-FFF2-40B4-BE49-F238E27FC236}">
                <a16:creationId xmlns:a16="http://schemas.microsoft.com/office/drawing/2014/main" id="{701EDD69-8C64-4143-8D78-3CCC0F6CE5B1}"/>
              </a:ext>
            </a:extLst>
          </p:cNvPr>
          <p:cNvSpPr/>
          <p:nvPr/>
        </p:nvSpPr>
        <p:spPr>
          <a:xfrm>
            <a:off x="3952920" y="4176998"/>
            <a:ext cx="338848" cy="277532"/>
          </a:xfrm>
          <a:custGeom>
            <a:avLst/>
            <a:gdLst>
              <a:gd name="connsiteX0" fmla="*/ 0 w 389792"/>
              <a:gd name="connsiteY0" fmla="*/ 259862 h 319258"/>
              <a:gd name="connsiteX1" fmla="*/ 389792 w 389792"/>
              <a:gd name="connsiteY1" fmla="*/ 0 h 319258"/>
              <a:gd name="connsiteX2" fmla="*/ 248725 w 389792"/>
              <a:gd name="connsiteY2" fmla="*/ 319259 h 319258"/>
            </a:gdLst>
            <a:ahLst/>
            <a:cxnLst>
              <a:cxn ang="0">
                <a:pos x="connsiteX0" y="connsiteY0"/>
              </a:cxn>
              <a:cxn ang="0">
                <a:pos x="connsiteX1" y="connsiteY1"/>
              </a:cxn>
              <a:cxn ang="0">
                <a:pos x="connsiteX2" y="connsiteY2"/>
              </a:cxn>
            </a:cxnLst>
            <a:rect l="l" t="t" r="r" b="b"/>
            <a:pathLst>
              <a:path w="389792" h="319258">
                <a:moveTo>
                  <a:pt x="0" y="259862"/>
                </a:moveTo>
                <a:lnTo>
                  <a:pt x="389792" y="0"/>
                </a:lnTo>
                <a:lnTo>
                  <a:pt x="248725" y="319259"/>
                </a:lnTo>
                <a:close/>
              </a:path>
            </a:pathLst>
          </a:custGeom>
          <a:no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1" name="Freeform: Shape 10">
            <a:extLst>
              <a:ext uri="{FF2B5EF4-FFF2-40B4-BE49-F238E27FC236}">
                <a16:creationId xmlns:a16="http://schemas.microsoft.com/office/drawing/2014/main" id="{8669FFB5-D267-4C16-9FB1-1402C56839F5}"/>
              </a:ext>
            </a:extLst>
          </p:cNvPr>
          <p:cNvSpPr/>
          <p:nvPr/>
        </p:nvSpPr>
        <p:spPr>
          <a:xfrm>
            <a:off x="4710267" y="4835657"/>
            <a:ext cx="1158537" cy="422754"/>
          </a:xfrm>
          <a:custGeom>
            <a:avLst/>
            <a:gdLst>
              <a:gd name="connsiteX0" fmla="*/ 0 w 1332717"/>
              <a:gd name="connsiteY0" fmla="*/ 59397 h 486312"/>
              <a:gd name="connsiteX1" fmla="*/ 675640 w 1332717"/>
              <a:gd name="connsiteY1" fmla="*/ 0 h 486312"/>
              <a:gd name="connsiteX2" fmla="*/ 1317869 w 1332717"/>
              <a:gd name="connsiteY2" fmla="*/ 475176 h 486312"/>
              <a:gd name="connsiteX3" fmla="*/ 601394 w 1332717"/>
              <a:gd name="connsiteY3" fmla="*/ 211602 h 486312"/>
              <a:gd name="connsiteX4" fmla="*/ 0 w 1332717"/>
              <a:gd name="connsiteY4" fmla="*/ 59397 h 486312"/>
              <a:gd name="connsiteX5" fmla="*/ 0 w 1332717"/>
              <a:gd name="connsiteY5" fmla="*/ 59397 h 486312"/>
              <a:gd name="connsiteX6" fmla="*/ 1332718 w 1332717"/>
              <a:gd name="connsiteY6" fmla="*/ 486312 h 486312"/>
              <a:gd name="connsiteX7" fmla="*/ 1332718 w 1332717"/>
              <a:gd name="connsiteY7" fmla="*/ 486312 h 486312"/>
              <a:gd name="connsiteX8" fmla="*/ 1332718 w 1332717"/>
              <a:gd name="connsiteY8" fmla="*/ 486312 h 486312"/>
              <a:gd name="connsiteX9" fmla="*/ 1332718 w 1332717"/>
              <a:gd name="connsiteY9" fmla="*/ 486312 h 486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2717" h="486312">
                <a:moveTo>
                  <a:pt x="0" y="59397"/>
                </a:moveTo>
                <a:lnTo>
                  <a:pt x="675640" y="0"/>
                </a:lnTo>
                <a:lnTo>
                  <a:pt x="1317869" y="475176"/>
                </a:lnTo>
                <a:lnTo>
                  <a:pt x="601394" y="211602"/>
                </a:lnTo>
                <a:lnTo>
                  <a:pt x="0" y="59397"/>
                </a:lnTo>
                <a:lnTo>
                  <a:pt x="0" y="59397"/>
                </a:lnTo>
                <a:close/>
                <a:moveTo>
                  <a:pt x="1332718" y="486312"/>
                </a:moveTo>
                <a:lnTo>
                  <a:pt x="1332718" y="486312"/>
                </a:lnTo>
                <a:lnTo>
                  <a:pt x="1332718" y="486312"/>
                </a:lnTo>
                <a:lnTo>
                  <a:pt x="1332718" y="486312"/>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12" name="Group 11">
            <a:extLst>
              <a:ext uri="{FF2B5EF4-FFF2-40B4-BE49-F238E27FC236}">
                <a16:creationId xmlns:a16="http://schemas.microsoft.com/office/drawing/2014/main" id="{B8F07CCB-269A-4F8B-923F-81CD04280EEE}"/>
              </a:ext>
            </a:extLst>
          </p:cNvPr>
          <p:cNvGrpSpPr/>
          <p:nvPr/>
        </p:nvGrpSpPr>
        <p:grpSpPr>
          <a:xfrm>
            <a:off x="3676827" y="2249117"/>
            <a:ext cx="3311028" cy="1642606"/>
            <a:chOff x="3966537" y="2186329"/>
            <a:chExt cx="3311028" cy="1642606"/>
          </a:xfrm>
          <a:noFill/>
        </p:grpSpPr>
        <p:sp>
          <p:nvSpPr>
            <p:cNvPr id="13" name="Freeform: Shape 12">
              <a:extLst>
                <a:ext uri="{FF2B5EF4-FFF2-40B4-BE49-F238E27FC236}">
                  <a16:creationId xmlns:a16="http://schemas.microsoft.com/office/drawing/2014/main" id="{6204F31C-9F27-42BE-8EC2-9776D7F6DD5C}"/>
                </a:ext>
              </a:extLst>
            </p:cNvPr>
            <p:cNvSpPr/>
            <p:nvPr/>
          </p:nvSpPr>
          <p:spPr>
            <a:xfrm>
              <a:off x="4831405" y="2370274"/>
              <a:ext cx="342075" cy="797100"/>
            </a:xfrm>
            <a:custGeom>
              <a:avLst/>
              <a:gdLst>
                <a:gd name="connsiteX0" fmla="*/ 393505 w 393504"/>
                <a:gd name="connsiteY0" fmla="*/ 556846 h 916940"/>
                <a:gd name="connsiteX1" fmla="*/ 0 w 393504"/>
                <a:gd name="connsiteY1" fmla="*/ 916940 h 916940"/>
                <a:gd name="connsiteX2" fmla="*/ 111369 w 393504"/>
                <a:gd name="connsiteY2" fmla="*/ 3712 h 916940"/>
                <a:gd name="connsiteX3" fmla="*/ 122506 w 393504"/>
                <a:gd name="connsiteY3" fmla="*/ 0 h 916940"/>
              </a:gdLst>
              <a:ahLst/>
              <a:cxnLst>
                <a:cxn ang="0">
                  <a:pos x="connsiteX0" y="connsiteY0"/>
                </a:cxn>
                <a:cxn ang="0">
                  <a:pos x="connsiteX1" y="connsiteY1"/>
                </a:cxn>
                <a:cxn ang="0">
                  <a:pos x="connsiteX2" y="connsiteY2"/>
                </a:cxn>
                <a:cxn ang="0">
                  <a:pos x="connsiteX3" y="connsiteY3"/>
                </a:cxn>
              </a:cxnLst>
              <a:rect l="l" t="t" r="r" b="b"/>
              <a:pathLst>
                <a:path w="393504" h="916940">
                  <a:moveTo>
                    <a:pt x="393505" y="556846"/>
                  </a:moveTo>
                  <a:lnTo>
                    <a:pt x="0" y="916940"/>
                  </a:lnTo>
                  <a:lnTo>
                    <a:pt x="111369" y="3712"/>
                  </a:lnTo>
                  <a:lnTo>
                    <a:pt x="122506"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4" name="Freeform: Shape 13">
              <a:extLst>
                <a:ext uri="{FF2B5EF4-FFF2-40B4-BE49-F238E27FC236}">
                  <a16:creationId xmlns:a16="http://schemas.microsoft.com/office/drawing/2014/main" id="{917FBB2A-27EE-4634-A37C-25A518FD3360}"/>
                </a:ext>
              </a:extLst>
            </p:cNvPr>
            <p:cNvSpPr/>
            <p:nvPr/>
          </p:nvSpPr>
          <p:spPr>
            <a:xfrm>
              <a:off x="4937901" y="2228282"/>
              <a:ext cx="480841" cy="626062"/>
            </a:xfrm>
            <a:custGeom>
              <a:avLst/>
              <a:gdLst>
                <a:gd name="connsiteX0" fmla="*/ 0 w 553133"/>
                <a:gd name="connsiteY0" fmla="*/ 163342 h 720188"/>
                <a:gd name="connsiteX1" fmla="*/ 270998 w 553133"/>
                <a:gd name="connsiteY1" fmla="*/ 720188 h 720188"/>
                <a:gd name="connsiteX2" fmla="*/ 553134 w 553133"/>
                <a:gd name="connsiteY2" fmla="*/ 0 h 720188"/>
              </a:gdLst>
              <a:ahLst/>
              <a:cxnLst>
                <a:cxn ang="0">
                  <a:pos x="connsiteX0" y="connsiteY0"/>
                </a:cxn>
                <a:cxn ang="0">
                  <a:pos x="connsiteX1" y="connsiteY1"/>
                </a:cxn>
                <a:cxn ang="0">
                  <a:pos x="connsiteX2" y="connsiteY2"/>
                </a:cxn>
              </a:cxnLst>
              <a:rect l="l" t="t" r="r" b="b"/>
              <a:pathLst>
                <a:path w="553133" h="720188">
                  <a:moveTo>
                    <a:pt x="0" y="163342"/>
                  </a:moveTo>
                  <a:lnTo>
                    <a:pt x="270998" y="720188"/>
                  </a:lnTo>
                  <a:lnTo>
                    <a:pt x="55313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5" name="Freeform: Shape 14">
              <a:extLst>
                <a:ext uri="{FF2B5EF4-FFF2-40B4-BE49-F238E27FC236}">
                  <a16:creationId xmlns:a16="http://schemas.microsoft.com/office/drawing/2014/main" id="{4F834974-503A-474A-AAD7-C79B447488A2}"/>
                </a:ext>
              </a:extLst>
            </p:cNvPr>
            <p:cNvSpPr/>
            <p:nvPr/>
          </p:nvSpPr>
          <p:spPr>
            <a:xfrm>
              <a:off x="5173480" y="2186329"/>
              <a:ext cx="981045" cy="668015"/>
            </a:xfrm>
            <a:custGeom>
              <a:avLst/>
              <a:gdLst>
                <a:gd name="connsiteX0" fmla="*/ 282135 w 1128541"/>
                <a:gd name="connsiteY0" fmla="*/ 48260 h 768448"/>
                <a:gd name="connsiteX1" fmla="*/ 0 w 1128541"/>
                <a:gd name="connsiteY1" fmla="*/ 768448 h 768448"/>
                <a:gd name="connsiteX2" fmla="*/ 1128541 w 1128541"/>
                <a:gd name="connsiteY2" fmla="*/ 341532 h 768448"/>
                <a:gd name="connsiteX3" fmla="*/ 742461 w 1128541"/>
                <a:gd name="connsiteY3" fmla="*/ 0 h 768448"/>
              </a:gdLst>
              <a:ahLst/>
              <a:cxnLst>
                <a:cxn ang="0">
                  <a:pos x="connsiteX0" y="connsiteY0"/>
                </a:cxn>
                <a:cxn ang="0">
                  <a:pos x="connsiteX1" y="connsiteY1"/>
                </a:cxn>
                <a:cxn ang="0">
                  <a:pos x="connsiteX2" y="connsiteY2"/>
                </a:cxn>
                <a:cxn ang="0">
                  <a:pos x="connsiteX3" y="connsiteY3"/>
                </a:cxn>
              </a:cxnLst>
              <a:rect l="l" t="t" r="r" b="b"/>
              <a:pathLst>
                <a:path w="1128541" h="768448">
                  <a:moveTo>
                    <a:pt x="282135" y="48260"/>
                  </a:moveTo>
                  <a:lnTo>
                    <a:pt x="0" y="768448"/>
                  </a:lnTo>
                  <a:lnTo>
                    <a:pt x="1128541" y="341532"/>
                  </a:lnTo>
                  <a:lnTo>
                    <a:pt x="74246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6" name="Freeform: Shape 15">
              <a:extLst>
                <a:ext uri="{FF2B5EF4-FFF2-40B4-BE49-F238E27FC236}">
                  <a16:creationId xmlns:a16="http://schemas.microsoft.com/office/drawing/2014/main" id="{B6E9770F-05F5-43DF-8B3F-F635EE7047C5}"/>
                </a:ext>
              </a:extLst>
            </p:cNvPr>
            <p:cNvSpPr/>
            <p:nvPr/>
          </p:nvSpPr>
          <p:spPr>
            <a:xfrm>
              <a:off x="5818905" y="2186329"/>
              <a:ext cx="361437" cy="296895"/>
            </a:xfrm>
            <a:custGeom>
              <a:avLst/>
              <a:gdLst>
                <a:gd name="connsiteX0" fmla="*/ 0 w 415778"/>
                <a:gd name="connsiteY0" fmla="*/ 0 h 341532"/>
                <a:gd name="connsiteX1" fmla="*/ 386080 w 415778"/>
                <a:gd name="connsiteY1" fmla="*/ 341532 h 341532"/>
                <a:gd name="connsiteX2" fmla="*/ 415778 w 415778"/>
                <a:gd name="connsiteY2" fmla="*/ 14849 h 341532"/>
              </a:gdLst>
              <a:ahLst/>
              <a:cxnLst>
                <a:cxn ang="0">
                  <a:pos x="connsiteX0" y="connsiteY0"/>
                </a:cxn>
                <a:cxn ang="0">
                  <a:pos x="connsiteX1" y="connsiteY1"/>
                </a:cxn>
                <a:cxn ang="0">
                  <a:pos x="connsiteX2" y="connsiteY2"/>
                </a:cxn>
              </a:cxnLst>
              <a:rect l="l" t="t" r="r" b="b"/>
              <a:pathLst>
                <a:path w="415778" h="341532">
                  <a:moveTo>
                    <a:pt x="0" y="0"/>
                  </a:moveTo>
                  <a:lnTo>
                    <a:pt x="386080" y="341532"/>
                  </a:lnTo>
                  <a:lnTo>
                    <a:pt x="415778" y="1484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7" name="Freeform: Shape 16">
              <a:extLst>
                <a:ext uri="{FF2B5EF4-FFF2-40B4-BE49-F238E27FC236}">
                  <a16:creationId xmlns:a16="http://schemas.microsoft.com/office/drawing/2014/main" id="{59A2F936-731A-4825-AB65-1A1BB3D05DE9}"/>
                </a:ext>
              </a:extLst>
            </p:cNvPr>
            <p:cNvSpPr/>
            <p:nvPr/>
          </p:nvSpPr>
          <p:spPr>
            <a:xfrm>
              <a:off x="6154526" y="2199237"/>
              <a:ext cx="609926" cy="332393"/>
            </a:xfrm>
            <a:custGeom>
              <a:avLst/>
              <a:gdLst>
                <a:gd name="connsiteX0" fmla="*/ 29698 w 701625"/>
                <a:gd name="connsiteY0" fmla="*/ 0 h 382367"/>
                <a:gd name="connsiteX1" fmla="*/ 0 w 701625"/>
                <a:gd name="connsiteY1" fmla="*/ 326683 h 382367"/>
                <a:gd name="connsiteX2" fmla="*/ 701626 w 701625"/>
                <a:gd name="connsiteY2" fmla="*/ 382368 h 382367"/>
                <a:gd name="connsiteX3" fmla="*/ 386080 w 701625"/>
                <a:gd name="connsiteY3" fmla="*/ 59397 h 382367"/>
              </a:gdLst>
              <a:ahLst/>
              <a:cxnLst>
                <a:cxn ang="0">
                  <a:pos x="connsiteX0" y="connsiteY0"/>
                </a:cxn>
                <a:cxn ang="0">
                  <a:pos x="connsiteX1" y="connsiteY1"/>
                </a:cxn>
                <a:cxn ang="0">
                  <a:pos x="connsiteX2" y="connsiteY2"/>
                </a:cxn>
                <a:cxn ang="0">
                  <a:pos x="connsiteX3" y="connsiteY3"/>
                </a:cxn>
              </a:cxnLst>
              <a:rect l="l" t="t" r="r" b="b"/>
              <a:pathLst>
                <a:path w="701625" h="382367">
                  <a:moveTo>
                    <a:pt x="29698" y="0"/>
                  </a:moveTo>
                  <a:lnTo>
                    <a:pt x="0" y="326683"/>
                  </a:lnTo>
                  <a:lnTo>
                    <a:pt x="701626" y="382368"/>
                  </a:lnTo>
                  <a:lnTo>
                    <a:pt x="386080" y="5939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8" name="Freeform: Shape 17">
              <a:extLst>
                <a:ext uri="{FF2B5EF4-FFF2-40B4-BE49-F238E27FC236}">
                  <a16:creationId xmlns:a16="http://schemas.microsoft.com/office/drawing/2014/main" id="{B3EDFB4F-50C4-4C12-AB62-ADC720F56BBB}"/>
                </a:ext>
              </a:extLst>
            </p:cNvPr>
            <p:cNvSpPr/>
            <p:nvPr/>
          </p:nvSpPr>
          <p:spPr>
            <a:xfrm>
              <a:off x="6490147" y="2250871"/>
              <a:ext cx="309803" cy="280759"/>
            </a:xfrm>
            <a:custGeom>
              <a:avLst/>
              <a:gdLst>
                <a:gd name="connsiteX0" fmla="*/ 0 w 356381"/>
                <a:gd name="connsiteY0" fmla="*/ 0 h 322970"/>
                <a:gd name="connsiteX1" fmla="*/ 311834 w 356381"/>
                <a:gd name="connsiteY1" fmla="*/ 322971 h 322970"/>
                <a:gd name="connsiteX2" fmla="*/ 356382 w 356381"/>
                <a:gd name="connsiteY2" fmla="*/ 96520 h 322970"/>
                <a:gd name="connsiteX3" fmla="*/ 0 w 356381"/>
                <a:gd name="connsiteY3" fmla="*/ 0 h 322970"/>
              </a:gdLst>
              <a:ahLst/>
              <a:cxnLst>
                <a:cxn ang="0">
                  <a:pos x="connsiteX0" y="connsiteY0"/>
                </a:cxn>
                <a:cxn ang="0">
                  <a:pos x="connsiteX1" y="connsiteY1"/>
                </a:cxn>
                <a:cxn ang="0">
                  <a:pos x="connsiteX2" y="connsiteY2"/>
                </a:cxn>
                <a:cxn ang="0">
                  <a:pos x="connsiteX3" y="connsiteY3"/>
                </a:cxn>
              </a:cxnLst>
              <a:rect l="l" t="t" r="r" b="b"/>
              <a:pathLst>
                <a:path w="356381" h="322970">
                  <a:moveTo>
                    <a:pt x="0" y="0"/>
                  </a:moveTo>
                  <a:lnTo>
                    <a:pt x="311834" y="322971"/>
                  </a:lnTo>
                  <a:lnTo>
                    <a:pt x="356382" y="96520"/>
                  </a:lnTo>
                  <a:cubicBezTo>
                    <a:pt x="241300" y="59397"/>
                    <a:pt x="122506" y="25986"/>
                    <a:pt x="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9" name="Freeform: Shape 18">
              <a:extLst>
                <a:ext uri="{FF2B5EF4-FFF2-40B4-BE49-F238E27FC236}">
                  <a16:creationId xmlns:a16="http://schemas.microsoft.com/office/drawing/2014/main" id="{21B18AF6-C3C6-4488-A04F-75C7ECB52C4A}"/>
                </a:ext>
              </a:extLst>
            </p:cNvPr>
            <p:cNvSpPr/>
            <p:nvPr/>
          </p:nvSpPr>
          <p:spPr>
            <a:xfrm>
              <a:off x="4189208" y="2757530"/>
              <a:ext cx="642197" cy="868097"/>
            </a:xfrm>
            <a:custGeom>
              <a:avLst/>
              <a:gdLst>
                <a:gd name="connsiteX0" fmla="*/ 0 w 738748"/>
                <a:gd name="connsiteY0" fmla="*/ 998611 h 998611"/>
                <a:gd name="connsiteX1" fmla="*/ 738749 w 738748"/>
                <a:gd name="connsiteY1" fmla="*/ 471463 h 998611"/>
                <a:gd name="connsiteX2" fmla="*/ 196752 w 738748"/>
                <a:gd name="connsiteY2" fmla="*/ 0 h 998611"/>
                <a:gd name="connsiteX3" fmla="*/ 40835 w 738748"/>
                <a:gd name="connsiteY3" fmla="*/ 189328 h 998611"/>
              </a:gdLst>
              <a:ahLst/>
              <a:cxnLst>
                <a:cxn ang="0">
                  <a:pos x="connsiteX0" y="connsiteY0"/>
                </a:cxn>
                <a:cxn ang="0">
                  <a:pos x="connsiteX1" y="connsiteY1"/>
                </a:cxn>
                <a:cxn ang="0">
                  <a:pos x="connsiteX2" y="connsiteY2"/>
                </a:cxn>
                <a:cxn ang="0">
                  <a:pos x="connsiteX3" y="connsiteY3"/>
                </a:cxn>
              </a:cxnLst>
              <a:rect l="l" t="t" r="r" b="b"/>
              <a:pathLst>
                <a:path w="738748" h="998611">
                  <a:moveTo>
                    <a:pt x="0" y="998611"/>
                  </a:moveTo>
                  <a:lnTo>
                    <a:pt x="738749" y="471463"/>
                  </a:lnTo>
                  <a:lnTo>
                    <a:pt x="196752" y="0"/>
                  </a:lnTo>
                  <a:lnTo>
                    <a:pt x="40835" y="18932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0" name="Freeform: Shape 19">
              <a:extLst>
                <a:ext uri="{FF2B5EF4-FFF2-40B4-BE49-F238E27FC236}">
                  <a16:creationId xmlns:a16="http://schemas.microsoft.com/office/drawing/2014/main" id="{66E5B164-861F-4858-BC37-BD253361586C}"/>
                </a:ext>
              </a:extLst>
            </p:cNvPr>
            <p:cNvSpPr/>
            <p:nvPr/>
          </p:nvSpPr>
          <p:spPr>
            <a:xfrm>
              <a:off x="3966537" y="2922113"/>
              <a:ext cx="258170" cy="703514"/>
            </a:xfrm>
            <a:custGeom>
              <a:avLst/>
              <a:gdLst>
                <a:gd name="connsiteX0" fmla="*/ 296985 w 296984"/>
                <a:gd name="connsiteY0" fmla="*/ 0 h 809283"/>
                <a:gd name="connsiteX1" fmla="*/ 256149 w 296984"/>
                <a:gd name="connsiteY1" fmla="*/ 809283 h 809283"/>
                <a:gd name="connsiteX2" fmla="*/ 0 w 296984"/>
                <a:gd name="connsiteY2" fmla="*/ 567983 h 809283"/>
                <a:gd name="connsiteX3" fmla="*/ 285848 w 296984"/>
                <a:gd name="connsiteY3" fmla="*/ 18562 h 809283"/>
                <a:gd name="connsiteX4" fmla="*/ 296985 w 296984"/>
                <a:gd name="connsiteY4" fmla="*/ 0 h 809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84" h="809283">
                  <a:moveTo>
                    <a:pt x="296985" y="0"/>
                  </a:moveTo>
                  <a:lnTo>
                    <a:pt x="256149" y="809283"/>
                  </a:lnTo>
                  <a:lnTo>
                    <a:pt x="0" y="567983"/>
                  </a:lnTo>
                  <a:lnTo>
                    <a:pt x="285848" y="18562"/>
                  </a:lnTo>
                  <a:cubicBezTo>
                    <a:pt x="289560" y="11137"/>
                    <a:pt x="293272" y="3712"/>
                    <a:pt x="296985"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1" name="Freeform: Shape 20">
              <a:extLst>
                <a:ext uri="{FF2B5EF4-FFF2-40B4-BE49-F238E27FC236}">
                  <a16:creationId xmlns:a16="http://schemas.microsoft.com/office/drawing/2014/main" id="{61BE556C-DB3F-461B-B83D-30EA49A26606}"/>
                </a:ext>
              </a:extLst>
            </p:cNvPr>
            <p:cNvSpPr/>
            <p:nvPr/>
          </p:nvSpPr>
          <p:spPr>
            <a:xfrm>
              <a:off x="3966537" y="3415864"/>
              <a:ext cx="222671" cy="413071"/>
            </a:xfrm>
            <a:custGeom>
              <a:avLst/>
              <a:gdLst>
                <a:gd name="connsiteX0" fmla="*/ 22274 w 256149"/>
                <a:gd name="connsiteY0" fmla="*/ 475176 h 475175"/>
                <a:gd name="connsiteX1" fmla="*/ 256149 w 256149"/>
                <a:gd name="connsiteY1" fmla="*/ 241300 h 475175"/>
                <a:gd name="connsiteX2" fmla="*/ 0 w 256149"/>
                <a:gd name="connsiteY2" fmla="*/ 0 h 475175"/>
              </a:gdLst>
              <a:ahLst/>
              <a:cxnLst>
                <a:cxn ang="0">
                  <a:pos x="connsiteX0" y="connsiteY0"/>
                </a:cxn>
                <a:cxn ang="0">
                  <a:pos x="connsiteX1" y="connsiteY1"/>
                </a:cxn>
                <a:cxn ang="0">
                  <a:pos x="connsiteX2" y="connsiteY2"/>
                </a:cxn>
              </a:cxnLst>
              <a:rect l="l" t="t" r="r" b="b"/>
              <a:pathLst>
                <a:path w="256149" h="475175">
                  <a:moveTo>
                    <a:pt x="22274" y="475176"/>
                  </a:moveTo>
                  <a:lnTo>
                    <a:pt x="256149" y="241300"/>
                  </a:lnTo>
                  <a:lnTo>
                    <a:pt x="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2" name="Freeform: Shape 21">
              <a:extLst>
                <a:ext uri="{FF2B5EF4-FFF2-40B4-BE49-F238E27FC236}">
                  <a16:creationId xmlns:a16="http://schemas.microsoft.com/office/drawing/2014/main" id="{DF3469C5-830F-4CE9-B3FE-5770E38BCA69}"/>
                </a:ext>
              </a:extLst>
            </p:cNvPr>
            <p:cNvSpPr/>
            <p:nvPr/>
          </p:nvSpPr>
          <p:spPr>
            <a:xfrm>
              <a:off x="6764453" y="2334777"/>
              <a:ext cx="513112" cy="206536"/>
            </a:xfrm>
            <a:custGeom>
              <a:avLst/>
              <a:gdLst>
                <a:gd name="connsiteX0" fmla="*/ 44548 w 590256"/>
                <a:gd name="connsiteY0" fmla="*/ 0 h 237587"/>
                <a:gd name="connsiteX1" fmla="*/ 0 w 590256"/>
                <a:gd name="connsiteY1" fmla="*/ 226451 h 237587"/>
                <a:gd name="connsiteX2" fmla="*/ 590257 w 590256"/>
                <a:gd name="connsiteY2" fmla="*/ 237588 h 237587"/>
              </a:gdLst>
              <a:ahLst/>
              <a:cxnLst>
                <a:cxn ang="0">
                  <a:pos x="connsiteX0" y="connsiteY0"/>
                </a:cxn>
                <a:cxn ang="0">
                  <a:pos x="connsiteX1" y="connsiteY1"/>
                </a:cxn>
                <a:cxn ang="0">
                  <a:pos x="connsiteX2" y="connsiteY2"/>
                </a:cxn>
              </a:cxnLst>
              <a:rect l="l" t="t" r="r" b="b"/>
              <a:pathLst>
                <a:path w="590256" h="237587">
                  <a:moveTo>
                    <a:pt x="44548" y="0"/>
                  </a:moveTo>
                  <a:lnTo>
                    <a:pt x="0" y="226451"/>
                  </a:lnTo>
                  <a:lnTo>
                    <a:pt x="590257" y="23758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23" name="Group 22">
            <a:extLst>
              <a:ext uri="{FF2B5EF4-FFF2-40B4-BE49-F238E27FC236}">
                <a16:creationId xmlns:a16="http://schemas.microsoft.com/office/drawing/2014/main" id="{BADD0CB6-0420-4859-B29F-3A9160F821F3}"/>
              </a:ext>
            </a:extLst>
          </p:cNvPr>
          <p:cNvGrpSpPr/>
          <p:nvPr/>
        </p:nvGrpSpPr>
        <p:grpSpPr>
          <a:xfrm>
            <a:off x="3696189" y="2546012"/>
            <a:ext cx="3772507" cy="1723285"/>
            <a:chOff x="3985899" y="2483224"/>
            <a:chExt cx="3772507" cy="1723285"/>
          </a:xfrm>
          <a:noFill/>
        </p:grpSpPr>
        <p:sp>
          <p:nvSpPr>
            <p:cNvPr id="24" name="Freeform: Shape 23">
              <a:extLst>
                <a:ext uri="{FF2B5EF4-FFF2-40B4-BE49-F238E27FC236}">
                  <a16:creationId xmlns:a16="http://schemas.microsoft.com/office/drawing/2014/main" id="{9B6578FA-A6B4-4ED6-8DB6-8EF51A19C5FC}"/>
                </a:ext>
              </a:extLst>
            </p:cNvPr>
            <p:cNvSpPr/>
            <p:nvPr/>
          </p:nvSpPr>
          <p:spPr>
            <a:xfrm>
              <a:off x="3985899" y="3625627"/>
              <a:ext cx="700285" cy="580882"/>
            </a:xfrm>
            <a:custGeom>
              <a:avLst/>
              <a:gdLst>
                <a:gd name="connsiteX0" fmla="*/ 0 w 805570"/>
                <a:gd name="connsiteY0" fmla="*/ 233876 h 668215"/>
                <a:gd name="connsiteX1" fmla="*/ 233875 w 805570"/>
                <a:gd name="connsiteY1" fmla="*/ 0 h 668215"/>
                <a:gd name="connsiteX2" fmla="*/ 805570 w 805570"/>
                <a:gd name="connsiteY2" fmla="*/ 408354 h 668215"/>
                <a:gd name="connsiteX3" fmla="*/ 415778 w 805570"/>
                <a:gd name="connsiteY3" fmla="*/ 668216 h 668215"/>
              </a:gdLst>
              <a:ahLst/>
              <a:cxnLst>
                <a:cxn ang="0">
                  <a:pos x="connsiteX0" y="connsiteY0"/>
                </a:cxn>
                <a:cxn ang="0">
                  <a:pos x="connsiteX1" y="connsiteY1"/>
                </a:cxn>
                <a:cxn ang="0">
                  <a:pos x="connsiteX2" y="connsiteY2"/>
                </a:cxn>
                <a:cxn ang="0">
                  <a:pos x="connsiteX3" y="connsiteY3"/>
                </a:cxn>
              </a:cxnLst>
              <a:rect l="l" t="t" r="r" b="b"/>
              <a:pathLst>
                <a:path w="805570" h="668215">
                  <a:moveTo>
                    <a:pt x="0" y="233876"/>
                  </a:moveTo>
                  <a:lnTo>
                    <a:pt x="233875" y="0"/>
                  </a:lnTo>
                  <a:lnTo>
                    <a:pt x="805570" y="408354"/>
                  </a:lnTo>
                  <a:lnTo>
                    <a:pt x="415778" y="66821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5" name="Freeform: Shape 24">
              <a:extLst>
                <a:ext uri="{FF2B5EF4-FFF2-40B4-BE49-F238E27FC236}">
                  <a16:creationId xmlns:a16="http://schemas.microsoft.com/office/drawing/2014/main" id="{B7C4CEE3-349F-4639-979A-8E1201C5B635}"/>
                </a:ext>
              </a:extLst>
            </p:cNvPr>
            <p:cNvSpPr/>
            <p:nvPr/>
          </p:nvSpPr>
          <p:spPr>
            <a:xfrm>
              <a:off x="4189208" y="3167376"/>
              <a:ext cx="642197" cy="813236"/>
            </a:xfrm>
            <a:custGeom>
              <a:avLst/>
              <a:gdLst>
                <a:gd name="connsiteX0" fmla="*/ 0 w 738748"/>
                <a:gd name="connsiteY0" fmla="*/ 527148 h 935501"/>
                <a:gd name="connsiteX1" fmla="*/ 738749 w 738748"/>
                <a:gd name="connsiteY1" fmla="*/ 0 h 935501"/>
                <a:gd name="connsiteX2" fmla="*/ 571695 w 738748"/>
                <a:gd name="connsiteY2" fmla="*/ 935502 h 935501"/>
              </a:gdLst>
              <a:ahLst/>
              <a:cxnLst>
                <a:cxn ang="0">
                  <a:pos x="connsiteX0" y="connsiteY0"/>
                </a:cxn>
                <a:cxn ang="0">
                  <a:pos x="connsiteX1" y="connsiteY1"/>
                </a:cxn>
                <a:cxn ang="0">
                  <a:pos x="connsiteX2" y="connsiteY2"/>
                </a:cxn>
              </a:cxnLst>
              <a:rect l="l" t="t" r="r" b="b"/>
              <a:pathLst>
                <a:path w="738748" h="935501">
                  <a:moveTo>
                    <a:pt x="0" y="527148"/>
                  </a:moveTo>
                  <a:lnTo>
                    <a:pt x="738749" y="0"/>
                  </a:lnTo>
                  <a:lnTo>
                    <a:pt x="571695" y="935502"/>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6" name="Freeform: Shape 25">
              <a:extLst>
                <a:ext uri="{FF2B5EF4-FFF2-40B4-BE49-F238E27FC236}">
                  <a16:creationId xmlns:a16="http://schemas.microsoft.com/office/drawing/2014/main" id="{52C09863-5245-4B74-BEA7-01177D6D1D99}"/>
                </a:ext>
              </a:extLst>
            </p:cNvPr>
            <p:cNvSpPr/>
            <p:nvPr/>
          </p:nvSpPr>
          <p:spPr>
            <a:xfrm>
              <a:off x="4686185" y="3167376"/>
              <a:ext cx="706740" cy="813236"/>
            </a:xfrm>
            <a:custGeom>
              <a:avLst/>
              <a:gdLst>
                <a:gd name="connsiteX0" fmla="*/ 0 w 812995"/>
                <a:gd name="connsiteY0" fmla="*/ 935502 h 935501"/>
                <a:gd name="connsiteX1" fmla="*/ 167054 w 812995"/>
                <a:gd name="connsiteY1" fmla="*/ 0 h 935501"/>
                <a:gd name="connsiteX2" fmla="*/ 812995 w 812995"/>
                <a:gd name="connsiteY2" fmla="*/ 449189 h 935501"/>
              </a:gdLst>
              <a:ahLst/>
              <a:cxnLst>
                <a:cxn ang="0">
                  <a:pos x="connsiteX0" y="connsiteY0"/>
                </a:cxn>
                <a:cxn ang="0">
                  <a:pos x="connsiteX1" y="connsiteY1"/>
                </a:cxn>
                <a:cxn ang="0">
                  <a:pos x="connsiteX2" y="connsiteY2"/>
                </a:cxn>
              </a:cxnLst>
              <a:rect l="l" t="t" r="r" b="b"/>
              <a:pathLst>
                <a:path w="812995" h="935501">
                  <a:moveTo>
                    <a:pt x="0" y="935502"/>
                  </a:moveTo>
                  <a:lnTo>
                    <a:pt x="167054" y="0"/>
                  </a:lnTo>
                  <a:lnTo>
                    <a:pt x="812995" y="44918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7" name="Freeform: Shape 26">
              <a:extLst>
                <a:ext uri="{FF2B5EF4-FFF2-40B4-BE49-F238E27FC236}">
                  <a16:creationId xmlns:a16="http://schemas.microsoft.com/office/drawing/2014/main" id="{EB00F333-4913-4B81-A58F-154A3117EA35}"/>
                </a:ext>
              </a:extLst>
            </p:cNvPr>
            <p:cNvSpPr/>
            <p:nvPr/>
          </p:nvSpPr>
          <p:spPr>
            <a:xfrm>
              <a:off x="4831405" y="2854344"/>
              <a:ext cx="561519" cy="703514"/>
            </a:xfrm>
            <a:custGeom>
              <a:avLst/>
              <a:gdLst>
                <a:gd name="connsiteX0" fmla="*/ 0 w 645941"/>
                <a:gd name="connsiteY0" fmla="*/ 360094 h 809283"/>
                <a:gd name="connsiteX1" fmla="*/ 393505 w 645941"/>
                <a:gd name="connsiteY1" fmla="*/ 0 h 809283"/>
                <a:gd name="connsiteX2" fmla="*/ 645941 w 645941"/>
                <a:gd name="connsiteY2" fmla="*/ 809283 h 809283"/>
              </a:gdLst>
              <a:ahLst/>
              <a:cxnLst>
                <a:cxn ang="0">
                  <a:pos x="connsiteX0" y="connsiteY0"/>
                </a:cxn>
                <a:cxn ang="0">
                  <a:pos x="connsiteX1" y="connsiteY1"/>
                </a:cxn>
                <a:cxn ang="0">
                  <a:pos x="connsiteX2" y="connsiteY2"/>
                </a:cxn>
              </a:cxnLst>
              <a:rect l="l" t="t" r="r" b="b"/>
              <a:pathLst>
                <a:path w="645941" h="809283">
                  <a:moveTo>
                    <a:pt x="0" y="360094"/>
                  </a:moveTo>
                  <a:lnTo>
                    <a:pt x="393505" y="0"/>
                  </a:lnTo>
                  <a:lnTo>
                    <a:pt x="645941" y="80928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8" name="Freeform: Shape 27">
              <a:extLst>
                <a:ext uri="{FF2B5EF4-FFF2-40B4-BE49-F238E27FC236}">
                  <a16:creationId xmlns:a16="http://schemas.microsoft.com/office/drawing/2014/main" id="{955ACE74-69E6-4681-AE6A-568154F5F5DB}"/>
                </a:ext>
              </a:extLst>
            </p:cNvPr>
            <p:cNvSpPr/>
            <p:nvPr/>
          </p:nvSpPr>
          <p:spPr>
            <a:xfrm>
              <a:off x="5173480" y="2854344"/>
              <a:ext cx="758373" cy="703514"/>
            </a:xfrm>
            <a:custGeom>
              <a:avLst/>
              <a:gdLst>
                <a:gd name="connsiteX0" fmla="*/ 0 w 872391"/>
                <a:gd name="connsiteY0" fmla="*/ 0 h 809283"/>
                <a:gd name="connsiteX1" fmla="*/ 252437 w 872391"/>
                <a:gd name="connsiteY1" fmla="*/ 809283 h 809283"/>
                <a:gd name="connsiteX2" fmla="*/ 872392 w 872391"/>
                <a:gd name="connsiteY2" fmla="*/ 226451 h 809283"/>
              </a:gdLst>
              <a:ahLst/>
              <a:cxnLst>
                <a:cxn ang="0">
                  <a:pos x="connsiteX0" y="connsiteY0"/>
                </a:cxn>
                <a:cxn ang="0">
                  <a:pos x="connsiteX1" y="connsiteY1"/>
                </a:cxn>
                <a:cxn ang="0">
                  <a:pos x="connsiteX2" y="connsiteY2"/>
                </a:cxn>
              </a:cxnLst>
              <a:rect l="l" t="t" r="r" b="b"/>
              <a:pathLst>
                <a:path w="872391" h="809283">
                  <a:moveTo>
                    <a:pt x="0" y="0"/>
                  </a:moveTo>
                  <a:lnTo>
                    <a:pt x="252437" y="809283"/>
                  </a:lnTo>
                  <a:lnTo>
                    <a:pt x="872392" y="226451"/>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9" name="Freeform: Shape 28">
              <a:extLst>
                <a:ext uri="{FF2B5EF4-FFF2-40B4-BE49-F238E27FC236}">
                  <a16:creationId xmlns:a16="http://schemas.microsoft.com/office/drawing/2014/main" id="{F18B2DB7-AFF2-468F-AA57-19530626E3D0}"/>
                </a:ext>
              </a:extLst>
            </p:cNvPr>
            <p:cNvSpPr/>
            <p:nvPr/>
          </p:nvSpPr>
          <p:spPr>
            <a:xfrm>
              <a:off x="5173480" y="2483224"/>
              <a:ext cx="981045" cy="567974"/>
            </a:xfrm>
            <a:custGeom>
              <a:avLst/>
              <a:gdLst>
                <a:gd name="connsiteX0" fmla="*/ 0 w 1128541"/>
                <a:gd name="connsiteY0" fmla="*/ 426916 h 653366"/>
                <a:gd name="connsiteX1" fmla="*/ 872392 w 1128541"/>
                <a:gd name="connsiteY1" fmla="*/ 653366 h 653366"/>
                <a:gd name="connsiteX2" fmla="*/ 1128541 w 1128541"/>
                <a:gd name="connsiteY2" fmla="*/ 0 h 653366"/>
              </a:gdLst>
              <a:ahLst/>
              <a:cxnLst>
                <a:cxn ang="0">
                  <a:pos x="connsiteX0" y="connsiteY0"/>
                </a:cxn>
                <a:cxn ang="0">
                  <a:pos x="connsiteX1" y="connsiteY1"/>
                </a:cxn>
                <a:cxn ang="0">
                  <a:pos x="connsiteX2" y="connsiteY2"/>
                </a:cxn>
              </a:cxnLst>
              <a:rect l="l" t="t" r="r" b="b"/>
              <a:pathLst>
                <a:path w="1128541" h="653366">
                  <a:moveTo>
                    <a:pt x="0" y="426916"/>
                  </a:moveTo>
                  <a:lnTo>
                    <a:pt x="872392" y="653366"/>
                  </a:lnTo>
                  <a:lnTo>
                    <a:pt x="112854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0" name="Freeform: Shape 29">
              <a:extLst>
                <a:ext uri="{FF2B5EF4-FFF2-40B4-BE49-F238E27FC236}">
                  <a16:creationId xmlns:a16="http://schemas.microsoft.com/office/drawing/2014/main" id="{2ABDA9E0-6020-48E0-8C0E-B8D8593688FC}"/>
                </a:ext>
              </a:extLst>
            </p:cNvPr>
            <p:cNvSpPr/>
            <p:nvPr/>
          </p:nvSpPr>
          <p:spPr>
            <a:xfrm>
              <a:off x="5931855" y="2483224"/>
              <a:ext cx="222671" cy="787418"/>
            </a:xfrm>
            <a:custGeom>
              <a:avLst/>
              <a:gdLst>
                <a:gd name="connsiteX0" fmla="*/ 0 w 256149"/>
                <a:gd name="connsiteY0" fmla="*/ 653366 h 905803"/>
                <a:gd name="connsiteX1" fmla="*/ 144780 w 256149"/>
                <a:gd name="connsiteY1" fmla="*/ 905803 h 905803"/>
                <a:gd name="connsiteX2" fmla="*/ 256149 w 256149"/>
                <a:gd name="connsiteY2" fmla="*/ 0 h 905803"/>
              </a:gdLst>
              <a:ahLst/>
              <a:cxnLst>
                <a:cxn ang="0">
                  <a:pos x="connsiteX0" y="connsiteY0"/>
                </a:cxn>
                <a:cxn ang="0">
                  <a:pos x="connsiteX1" y="connsiteY1"/>
                </a:cxn>
                <a:cxn ang="0">
                  <a:pos x="connsiteX2" y="connsiteY2"/>
                </a:cxn>
              </a:cxnLst>
              <a:rect l="l" t="t" r="r" b="b"/>
              <a:pathLst>
                <a:path w="256149" h="905803">
                  <a:moveTo>
                    <a:pt x="0" y="653366"/>
                  </a:moveTo>
                  <a:lnTo>
                    <a:pt x="144780" y="905803"/>
                  </a:lnTo>
                  <a:lnTo>
                    <a:pt x="256149"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1" name="Freeform: Shape 30">
              <a:extLst>
                <a:ext uri="{FF2B5EF4-FFF2-40B4-BE49-F238E27FC236}">
                  <a16:creationId xmlns:a16="http://schemas.microsoft.com/office/drawing/2014/main" id="{58396EAF-D0BD-4CDD-A91E-E29D83FEF107}"/>
                </a:ext>
              </a:extLst>
            </p:cNvPr>
            <p:cNvSpPr/>
            <p:nvPr/>
          </p:nvSpPr>
          <p:spPr>
            <a:xfrm>
              <a:off x="6057713" y="2483224"/>
              <a:ext cx="706740" cy="787418"/>
            </a:xfrm>
            <a:custGeom>
              <a:avLst/>
              <a:gdLst>
                <a:gd name="connsiteX0" fmla="*/ 111369 w 812994"/>
                <a:gd name="connsiteY0" fmla="*/ 0 h 905803"/>
                <a:gd name="connsiteX1" fmla="*/ 0 w 812994"/>
                <a:gd name="connsiteY1" fmla="*/ 905803 h 905803"/>
                <a:gd name="connsiteX2" fmla="*/ 812995 w 812994"/>
                <a:gd name="connsiteY2" fmla="*/ 55685 h 905803"/>
              </a:gdLst>
              <a:ahLst/>
              <a:cxnLst>
                <a:cxn ang="0">
                  <a:pos x="connsiteX0" y="connsiteY0"/>
                </a:cxn>
                <a:cxn ang="0">
                  <a:pos x="connsiteX1" y="connsiteY1"/>
                </a:cxn>
                <a:cxn ang="0">
                  <a:pos x="connsiteX2" y="connsiteY2"/>
                </a:cxn>
              </a:cxnLst>
              <a:rect l="l" t="t" r="r" b="b"/>
              <a:pathLst>
                <a:path w="812994" h="905803">
                  <a:moveTo>
                    <a:pt x="111369" y="0"/>
                  </a:moveTo>
                  <a:lnTo>
                    <a:pt x="0" y="905803"/>
                  </a:lnTo>
                  <a:lnTo>
                    <a:pt x="812995" y="5568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2" name="Freeform: Shape 31">
              <a:extLst>
                <a:ext uri="{FF2B5EF4-FFF2-40B4-BE49-F238E27FC236}">
                  <a16:creationId xmlns:a16="http://schemas.microsoft.com/office/drawing/2014/main" id="{462C26D1-4123-40F6-ADCA-ECC7CFAA8468}"/>
                </a:ext>
              </a:extLst>
            </p:cNvPr>
            <p:cNvSpPr/>
            <p:nvPr/>
          </p:nvSpPr>
          <p:spPr>
            <a:xfrm>
              <a:off x="6764453" y="2531631"/>
              <a:ext cx="651879" cy="732557"/>
            </a:xfrm>
            <a:custGeom>
              <a:avLst/>
              <a:gdLst>
                <a:gd name="connsiteX0" fmla="*/ 0 w 749885"/>
                <a:gd name="connsiteY0" fmla="*/ 0 h 842694"/>
                <a:gd name="connsiteX1" fmla="*/ 590257 w 749885"/>
                <a:gd name="connsiteY1" fmla="*/ 11137 h 842694"/>
                <a:gd name="connsiteX2" fmla="*/ 749886 w 749885"/>
                <a:gd name="connsiteY2" fmla="*/ 107657 h 842694"/>
                <a:gd name="connsiteX3" fmla="*/ 226451 w 749885"/>
                <a:gd name="connsiteY3" fmla="*/ 842694 h 842694"/>
                <a:gd name="connsiteX4" fmla="*/ 0 w 749885"/>
                <a:gd name="connsiteY4" fmla="*/ 0 h 842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885" h="842694">
                  <a:moveTo>
                    <a:pt x="0" y="0"/>
                  </a:moveTo>
                  <a:lnTo>
                    <a:pt x="590257" y="11137"/>
                  </a:lnTo>
                  <a:cubicBezTo>
                    <a:pt x="645941" y="40835"/>
                    <a:pt x="697914" y="74246"/>
                    <a:pt x="749886" y="107657"/>
                  </a:cubicBezTo>
                  <a:lnTo>
                    <a:pt x="226451" y="842694"/>
                  </a:lnTo>
                  <a:lnTo>
                    <a:pt x="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3" name="Freeform: Shape 32">
              <a:extLst>
                <a:ext uri="{FF2B5EF4-FFF2-40B4-BE49-F238E27FC236}">
                  <a16:creationId xmlns:a16="http://schemas.microsoft.com/office/drawing/2014/main" id="{B69F83F6-11AB-4783-90C4-AD7A712982A9}"/>
                </a:ext>
              </a:extLst>
            </p:cNvPr>
            <p:cNvSpPr/>
            <p:nvPr/>
          </p:nvSpPr>
          <p:spPr>
            <a:xfrm>
              <a:off x="6057713" y="2531631"/>
              <a:ext cx="903594" cy="739011"/>
            </a:xfrm>
            <a:custGeom>
              <a:avLst/>
              <a:gdLst>
                <a:gd name="connsiteX0" fmla="*/ 812995 w 1039445"/>
                <a:gd name="connsiteY0" fmla="*/ 0 h 850118"/>
                <a:gd name="connsiteX1" fmla="*/ 1039446 w 1039445"/>
                <a:gd name="connsiteY1" fmla="*/ 842694 h 850118"/>
                <a:gd name="connsiteX2" fmla="*/ 0 w 1039445"/>
                <a:gd name="connsiteY2" fmla="*/ 850119 h 850118"/>
              </a:gdLst>
              <a:ahLst/>
              <a:cxnLst>
                <a:cxn ang="0">
                  <a:pos x="connsiteX0" y="connsiteY0"/>
                </a:cxn>
                <a:cxn ang="0">
                  <a:pos x="connsiteX1" y="connsiteY1"/>
                </a:cxn>
                <a:cxn ang="0">
                  <a:pos x="connsiteX2" y="connsiteY2"/>
                </a:cxn>
              </a:cxnLst>
              <a:rect l="l" t="t" r="r" b="b"/>
              <a:pathLst>
                <a:path w="1039445" h="850118">
                  <a:moveTo>
                    <a:pt x="812995" y="0"/>
                  </a:moveTo>
                  <a:lnTo>
                    <a:pt x="1039446" y="842694"/>
                  </a:lnTo>
                  <a:lnTo>
                    <a:pt x="0" y="85011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4" name="Freeform: Shape 33">
              <a:extLst>
                <a:ext uri="{FF2B5EF4-FFF2-40B4-BE49-F238E27FC236}">
                  <a16:creationId xmlns:a16="http://schemas.microsoft.com/office/drawing/2014/main" id="{A1D5B642-4FEC-4601-9B7E-4EB364957D16}"/>
                </a:ext>
              </a:extLst>
            </p:cNvPr>
            <p:cNvSpPr/>
            <p:nvPr/>
          </p:nvSpPr>
          <p:spPr>
            <a:xfrm>
              <a:off x="6961307" y="2625218"/>
              <a:ext cx="797099" cy="658334"/>
            </a:xfrm>
            <a:custGeom>
              <a:avLst/>
              <a:gdLst>
                <a:gd name="connsiteX0" fmla="*/ 916940 w 916939"/>
                <a:gd name="connsiteY0" fmla="*/ 757311 h 757311"/>
                <a:gd name="connsiteX1" fmla="*/ 0 w 916939"/>
                <a:gd name="connsiteY1" fmla="*/ 735037 h 757311"/>
                <a:gd name="connsiteX2" fmla="*/ 527147 w 916939"/>
                <a:gd name="connsiteY2" fmla="*/ 0 h 757311"/>
                <a:gd name="connsiteX3" fmla="*/ 660790 w 916939"/>
                <a:gd name="connsiteY3" fmla="*/ 89095 h 757311"/>
                <a:gd name="connsiteX4" fmla="*/ 916940 w 916939"/>
                <a:gd name="connsiteY4" fmla="*/ 757311 h 7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939" h="757311">
                  <a:moveTo>
                    <a:pt x="916940" y="757311"/>
                  </a:moveTo>
                  <a:lnTo>
                    <a:pt x="0" y="735037"/>
                  </a:lnTo>
                  <a:lnTo>
                    <a:pt x="527147" y="0"/>
                  </a:lnTo>
                  <a:cubicBezTo>
                    <a:pt x="571695" y="29698"/>
                    <a:pt x="616243" y="59397"/>
                    <a:pt x="660790" y="89095"/>
                  </a:cubicBezTo>
                  <a:lnTo>
                    <a:pt x="916940" y="757311"/>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35" name="Freeform: Shape 34">
            <a:extLst>
              <a:ext uri="{FF2B5EF4-FFF2-40B4-BE49-F238E27FC236}">
                <a16:creationId xmlns:a16="http://schemas.microsoft.com/office/drawing/2014/main" id="{B3D35F93-2E10-42DD-A656-140278A30011}"/>
              </a:ext>
            </a:extLst>
          </p:cNvPr>
          <p:cNvSpPr/>
          <p:nvPr/>
        </p:nvSpPr>
        <p:spPr>
          <a:xfrm>
            <a:off x="7258281" y="2662678"/>
            <a:ext cx="348529" cy="580882"/>
          </a:xfrm>
          <a:custGeom>
            <a:avLst/>
            <a:gdLst>
              <a:gd name="connsiteX0" fmla="*/ 0 w 400929"/>
              <a:gd name="connsiteY0" fmla="*/ 0 h 668215"/>
              <a:gd name="connsiteX1" fmla="*/ 256149 w 400929"/>
              <a:gd name="connsiteY1" fmla="*/ 668216 h 668215"/>
              <a:gd name="connsiteX2" fmla="*/ 400929 w 400929"/>
              <a:gd name="connsiteY2" fmla="*/ 363806 h 668215"/>
            </a:gdLst>
            <a:ahLst/>
            <a:cxnLst>
              <a:cxn ang="0">
                <a:pos x="connsiteX0" y="connsiteY0"/>
              </a:cxn>
              <a:cxn ang="0">
                <a:pos x="connsiteX1" y="connsiteY1"/>
              </a:cxn>
              <a:cxn ang="0">
                <a:pos x="connsiteX2" y="connsiteY2"/>
              </a:cxn>
            </a:cxnLst>
            <a:rect l="l" t="t" r="r" b="b"/>
            <a:pathLst>
              <a:path w="400929" h="668215">
                <a:moveTo>
                  <a:pt x="0" y="0"/>
                </a:moveTo>
                <a:lnTo>
                  <a:pt x="256149" y="668216"/>
                </a:lnTo>
                <a:lnTo>
                  <a:pt x="400929" y="363806"/>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36" name="Group 35">
            <a:extLst>
              <a:ext uri="{FF2B5EF4-FFF2-40B4-BE49-F238E27FC236}">
                <a16:creationId xmlns:a16="http://schemas.microsoft.com/office/drawing/2014/main" id="{F06C0F29-A8AA-4F00-95C6-73B09D6283DE}"/>
              </a:ext>
            </a:extLst>
          </p:cNvPr>
          <p:cNvGrpSpPr/>
          <p:nvPr/>
        </p:nvGrpSpPr>
        <p:grpSpPr>
          <a:xfrm>
            <a:off x="4273845" y="3113987"/>
            <a:ext cx="3194852" cy="1413481"/>
            <a:chOff x="4563555" y="3051199"/>
            <a:chExt cx="3194852" cy="1413481"/>
          </a:xfrm>
          <a:noFill/>
        </p:grpSpPr>
        <p:sp>
          <p:nvSpPr>
            <p:cNvPr id="37" name="Freeform: Shape 36">
              <a:extLst>
                <a:ext uri="{FF2B5EF4-FFF2-40B4-BE49-F238E27FC236}">
                  <a16:creationId xmlns:a16="http://schemas.microsoft.com/office/drawing/2014/main" id="{D8839024-9A1C-4DE4-A323-D921044EFDE5}"/>
                </a:ext>
              </a:extLst>
            </p:cNvPr>
            <p:cNvSpPr/>
            <p:nvPr/>
          </p:nvSpPr>
          <p:spPr>
            <a:xfrm>
              <a:off x="4563555" y="3980611"/>
              <a:ext cx="600244" cy="484069"/>
            </a:xfrm>
            <a:custGeom>
              <a:avLst/>
              <a:gdLst>
                <a:gd name="connsiteX0" fmla="*/ 0 w 690488"/>
                <a:gd name="connsiteY0" fmla="*/ 319259 h 556846"/>
                <a:gd name="connsiteX1" fmla="*/ 141068 w 690488"/>
                <a:gd name="connsiteY1" fmla="*/ 0 h 556846"/>
                <a:gd name="connsiteX2" fmla="*/ 690489 w 690488"/>
                <a:gd name="connsiteY2" fmla="*/ 393505 h 556846"/>
                <a:gd name="connsiteX3" fmla="*/ 389792 w 690488"/>
                <a:gd name="connsiteY3" fmla="*/ 556846 h 556846"/>
                <a:gd name="connsiteX4" fmla="*/ 360094 w 690488"/>
                <a:gd name="connsiteY4" fmla="*/ 245013 h 55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488" h="556846">
                  <a:moveTo>
                    <a:pt x="0" y="319259"/>
                  </a:moveTo>
                  <a:lnTo>
                    <a:pt x="141068" y="0"/>
                  </a:lnTo>
                  <a:lnTo>
                    <a:pt x="690489" y="393505"/>
                  </a:lnTo>
                  <a:lnTo>
                    <a:pt x="389792" y="556846"/>
                  </a:lnTo>
                  <a:lnTo>
                    <a:pt x="360094" y="24501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8" name="Freeform: Shape 37">
              <a:extLst>
                <a:ext uri="{FF2B5EF4-FFF2-40B4-BE49-F238E27FC236}">
                  <a16:creationId xmlns:a16="http://schemas.microsoft.com/office/drawing/2014/main" id="{2D088927-B519-4A47-AEFC-F52CE1335749}"/>
                </a:ext>
              </a:extLst>
            </p:cNvPr>
            <p:cNvSpPr/>
            <p:nvPr/>
          </p:nvSpPr>
          <p:spPr>
            <a:xfrm>
              <a:off x="5163799" y="3557858"/>
              <a:ext cx="797099" cy="764829"/>
            </a:xfrm>
            <a:custGeom>
              <a:avLst/>
              <a:gdLst>
                <a:gd name="connsiteX0" fmla="*/ 916940 w 916939"/>
                <a:gd name="connsiteY0" fmla="*/ 601394 h 879817"/>
                <a:gd name="connsiteX1" fmla="*/ 0 w 916939"/>
                <a:gd name="connsiteY1" fmla="*/ 879817 h 879817"/>
                <a:gd name="connsiteX2" fmla="*/ 263574 w 916939"/>
                <a:gd name="connsiteY2" fmla="*/ 0 h 879817"/>
              </a:gdLst>
              <a:ahLst/>
              <a:cxnLst>
                <a:cxn ang="0">
                  <a:pos x="connsiteX0" y="connsiteY0"/>
                </a:cxn>
                <a:cxn ang="0">
                  <a:pos x="connsiteX1" y="connsiteY1"/>
                </a:cxn>
                <a:cxn ang="0">
                  <a:pos x="connsiteX2" y="connsiteY2"/>
                </a:cxn>
              </a:cxnLst>
              <a:rect l="l" t="t" r="r" b="b"/>
              <a:pathLst>
                <a:path w="916939" h="879817">
                  <a:moveTo>
                    <a:pt x="916940" y="601394"/>
                  </a:moveTo>
                  <a:lnTo>
                    <a:pt x="0" y="879817"/>
                  </a:lnTo>
                  <a:lnTo>
                    <a:pt x="26357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9" name="Freeform: Shape 38">
              <a:extLst>
                <a:ext uri="{FF2B5EF4-FFF2-40B4-BE49-F238E27FC236}">
                  <a16:creationId xmlns:a16="http://schemas.microsoft.com/office/drawing/2014/main" id="{F299FFBA-C91D-45D2-8D25-AF3C83BA2781}"/>
                </a:ext>
              </a:extLst>
            </p:cNvPr>
            <p:cNvSpPr/>
            <p:nvPr/>
          </p:nvSpPr>
          <p:spPr>
            <a:xfrm>
              <a:off x="4686185" y="3557858"/>
              <a:ext cx="706740" cy="764829"/>
            </a:xfrm>
            <a:custGeom>
              <a:avLst/>
              <a:gdLst>
                <a:gd name="connsiteX0" fmla="*/ 549421 w 812995"/>
                <a:gd name="connsiteY0" fmla="*/ 879817 h 879817"/>
                <a:gd name="connsiteX1" fmla="*/ 812995 w 812995"/>
                <a:gd name="connsiteY1" fmla="*/ 0 h 879817"/>
                <a:gd name="connsiteX2" fmla="*/ 0 w 812995"/>
                <a:gd name="connsiteY2" fmla="*/ 486312 h 879817"/>
              </a:gdLst>
              <a:ahLst/>
              <a:cxnLst>
                <a:cxn ang="0">
                  <a:pos x="connsiteX0" y="connsiteY0"/>
                </a:cxn>
                <a:cxn ang="0">
                  <a:pos x="connsiteX1" y="connsiteY1"/>
                </a:cxn>
                <a:cxn ang="0">
                  <a:pos x="connsiteX2" y="connsiteY2"/>
                </a:cxn>
              </a:cxnLst>
              <a:rect l="l" t="t" r="r" b="b"/>
              <a:pathLst>
                <a:path w="812995" h="879817">
                  <a:moveTo>
                    <a:pt x="549421" y="879817"/>
                  </a:moveTo>
                  <a:lnTo>
                    <a:pt x="812995" y="0"/>
                  </a:lnTo>
                  <a:lnTo>
                    <a:pt x="0" y="486312"/>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0" name="Freeform: Shape 39">
              <a:extLst>
                <a:ext uri="{FF2B5EF4-FFF2-40B4-BE49-F238E27FC236}">
                  <a16:creationId xmlns:a16="http://schemas.microsoft.com/office/drawing/2014/main" id="{6AF98B22-F022-47BF-ADA3-06A05C9FA50F}"/>
                </a:ext>
              </a:extLst>
            </p:cNvPr>
            <p:cNvSpPr/>
            <p:nvPr/>
          </p:nvSpPr>
          <p:spPr>
            <a:xfrm>
              <a:off x="5392925" y="3051199"/>
              <a:ext cx="664788" cy="506658"/>
            </a:xfrm>
            <a:custGeom>
              <a:avLst/>
              <a:gdLst>
                <a:gd name="connsiteX0" fmla="*/ 0 w 764735"/>
                <a:gd name="connsiteY0" fmla="*/ 582833 h 582832"/>
                <a:gd name="connsiteX1" fmla="*/ 619955 w 764735"/>
                <a:gd name="connsiteY1" fmla="*/ 0 h 582832"/>
                <a:gd name="connsiteX2" fmla="*/ 764735 w 764735"/>
                <a:gd name="connsiteY2" fmla="*/ 252437 h 582832"/>
              </a:gdLst>
              <a:ahLst/>
              <a:cxnLst>
                <a:cxn ang="0">
                  <a:pos x="connsiteX0" y="connsiteY0"/>
                </a:cxn>
                <a:cxn ang="0">
                  <a:pos x="connsiteX1" y="connsiteY1"/>
                </a:cxn>
                <a:cxn ang="0">
                  <a:pos x="connsiteX2" y="connsiteY2"/>
                </a:cxn>
              </a:cxnLst>
              <a:rect l="l" t="t" r="r" b="b"/>
              <a:pathLst>
                <a:path w="764735" h="582832">
                  <a:moveTo>
                    <a:pt x="0" y="582833"/>
                  </a:moveTo>
                  <a:lnTo>
                    <a:pt x="619955" y="0"/>
                  </a:lnTo>
                  <a:lnTo>
                    <a:pt x="764735" y="25243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1" name="Freeform: Shape 40">
              <a:extLst>
                <a:ext uri="{FF2B5EF4-FFF2-40B4-BE49-F238E27FC236}">
                  <a16:creationId xmlns:a16="http://schemas.microsoft.com/office/drawing/2014/main" id="{E010A4EE-D413-46C5-A7E1-5C71C22D6052}"/>
                </a:ext>
              </a:extLst>
            </p:cNvPr>
            <p:cNvSpPr/>
            <p:nvPr/>
          </p:nvSpPr>
          <p:spPr>
            <a:xfrm>
              <a:off x="5392925" y="3270643"/>
              <a:ext cx="664788" cy="810009"/>
            </a:xfrm>
            <a:custGeom>
              <a:avLst/>
              <a:gdLst>
                <a:gd name="connsiteX0" fmla="*/ 0 w 764735"/>
                <a:gd name="connsiteY0" fmla="*/ 330396 h 931789"/>
                <a:gd name="connsiteX1" fmla="*/ 764735 w 764735"/>
                <a:gd name="connsiteY1" fmla="*/ 0 h 931789"/>
                <a:gd name="connsiteX2" fmla="*/ 653366 w 764735"/>
                <a:gd name="connsiteY2" fmla="*/ 931790 h 931789"/>
              </a:gdLst>
              <a:ahLst/>
              <a:cxnLst>
                <a:cxn ang="0">
                  <a:pos x="connsiteX0" y="connsiteY0"/>
                </a:cxn>
                <a:cxn ang="0">
                  <a:pos x="connsiteX1" y="connsiteY1"/>
                </a:cxn>
                <a:cxn ang="0">
                  <a:pos x="connsiteX2" y="connsiteY2"/>
                </a:cxn>
              </a:cxnLst>
              <a:rect l="l" t="t" r="r" b="b"/>
              <a:pathLst>
                <a:path w="764735" h="931789">
                  <a:moveTo>
                    <a:pt x="0" y="330396"/>
                  </a:moveTo>
                  <a:lnTo>
                    <a:pt x="764735" y="0"/>
                  </a:lnTo>
                  <a:lnTo>
                    <a:pt x="653366" y="93179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2" name="Freeform: Shape 41">
              <a:extLst>
                <a:ext uri="{FF2B5EF4-FFF2-40B4-BE49-F238E27FC236}">
                  <a16:creationId xmlns:a16="http://schemas.microsoft.com/office/drawing/2014/main" id="{DC5C5ABB-7ACF-44DC-BC25-F02E6E890186}"/>
                </a:ext>
              </a:extLst>
            </p:cNvPr>
            <p:cNvSpPr/>
            <p:nvPr/>
          </p:nvSpPr>
          <p:spPr>
            <a:xfrm>
              <a:off x="5960900" y="3270643"/>
              <a:ext cx="535701" cy="810009"/>
            </a:xfrm>
            <a:custGeom>
              <a:avLst/>
              <a:gdLst>
                <a:gd name="connsiteX0" fmla="*/ 0 w 616242"/>
                <a:gd name="connsiteY0" fmla="*/ 931790 h 931789"/>
                <a:gd name="connsiteX1" fmla="*/ 111369 w 616242"/>
                <a:gd name="connsiteY1" fmla="*/ 0 h 931789"/>
                <a:gd name="connsiteX2" fmla="*/ 616243 w 616242"/>
                <a:gd name="connsiteY2" fmla="*/ 412066 h 931789"/>
              </a:gdLst>
              <a:ahLst/>
              <a:cxnLst>
                <a:cxn ang="0">
                  <a:pos x="connsiteX0" y="connsiteY0"/>
                </a:cxn>
                <a:cxn ang="0">
                  <a:pos x="connsiteX1" y="connsiteY1"/>
                </a:cxn>
                <a:cxn ang="0">
                  <a:pos x="connsiteX2" y="connsiteY2"/>
                </a:cxn>
              </a:cxnLst>
              <a:rect l="l" t="t" r="r" b="b"/>
              <a:pathLst>
                <a:path w="616242" h="931789">
                  <a:moveTo>
                    <a:pt x="0" y="931790"/>
                  </a:moveTo>
                  <a:lnTo>
                    <a:pt x="111369" y="0"/>
                  </a:lnTo>
                  <a:lnTo>
                    <a:pt x="616243" y="41206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3" name="Freeform: Shape 42">
              <a:extLst>
                <a:ext uri="{FF2B5EF4-FFF2-40B4-BE49-F238E27FC236}">
                  <a16:creationId xmlns:a16="http://schemas.microsoft.com/office/drawing/2014/main" id="{76A4A8C4-A8BD-473A-B0CD-02E4CD4F5E2D}"/>
                </a:ext>
              </a:extLst>
            </p:cNvPr>
            <p:cNvSpPr/>
            <p:nvPr/>
          </p:nvSpPr>
          <p:spPr>
            <a:xfrm>
              <a:off x="6057713" y="3264189"/>
              <a:ext cx="903594" cy="364664"/>
            </a:xfrm>
            <a:custGeom>
              <a:avLst/>
              <a:gdLst>
                <a:gd name="connsiteX0" fmla="*/ 0 w 1039445"/>
                <a:gd name="connsiteY0" fmla="*/ 7425 h 419490"/>
                <a:gd name="connsiteX1" fmla="*/ 504874 w 1039445"/>
                <a:gd name="connsiteY1" fmla="*/ 419491 h 419490"/>
                <a:gd name="connsiteX2" fmla="*/ 1039446 w 1039445"/>
                <a:gd name="connsiteY2" fmla="*/ 0 h 419490"/>
              </a:gdLst>
              <a:ahLst/>
              <a:cxnLst>
                <a:cxn ang="0">
                  <a:pos x="connsiteX0" y="connsiteY0"/>
                </a:cxn>
                <a:cxn ang="0">
                  <a:pos x="connsiteX1" y="connsiteY1"/>
                </a:cxn>
                <a:cxn ang="0">
                  <a:pos x="connsiteX2" y="connsiteY2"/>
                </a:cxn>
              </a:cxnLst>
              <a:rect l="l" t="t" r="r" b="b"/>
              <a:pathLst>
                <a:path w="1039445" h="419490">
                  <a:moveTo>
                    <a:pt x="0" y="7425"/>
                  </a:moveTo>
                  <a:lnTo>
                    <a:pt x="504874" y="419491"/>
                  </a:lnTo>
                  <a:lnTo>
                    <a:pt x="1039446"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4" name="Freeform: Shape 43">
              <a:extLst>
                <a:ext uri="{FF2B5EF4-FFF2-40B4-BE49-F238E27FC236}">
                  <a16:creationId xmlns:a16="http://schemas.microsoft.com/office/drawing/2014/main" id="{3081B4F6-85AD-4A9F-9B4D-5A2785FD4B18}"/>
                </a:ext>
              </a:extLst>
            </p:cNvPr>
            <p:cNvSpPr/>
            <p:nvPr/>
          </p:nvSpPr>
          <p:spPr>
            <a:xfrm>
              <a:off x="5960900" y="3264189"/>
              <a:ext cx="1000409" cy="816463"/>
            </a:xfrm>
            <a:custGeom>
              <a:avLst/>
              <a:gdLst>
                <a:gd name="connsiteX0" fmla="*/ 0 w 1150815"/>
                <a:gd name="connsiteY0" fmla="*/ 939214 h 939214"/>
                <a:gd name="connsiteX1" fmla="*/ 616243 w 1150815"/>
                <a:gd name="connsiteY1" fmla="*/ 419491 h 939214"/>
                <a:gd name="connsiteX2" fmla="*/ 1150815 w 1150815"/>
                <a:gd name="connsiteY2" fmla="*/ 0 h 939214"/>
                <a:gd name="connsiteX3" fmla="*/ 1043158 w 1150815"/>
                <a:gd name="connsiteY3" fmla="*/ 675640 h 939214"/>
              </a:gdLst>
              <a:ahLst/>
              <a:cxnLst>
                <a:cxn ang="0">
                  <a:pos x="connsiteX0" y="connsiteY0"/>
                </a:cxn>
                <a:cxn ang="0">
                  <a:pos x="connsiteX1" y="connsiteY1"/>
                </a:cxn>
                <a:cxn ang="0">
                  <a:pos x="connsiteX2" y="connsiteY2"/>
                </a:cxn>
                <a:cxn ang="0">
                  <a:pos x="connsiteX3" y="connsiteY3"/>
                </a:cxn>
              </a:cxnLst>
              <a:rect l="l" t="t" r="r" b="b"/>
              <a:pathLst>
                <a:path w="1150815" h="939214">
                  <a:moveTo>
                    <a:pt x="0" y="939214"/>
                  </a:moveTo>
                  <a:lnTo>
                    <a:pt x="616243" y="419491"/>
                  </a:lnTo>
                  <a:lnTo>
                    <a:pt x="1150815" y="0"/>
                  </a:lnTo>
                  <a:lnTo>
                    <a:pt x="1043158" y="67564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5" name="Freeform: Shape 44">
              <a:extLst>
                <a:ext uri="{FF2B5EF4-FFF2-40B4-BE49-F238E27FC236}">
                  <a16:creationId xmlns:a16="http://schemas.microsoft.com/office/drawing/2014/main" id="{41907644-DBF6-4CBA-8FA6-258CD2E6C2C6}"/>
                </a:ext>
              </a:extLst>
            </p:cNvPr>
            <p:cNvSpPr/>
            <p:nvPr/>
          </p:nvSpPr>
          <p:spPr>
            <a:xfrm>
              <a:off x="6867721" y="3264189"/>
              <a:ext cx="890686" cy="587337"/>
            </a:xfrm>
            <a:custGeom>
              <a:avLst/>
              <a:gdLst>
                <a:gd name="connsiteX0" fmla="*/ 107657 w 1024596"/>
                <a:gd name="connsiteY0" fmla="*/ 0 h 675640"/>
                <a:gd name="connsiteX1" fmla="*/ 0 w 1024596"/>
                <a:gd name="connsiteY1" fmla="*/ 675640 h 675640"/>
                <a:gd name="connsiteX2" fmla="*/ 1024596 w 1024596"/>
                <a:gd name="connsiteY2" fmla="*/ 22274 h 675640"/>
              </a:gdLst>
              <a:ahLst/>
              <a:cxnLst>
                <a:cxn ang="0">
                  <a:pos x="connsiteX0" y="connsiteY0"/>
                </a:cxn>
                <a:cxn ang="0">
                  <a:pos x="connsiteX1" y="connsiteY1"/>
                </a:cxn>
                <a:cxn ang="0">
                  <a:pos x="connsiteX2" y="connsiteY2"/>
                </a:cxn>
              </a:cxnLst>
              <a:rect l="l" t="t" r="r" b="b"/>
              <a:pathLst>
                <a:path w="1024596" h="675640">
                  <a:moveTo>
                    <a:pt x="107657" y="0"/>
                  </a:moveTo>
                  <a:lnTo>
                    <a:pt x="0" y="675640"/>
                  </a:lnTo>
                  <a:lnTo>
                    <a:pt x="1024596" y="22274"/>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46" name="Group 45">
            <a:extLst>
              <a:ext uri="{FF2B5EF4-FFF2-40B4-BE49-F238E27FC236}">
                <a16:creationId xmlns:a16="http://schemas.microsoft.com/office/drawing/2014/main" id="{25116F1E-BBBA-4D12-B8DB-08F36F5DA006}"/>
              </a:ext>
            </a:extLst>
          </p:cNvPr>
          <p:cNvGrpSpPr/>
          <p:nvPr/>
        </p:nvGrpSpPr>
        <p:grpSpPr>
          <a:xfrm>
            <a:off x="4612692" y="3089903"/>
            <a:ext cx="3322526" cy="2053946"/>
            <a:chOff x="4902402" y="3027115"/>
            <a:chExt cx="3322526" cy="2053946"/>
          </a:xfrm>
          <a:noFill/>
        </p:grpSpPr>
        <p:sp>
          <p:nvSpPr>
            <p:cNvPr id="47" name="Freeform: Shape 46">
              <a:extLst>
                <a:ext uri="{FF2B5EF4-FFF2-40B4-BE49-F238E27FC236}">
                  <a16:creationId xmlns:a16="http://schemas.microsoft.com/office/drawing/2014/main" id="{9108AEEE-B340-47F7-AB6A-1A303CD2210B}"/>
                </a:ext>
              </a:extLst>
            </p:cNvPr>
            <p:cNvSpPr/>
            <p:nvPr/>
          </p:nvSpPr>
          <p:spPr>
            <a:xfrm>
              <a:off x="4902402" y="4322686"/>
              <a:ext cx="735783" cy="387255"/>
            </a:xfrm>
            <a:custGeom>
              <a:avLst/>
              <a:gdLst>
                <a:gd name="connsiteX0" fmla="*/ 0 w 846405"/>
                <a:gd name="connsiteY0" fmla="*/ 163342 h 445477"/>
                <a:gd name="connsiteX1" fmla="*/ 300697 w 846405"/>
                <a:gd name="connsiteY1" fmla="*/ 0 h 445477"/>
                <a:gd name="connsiteX2" fmla="*/ 846406 w 846405"/>
                <a:gd name="connsiteY2" fmla="*/ 389793 h 445477"/>
                <a:gd name="connsiteX3" fmla="*/ 170766 w 846405"/>
                <a:gd name="connsiteY3" fmla="*/ 445477 h 445477"/>
              </a:gdLst>
              <a:ahLst/>
              <a:cxnLst>
                <a:cxn ang="0">
                  <a:pos x="connsiteX0" y="connsiteY0"/>
                </a:cxn>
                <a:cxn ang="0">
                  <a:pos x="connsiteX1" y="connsiteY1"/>
                </a:cxn>
                <a:cxn ang="0">
                  <a:pos x="connsiteX2" y="connsiteY2"/>
                </a:cxn>
                <a:cxn ang="0">
                  <a:pos x="connsiteX3" y="connsiteY3"/>
                </a:cxn>
              </a:cxnLst>
              <a:rect l="l" t="t" r="r" b="b"/>
              <a:pathLst>
                <a:path w="846405" h="445477">
                  <a:moveTo>
                    <a:pt x="0" y="163342"/>
                  </a:moveTo>
                  <a:lnTo>
                    <a:pt x="300697" y="0"/>
                  </a:lnTo>
                  <a:lnTo>
                    <a:pt x="846406" y="389793"/>
                  </a:lnTo>
                  <a:lnTo>
                    <a:pt x="170766" y="44547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8" name="Freeform: Shape 47">
              <a:extLst>
                <a:ext uri="{FF2B5EF4-FFF2-40B4-BE49-F238E27FC236}">
                  <a16:creationId xmlns:a16="http://schemas.microsoft.com/office/drawing/2014/main" id="{7B4D9D30-058C-4B61-A02C-941B10136F32}"/>
                </a:ext>
              </a:extLst>
            </p:cNvPr>
            <p:cNvSpPr/>
            <p:nvPr/>
          </p:nvSpPr>
          <p:spPr>
            <a:xfrm>
              <a:off x="5638187" y="4564721"/>
              <a:ext cx="571201" cy="516340"/>
            </a:xfrm>
            <a:custGeom>
              <a:avLst/>
              <a:gdLst>
                <a:gd name="connsiteX0" fmla="*/ 657078 w 657078"/>
                <a:gd name="connsiteY0" fmla="*/ 593970 h 593969"/>
                <a:gd name="connsiteX1" fmla="*/ 586544 w 657078"/>
                <a:gd name="connsiteY1" fmla="*/ 0 h 593969"/>
                <a:gd name="connsiteX2" fmla="*/ 0 w 657078"/>
                <a:gd name="connsiteY2" fmla="*/ 111369 h 593969"/>
                <a:gd name="connsiteX3" fmla="*/ 642229 w 657078"/>
                <a:gd name="connsiteY3" fmla="*/ 586545 h 593969"/>
                <a:gd name="connsiteX4" fmla="*/ 642229 w 657078"/>
                <a:gd name="connsiteY4" fmla="*/ 586545 h 593969"/>
                <a:gd name="connsiteX5" fmla="*/ 657078 w 657078"/>
                <a:gd name="connsiteY5" fmla="*/ 593970 h 593969"/>
                <a:gd name="connsiteX6" fmla="*/ 657078 w 657078"/>
                <a:gd name="connsiteY6" fmla="*/ 593970 h 59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078" h="593969">
                  <a:moveTo>
                    <a:pt x="657078" y="593970"/>
                  </a:moveTo>
                  <a:lnTo>
                    <a:pt x="586544" y="0"/>
                  </a:lnTo>
                  <a:lnTo>
                    <a:pt x="0" y="111369"/>
                  </a:lnTo>
                  <a:lnTo>
                    <a:pt x="642229" y="586545"/>
                  </a:lnTo>
                  <a:lnTo>
                    <a:pt x="642229" y="586545"/>
                  </a:lnTo>
                  <a:cubicBezTo>
                    <a:pt x="649654" y="586545"/>
                    <a:pt x="653366" y="590257"/>
                    <a:pt x="657078" y="593970"/>
                  </a:cubicBezTo>
                  <a:lnTo>
                    <a:pt x="657078" y="59397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9" name="Freeform: Shape 48">
              <a:extLst>
                <a:ext uri="{FF2B5EF4-FFF2-40B4-BE49-F238E27FC236}">
                  <a16:creationId xmlns:a16="http://schemas.microsoft.com/office/drawing/2014/main" id="{0D0498D2-A00D-41A9-A1B1-7F0D99870CDF}"/>
                </a:ext>
              </a:extLst>
            </p:cNvPr>
            <p:cNvSpPr/>
            <p:nvPr/>
          </p:nvSpPr>
          <p:spPr>
            <a:xfrm>
              <a:off x="5638187" y="4080652"/>
              <a:ext cx="509885" cy="580882"/>
            </a:xfrm>
            <a:custGeom>
              <a:avLst/>
              <a:gdLst>
                <a:gd name="connsiteX0" fmla="*/ 586544 w 586544"/>
                <a:gd name="connsiteY0" fmla="*/ 556846 h 668215"/>
                <a:gd name="connsiteX1" fmla="*/ 0 w 586544"/>
                <a:gd name="connsiteY1" fmla="*/ 668216 h 668215"/>
                <a:gd name="connsiteX2" fmla="*/ 371231 w 586544"/>
                <a:gd name="connsiteY2" fmla="*/ 0 h 668215"/>
              </a:gdLst>
              <a:ahLst/>
              <a:cxnLst>
                <a:cxn ang="0">
                  <a:pos x="connsiteX0" y="connsiteY0"/>
                </a:cxn>
                <a:cxn ang="0">
                  <a:pos x="connsiteX1" y="connsiteY1"/>
                </a:cxn>
                <a:cxn ang="0">
                  <a:pos x="connsiteX2" y="connsiteY2"/>
                </a:cxn>
              </a:cxnLst>
              <a:rect l="l" t="t" r="r" b="b"/>
              <a:pathLst>
                <a:path w="586544" h="668215">
                  <a:moveTo>
                    <a:pt x="586544" y="556846"/>
                  </a:moveTo>
                  <a:lnTo>
                    <a:pt x="0" y="668216"/>
                  </a:lnTo>
                  <a:lnTo>
                    <a:pt x="37123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0" name="Freeform: Shape 49">
              <a:extLst>
                <a:ext uri="{FF2B5EF4-FFF2-40B4-BE49-F238E27FC236}">
                  <a16:creationId xmlns:a16="http://schemas.microsoft.com/office/drawing/2014/main" id="{EDFBF834-1FF1-4C73-81D7-66B009C3752E}"/>
                </a:ext>
              </a:extLst>
            </p:cNvPr>
            <p:cNvSpPr/>
            <p:nvPr/>
          </p:nvSpPr>
          <p:spPr>
            <a:xfrm>
              <a:off x="5163799" y="4080652"/>
              <a:ext cx="797099" cy="580882"/>
            </a:xfrm>
            <a:custGeom>
              <a:avLst/>
              <a:gdLst>
                <a:gd name="connsiteX0" fmla="*/ 545709 w 916939"/>
                <a:gd name="connsiteY0" fmla="*/ 668216 h 668215"/>
                <a:gd name="connsiteX1" fmla="*/ 916940 w 916939"/>
                <a:gd name="connsiteY1" fmla="*/ 0 h 668215"/>
                <a:gd name="connsiteX2" fmla="*/ 0 w 916939"/>
                <a:gd name="connsiteY2" fmla="*/ 278423 h 668215"/>
              </a:gdLst>
              <a:ahLst/>
              <a:cxnLst>
                <a:cxn ang="0">
                  <a:pos x="connsiteX0" y="connsiteY0"/>
                </a:cxn>
                <a:cxn ang="0">
                  <a:pos x="connsiteX1" y="connsiteY1"/>
                </a:cxn>
                <a:cxn ang="0">
                  <a:pos x="connsiteX2" y="connsiteY2"/>
                </a:cxn>
              </a:cxnLst>
              <a:rect l="l" t="t" r="r" b="b"/>
              <a:pathLst>
                <a:path w="916939" h="668215">
                  <a:moveTo>
                    <a:pt x="545709" y="668216"/>
                  </a:moveTo>
                  <a:lnTo>
                    <a:pt x="916940" y="0"/>
                  </a:lnTo>
                  <a:lnTo>
                    <a:pt x="0" y="27842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1" name="Freeform: Shape 50">
              <a:extLst>
                <a:ext uri="{FF2B5EF4-FFF2-40B4-BE49-F238E27FC236}">
                  <a16:creationId xmlns:a16="http://schemas.microsoft.com/office/drawing/2014/main" id="{9627FB57-174F-4743-BACE-F7BAEC55E5CD}"/>
                </a:ext>
              </a:extLst>
            </p:cNvPr>
            <p:cNvSpPr/>
            <p:nvPr/>
          </p:nvSpPr>
          <p:spPr>
            <a:xfrm>
              <a:off x="5960900" y="3851526"/>
              <a:ext cx="906822" cy="713195"/>
            </a:xfrm>
            <a:custGeom>
              <a:avLst/>
              <a:gdLst>
                <a:gd name="connsiteX0" fmla="*/ 0 w 1043158"/>
                <a:gd name="connsiteY0" fmla="*/ 263574 h 820420"/>
                <a:gd name="connsiteX1" fmla="*/ 1043158 w 1043158"/>
                <a:gd name="connsiteY1" fmla="*/ 0 h 820420"/>
                <a:gd name="connsiteX2" fmla="*/ 215314 w 1043158"/>
                <a:gd name="connsiteY2" fmla="*/ 820420 h 820420"/>
              </a:gdLst>
              <a:ahLst/>
              <a:cxnLst>
                <a:cxn ang="0">
                  <a:pos x="connsiteX0" y="connsiteY0"/>
                </a:cxn>
                <a:cxn ang="0">
                  <a:pos x="connsiteX1" y="connsiteY1"/>
                </a:cxn>
                <a:cxn ang="0">
                  <a:pos x="connsiteX2" y="connsiteY2"/>
                </a:cxn>
              </a:cxnLst>
              <a:rect l="l" t="t" r="r" b="b"/>
              <a:pathLst>
                <a:path w="1043158" h="820420">
                  <a:moveTo>
                    <a:pt x="0" y="263574"/>
                  </a:moveTo>
                  <a:lnTo>
                    <a:pt x="1043158" y="0"/>
                  </a:lnTo>
                  <a:lnTo>
                    <a:pt x="215314" y="82042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2" name="Freeform: Shape 51">
              <a:extLst>
                <a:ext uri="{FF2B5EF4-FFF2-40B4-BE49-F238E27FC236}">
                  <a16:creationId xmlns:a16="http://schemas.microsoft.com/office/drawing/2014/main" id="{1F564790-707D-49CC-8EFA-D41FE2D274CA}"/>
                </a:ext>
              </a:extLst>
            </p:cNvPr>
            <p:cNvSpPr/>
            <p:nvPr/>
          </p:nvSpPr>
          <p:spPr>
            <a:xfrm>
              <a:off x="6148072" y="3851526"/>
              <a:ext cx="719648" cy="793873"/>
            </a:xfrm>
            <a:custGeom>
              <a:avLst/>
              <a:gdLst>
                <a:gd name="connsiteX0" fmla="*/ 0 w 827844"/>
                <a:gd name="connsiteY0" fmla="*/ 820420 h 913228"/>
                <a:gd name="connsiteX1" fmla="*/ 827844 w 827844"/>
                <a:gd name="connsiteY1" fmla="*/ 0 h 913228"/>
                <a:gd name="connsiteX2" fmla="*/ 731324 w 827844"/>
                <a:gd name="connsiteY2" fmla="*/ 913228 h 913228"/>
              </a:gdLst>
              <a:ahLst/>
              <a:cxnLst>
                <a:cxn ang="0">
                  <a:pos x="connsiteX0" y="connsiteY0"/>
                </a:cxn>
                <a:cxn ang="0">
                  <a:pos x="connsiteX1" y="connsiteY1"/>
                </a:cxn>
                <a:cxn ang="0">
                  <a:pos x="connsiteX2" y="connsiteY2"/>
                </a:cxn>
              </a:cxnLst>
              <a:rect l="l" t="t" r="r" b="b"/>
              <a:pathLst>
                <a:path w="827844" h="913228">
                  <a:moveTo>
                    <a:pt x="0" y="820420"/>
                  </a:moveTo>
                  <a:lnTo>
                    <a:pt x="827844" y="0"/>
                  </a:lnTo>
                  <a:lnTo>
                    <a:pt x="731324" y="91322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3" name="Freeform: Shape 52">
              <a:extLst>
                <a:ext uri="{FF2B5EF4-FFF2-40B4-BE49-F238E27FC236}">
                  <a16:creationId xmlns:a16="http://schemas.microsoft.com/office/drawing/2014/main" id="{9DC14738-04C9-4258-99BD-DB6FC4F9896D}"/>
                </a:ext>
              </a:extLst>
            </p:cNvPr>
            <p:cNvSpPr/>
            <p:nvPr/>
          </p:nvSpPr>
          <p:spPr>
            <a:xfrm>
              <a:off x="6783816" y="3851526"/>
              <a:ext cx="558292" cy="793873"/>
            </a:xfrm>
            <a:custGeom>
              <a:avLst/>
              <a:gdLst>
                <a:gd name="connsiteX0" fmla="*/ 0 w 642228"/>
                <a:gd name="connsiteY0" fmla="*/ 913228 h 913228"/>
                <a:gd name="connsiteX1" fmla="*/ 642229 w 642228"/>
                <a:gd name="connsiteY1" fmla="*/ 449190 h 913228"/>
                <a:gd name="connsiteX2" fmla="*/ 96520 w 642228"/>
                <a:gd name="connsiteY2" fmla="*/ 0 h 913228"/>
              </a:gdLst>
              <a:ahLst/>
              <a:cxnLst>
                <a:cxn ang="0">
                  <a:pos x="connsiteX0" y="connsiteY0"/>
                </a:cxn>
                <a:cxn ang="0">
                  <a:pos x="connsiteX1" y="connsiteY1"/>
                </a:cxn>
                <a:cxn ang="0">
                  <a:pos x="connsiteX2" y="connsiteY2"/>
                </a:cxn>
              </a:cxnLst>
              <a:rect l="l" t="t" r="r" b="b"/>
              <a:pathLst>
                <a:path w="642228" h="913228">
                  <a:moveTo>
                    <a:pt x="0" y="913228"/>
                  </a:moveTo>
                  <a:lnTo>
                    <a:pt x="642229" y="449190"/>
                  </a:lnTo>
                  <a:lnTo>
                    <a:pt x="9652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4" name="Freeform: Shape 53">
              <a:extLst>
                <a:ext uri="{FF2B5EF4-FFF2-40B4-BE49-F238E27FC236}">
                  <a16:creationId xmlns:a16="http://schemas.microsoft.com/office/drawing/2014/main" id="{9C39965B-1934-4FF6-8980-377F3F44B155}"/>
                </a:ext>
              </a:extLst>
            </p:cNvPr>
            <p:cNvSpPr/>
            <p:nvPr/>
          </p:nvSpPr>
          <p:spPr>
            <a:xfrm>
              <a:off x="6783816" y="4242009"/>
              <a:ext cx="558292" cy="722876"/>
            </a:xfrm>
            <a:custGeom>
              <a:avLst/>
              <a:gdLst>
                <a:gd name="connsiteX0" fmla="*/ 0 w 642228"/>
                <a:gd name="connsiteY0" fmla="*/ 464039 h 831557"/>
                <a:gd name="connsiteX1" fmla="*/ 642229 w 642228"/>
                <a:gd name="connsiteY1" fmla="*/ 0 h 831557"/>
                <a:gd name="connsiteX2" fmla="*/ 567983 w 642228"/>
                <a:gd name="connsiteY2" fmla="*/ 831557 h 831557"/>
              </a:gdLst>
              <a:ahLst/>
              <a:cxnLst>
                <a:cxn ang="0">
                  <a:pos x="connsiteX0" y="connsiteY0"/>
                </a:cxn>
                <a:cxn ang="0">
                  <a:pos x="connsiteX1" y="connsiteY1"/>
                </a:cxn>
                <a:cxn ang="0">
                  <a:pos x="connsiteX2" y="connsiteY2"/>
                </a:cxn>
              </a:cxnLst>
              <a:rect l="l" t="t" r="r" b="b"/>
              <a:pathLst>
                <a:path w="642228" h="831557">
                  <a:moveTo>
                    <a:pt x="0" y="464039"/>
                  </a:moveTo>
                  <a:lnTo>
                    <a:pt x="642229" y="0"/>
                  </a:lnTo>
                  <a:lnTo>
                    <a:pt x="567983" y="83155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5" name="Freeform: Shape 54">
              <a:extLst>
                <a:ext uri="{FF2B5EF4-FFF2-40B4-BE49-F238E27FC236}">
                  <a16:creationId xmlns:a16="http://schemas.microsoft.com/office/drawing/2014/main" id="{67001C66-03E1-431A-A916-8173B046A81A}"/>
                </a:ext>
              </a:extLst>
            </p:cNvPr>
            <p:cNvSpPr/>
            <p:nvPr/>
          </p:nvSpPr>
          <p:spPr>
            <a:xfrm>
              <a:off x="6867721" y="3283552"/>
              <a:ext cx="890686" cy="958456"/>
            </a:xfrm>
            <a:custGeom>
              <a:avLst/>
              <a:gdLst>
                <a:gd name="connsiteX0" fmla="*/ 545709 w 1024596"/>
                <a:gd name="connsiteY0" fmla="*/ 1102556 h 1102555"/>
                <a:gd name="connsiteX1" fmla="*/ 1024596 w 1024596"/>
                <a:gd name="connsiteY1" fmla="*/ 0 h 1102555"/>
                <a:gd name="connsiteX2" fmla="*/ 0 w 1024596"/>
                <a:gd name="connsiteY2" fmla="*/ 653366 h 1102555"/>
              </a:gdLst>
              <a:ahLst/>
              <a:cxnLst>
                <a:cxn ang="0">
                  <a:pos x="connsiteX0" y="connsiteY0"/>
                </a:cxn>
                <a:cxn ang="0">
                  <a:pos x="connsiteX1" y="connsiteY1"/>
                </a:cxn>
                <a:cxn ang="0">
                  <a:pos x="connsiteX2" y="connsiteY2"/>
                </a:cxn>
              </a:cxnLst>
              <a:rect l="l" t="t" r="r" b="b"/>
              <a:pathLst>
                <a:path w="1024596" h="1102555">
                  <a:moveTo>
                    <a:pt x="545709" y="1102556"/>
                  </a:moveTo>
                  <a:lnTo>
                    <a:pt x="1024596" y="0"/>
                  </a:lnTo>
                  <a:lnTo>
                    <a:pt x="0" y="65336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6" name="Freeform: Shape 55">
              <a:extLst>
                <a:ext uri="{FF2B5EF4-FFF2-40B4-BE49-F238E27FC236}">
                  <a16:creationId xmlns:a16="http://schemas.microsoft.com/office/drawing/2014/main" id="{BA955A54-0AB8-44C6-8133-E3580643651D}"/>
                </a:ext>
              </a:extLst>
            </p:cNvPr>
            <p:cNvSpPr/>
            <p:nvPr/>
          </p:nvSpPr>
          <p:spPr>
            <a:xfrm>
              <a:off x="7342108" y="3283552"/>
              <a:ext cx="416298" cy="958456"/>
            </a:xfrm>
            <a:custGeom>
              <a:avLst/>
              <a:gdLst>
                <a:gd name="connsiteX0" fmla="*/ 0 w 478887"/>
                <a:gd name="connsiteY0" fmla="*/ 1102556 h 1102555"/>
                <a:gd name="connsiteX1" fmla="*/ 478888 w 478887"/>
                <a:gd name="connsiteY1" fmla="*/ 0 h 1102555"/>
                <a:gd name="connsiteX2" fmla="*/ 478888 w 478887"/>
                <a:gd name="connsiteY2" fmla="*/ 972625 h 1102555"/>
              </a:gdLst>
              <a:ahLst/>
              <a:cxnLst>
                <a:cxn ang="0">
                  <a:pos x="connsiteX0" y="connsiteY0"/>
                </a:cxn>
                <a:cxn ang="0">
                  <a:pos x="connsiteX1" y="connsiteY1"/>
                </a:cxn>
                <a:cxn ang="0">
                  <a:pos x="connsiteX2" y="connsiteY2"/>
                </a:cxn>
              </a:cxnLst>
              <a:rect l="l" t="t" r="r" b="b"/>
              <a:pathLst>
                <a:path w="478887" h="1102555">
                  <a:moveTo>
                    <a:pt x="0" y="1102556"/>
                  </a:moveTo>
                  <a:lnTo>
                    <a:pt x="478888" y="0"/>
                  </a:lnTo>
                  <a:lnTo>
                    <a:pt x="478888" y="97262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7" name="Freeform: Shape 56">
              <a:extLst>
                <a:ext uri="{FF2B5EF4-FFF2-40B4-BE49-F238E27FC236}">
                  <a16:creationId xmlns:a16="http://schemas.microsoft.com/office/drawing/2014/main" id="{F6506869-5365-4B17-9FFB-484B581D7FB1}"/>
                </a:ext>
              </a:extLst>
            </p:cNvPr>
            <p:cNvSpPr/>
            <p:nvPr/>
          </p:nvSpPr>
          <p:spPr>
            <a:xfrm>
              <a:off x="7758407" y="3283552"/>
              <a:ext cx="461478" cy="845507"/>
            </a:xfrm>
            <a:custGeom>
              <a:avLst/>
              <a:gdLst>
                <a:gd name="connsiteX0" fmla="*/ 0 w 530859"/>
                <a:gd name="connsiteY0" fmla="*/ 0 h 972625"/>
                <a:gd name="connsiteX1" fmla="*/ 530860 w 530859"/>
                <a:gd name="connsiteY1" fmla="*/ 601394 h 972625"/>
                <a:gd name="connsiteX2" fmla="*/ 530860 w 530859"/>
                <a:gd name="connsiteY2" fmla="*/ 601394 h 972625"/>
                <a:gd name="connsiteX3" fmla="*/ 0 w 530859"/>
                <a:gd name="connsiteY3" fmla="*/ 972625 h 972625"/>
              </a:gdLst>
              <a:ahLst/>
              <a:cxnLst>
                <a:cxn ang="0">
                  <a:pos x="connsiteX0" y="connsiteY0"/>
                </a:cxn>
                <a:cxn ang="0">
                  <a:pos x="connsiteX1" y="connsiteY1"/>
                </a:cxn>
                <a:cxn ang="0">
                  <a:pos x="connsiteX2" y="connsiteY2"/>
                </a:cxn>
                <a:cxn ang="0">
                  <a:pos x="connsiteX3" y="connsiteY3"/>
                </a:cxn>
              </a:cxnLst>
              <a:rect l="l" t="t" r="r" b="b"/>
              <a:pathLst>
                <a:path w="530859" h="972625">
                  <a:moveTo>
                    <a:pt x="0" y="0"/>
                  </a:moveTo>
                  <a:lnTo>
                    <a:pt x="530860" y="601394"/>
                  </a:lnTo>
                  <a:lnTo>
                    <a:pt x="530860" y="601394"/>
                  </a:lnTo>
                  <a:lnTo>
                    <a:pt x="0" y="97262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8" name="Freeform: Shape 57">
              <a:extLst>
                <a:ext uri="{FF2B5EF4-FFF2-40B4-BE49-F238E27FC236}">
                  <a16:creationId xmlns:a16="http://schemas.microsoft.com/office/drawing/2014/main" id="{BB46A3BA-9C97-4A2D-996A-49F09917E738}"/>
                </a:ext>
              </a:extLst>
            </p:cNvPr>
            <p:cNvSpPr/>
            <p:nvPr/>
          </p:nvSpPr>
          <p:spPr>
            <a:xfrm>
              <a:off x="7763450" y="3027115"/>
              <a:ext cx="461478" cy="787418"/>
            </a:xfrm>
            <a:custGeom>
              <a:avLst/>
              <a:gdLst>
                <a:gd name="connsiteX0" fmla="*/ 530860 w 530859"/>
                <a:gd name="connsiteY0" fmla="*/ 905804 h 905803"/>
                <a:gd name="connsiteX1" fmla="*/ 0 w 530859"/>
                <a:gd name="connsiteY1" fmla="*/ 304409 h 905803"/>
                <a:gd name="connsiteX2" fmla="*/ 144780 w 530859"/>
                <a:gd name="connsiteY2" fmla="*/ 0 h 905803"/>
              </a:gdLst>
              <a:ahLst/>
              <a:cxnLst>
                <a:cxn ang="0">
                  <a:pos x="connsiteX0" y="connsiteY0"/>
                </a:cxn>
                <a:cxn ang="0">
                  <a:pos x="connsiteX1" y="connsiteY1"/>
                </a:cxn>
                <a:cxn ang="0">
                  <a:pos x="connsiteX2" y="connsiteY2"/>
                </a:cxn>
              </a:cxnLst>
              <a:rect l="l" t="t" r="r" b="b"/>
              <a:pathLst>
                <a:path w="530859" h="905803">
                  <a:moveTo>
                    <a:pt x="530860" y="905804"/>
                  </a:moveTo>
                  <a:lnTo>
                    <a:pt x="0" y="304409"/>
                  </a:lnTo>
                  <a:lnTo>
                    <a:pt x="14478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59" name="Group 58">
            <a:extLst>
              <a:ext uri="{FF2B5EF4-FFF2-40B4-BE49-F238E27FC236}">
                <a16:creationId xmlns:a16="http://schemas.microsoft.com/office/drawing/2014/main" id="{0AC034B3-D7A6-4BB6-BA75-B71BA747E237}"/>
              </a:ext>
            </a:extLst>
          </p:cNvPr>
          <p:cNvGrpSpPr/>
          <p:nvPr/>
        </p:nvGrpSpPr>
        <p:grpSpPr>
          <a:xfrm>
            <a:off x="5858362" y="3869134"/>
            <a:ext cx="2072619" cy="2152494"/>
            <a:chOff x="6148072" y="3806346"/>
            <a:chExt cx="2072619" cy="2152494"/>
          </a:xfrm>
          <a:noFill/>
        </p:grpSpPr>
        <p:sp>
          <p:nvSpPr>
            <p:cNvPr id="60" name="Freeform: Shape 59">
              <a:extLst>
                <a:ext uri="{FF2B5EF4-FFF2-40B4-BE49-F238E27FC236}">
                  <a16:creationId xmlns:a16="http://schemas.microsoft.com/office/drawing/2014/main" id="{527FEA6B-2BB7-47E4-97BA-CE40FEFE6951}"/>
                </a:ext>
              </a:extLst>
            </p:cNvPr>
            <p:cNvSpPr/>
            <p:nvPr/>
          </p:nvSpPr>
          <p:spPr>
            <a:xfrm>
              <a:off x="6209387" y="5081061"/>
              <a:ext cx="448570" cy="425981"/>
            </a:xfrm>
            <a:custGeom>
              <a:avLst/>
              <a:gdLst>
                <a:gd name="connsiteX0" fmla="*/ 0 w 516010"/>
                <a:gd name="connsiteY0" fmla="*/ 0 h 490025"/>
                <a:gd name="connsiteX1" fmla="*/ 0 w 516010"/>
                <a:gd name="connsiteY1" fmla="*/ 0 h 490025"/>
                <a:gd name="connsiteX2" fmla="*/ 516011 w 516010"/>
                <a:gd name="connsiteY2" fmla="*/ 341533 h 490025"/>
                <a:gd name="connsiteX3" fmla="*/ 345245 w 516010"/>
                <a:gd name="connsiteY3" fmla="*/ 490025 h 490025"/>
                <a:gd name="connsiteX4" fmla="*/ 0 w 516010"/>
                <a:gd name="connsiteY4" fmla="*/ 0 h 49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010" h="490025">
                  <a:moveTo>
                    <a:pt x="0" y="0"/>
                  </a:moveTo>
                  <a:lnTo>
                    <a:pt x="0" y="0"/>
                  </a:lnTo>
                  <a:lnTo>
                    <a:pt x="516011" y="341533"/>
                  </a:lnTo>
                  <a:lnTo>
                    <a:pt x="345245" y="490025"/>
                  </a:lnTo>
                  <a:cubicBezTo>
                    <a:pt x="230163" y="293273"/>
                    <a:pt x="100232" y="85383"/>
                    <a:pt x="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1" name="Freeform: Shape 60">
              <a:extLst>
                <a:ext uri="{FF2B5EF4-FFF2-40B4-BE49-F238E27FC236}">
                  <a16:creationId xmlns:a16="http://schemas.microsoft.com/office/drawing/2014/main" id="{5CFB71F9-4EC8-4C21-97E3-7F1AECB3B7E2}"/>
                </a:ext>
              </a:extLst>
            </p:cNvPr>
            <p:cNvSpPr/>
            <p:nvPr/>
          </p:nvSpPr>
          <p:spPr>
            <a:xfrm>
              <a:off x="6509510" y="5377958"/>
              <a:ext cx="309803" cy="577655"/>
            </a:xfrm>
            <a:custGeom>
              <a:avLst/>
              <a:gdLst>
                <a:gd name="connsiteX0" fmla="*/ 0 w 356381"/>
                <a:gd name="connsiteY0" fmla="*/ 148492 h 664503"/>
                <a:gd name="connsiteX1" fmla="*/ 170766 w 356381"/>
                <a:gd name="connsiteY1" fmla="*/ 0 h 664503"/>
                <a:gd name="connsiteX2" fmla="*/ 356381 w 356381"/>
                <a:gd name="connsiteY2" fmla="*/ 664503 h 664503"/>
                <a:gd name="connsiteX3" fmla="*/ 204177 w 356381"/>
                <a:gd name="connsiteY3" fmla="*/ 501162 h 664503"/>
                <a:gd name="connsiteX4" fmla="*/ 0 w 356381"/>
                <a:gd name="connsiteY4" fmla="*/ 148492 h 664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381" h="664503">
                  <a:moveTo>
                    <a:pt x="0" y="148492"/>
                  </a:moveTo>
                  <a:lnTo>
                    <a:pt x="170766" y="0"/>
                  </a:lnTo>
                  <a:lnTo>
                    <a:pt x="356381" y="664503"/>
                  </a:lnTo>
                  <a:cubicBezTo>
                    <a:pt x="293272" y="623668"/>
                    <a:pt x="245012" y="564271"/>
                    <a:pt x="204177" y="501162"/>
                  </a:cubicBezTo>
                  <a:cubicBezTo>
                    <a:pt x="155917" y="426916"/>
                    <a:pt x="81671" y="289560"/>
                    <a:pt x="0" y="148492"/>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2" name="Freeform: Shape 61">
              <a:extLst>
                <a:ext uri="{FF2B5EF4-FFF2-40B4-BE49-F238E27FC236}">
                  <a16:creationId xmlns:a16="http://schemas.microsoft.com/office/drawing/2014/main" id="{0D93A679-99C2-4B5B-9431-F912C6A81A65}"/>
                </a:ext>
              </a:extLst>
            </p:cNvPr>
            <p:cNvSpPr/>
            <p:nvPr/>
          </p:nvSpPr>
          <p:spPr>
            <a:xfrm>
              <a:off x="6657958" y="5381185"/>
              <a:ext cx="429207" cy="577655"/>
            </a:xfrm>
            <a:custGeom>
              <a:avLst/>
              <a:gdLst>
                <a:gd name="connsiteX0" fmla="*/ 185615 w 493736"/>
                <a:gd name="connsiteY0" fmla="*/ 664503 h 664503"/>
                <a:gd name="connsiteX1" fmla="*/ 0 w 493736"/>
                <a:gd name="connsiteY1" fmla="*/ 0 h 664503"/>
                <a:gd name="connsiteX2" fmla="*/ 337820 w 493736"/>
                <a:gd name="connsiteY2" fmla="*/ 159629 h 664503"/>
                <a:gd name="connsiteX3" fmla="*/ 493737 w 493736"/>
                <a:gd name="connsiteY3" fmla="*/ 467751 h 664503"/>
                <a:gd name="connsiteX4" fmla="*/ 185615 w 493736"/>
                <a:gd name="connsiteY4" fmla="*/ 664503 h 664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736" h="664503">
                  <a:moveTo>
                    <a:pt x="185615" y="664503"/>
                  </a:moveTo>
                  <a:lnTo>
                    <a:pt x="0" y="0"/>
                  </a:lnTo>
                  <a:lnTo>
                    <a:pt x="337820" y="159629"/>
                  </a:lnTo>
                  <a:cubicBezTo>
                    <a:pt x="412066" y="304409"/>
                    <a:pt x="486312" y="456614"/>
                    <a:pt x="493737" y="467751"/>
                  </a:cubicBezTo>
                  <a:lnTo>
                    <a:pt x="185615" y="66450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3" name="Freeform: Shape 62">
              <a:extLst>
                <a:ext uri="{FF2B5EF4-FFF2-40B4-BE49-F238E27FC236}">
                  <a16:creationId xmlns:a16="http://schemas.microsoft.com/office/drawing/2014/main" id="{A9235830-4DAF-4A86-8A86-F810945481E3}"/>
                </a:ext>
              </a:extLst>
            </p:cNvPr>
            <p:cNvSpPr/>
            <p:nvPr/>
          </p:nvSpPr>
          <p:spPr>
            <a:xfrm>
              <a:off x="6657958" y="4645399"/>
              <a:ext cx="367891" cy="871324"/>
            </a:xfrm>
            <a:custGeom>
              <a:avLst/>
              <a:gdLst>
                <a:gd name="connsiteX0" fmla="*/ 337820 w 423202"/>
                <a:gd name="connsiteY0" fmla="*/ 1002324 h 1002323"/>
                <a:gd name="connsiteX1" fmla="*/ 0 w 423202"/>
                <a:gd name="connsiteY1" fmla="*/ 842694 h 1002323"/>
                <a:gd name="connsiteX2" fmla="*/ 141067 w 423202"/>
                <a:gd name="connsiteY2" fmla="*/ 0 h 1002323"/>
                <a:gd name="connsiteX3" fmla="*/ 423203 w 423202"/>
                <a:gd name="connsiteY3" fmla="*/ 553134 h 1002323"/>
                <a:gd name="connsiteX4" fmla="*/ 133643 w 423202"/>
                <a:gd name="connsiteY4" fmla="*/ 582833 h 1002323"/>
                <a:gd name="connsiteX5" fmla="*/ 200465 w 423202"/>
                <a:gd name="connsiteY5" fmla="*/ 731325 h 1002323"/>
                <a:gd name="connsiteX6" fmla="*/ 337820 w 423202"/>
                <a:gd name="connsiteY6" fmla="*/ 1002324 h 100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02" h="1002323">
                  <a:moveTo>
                    <a:pt x="337820" y="1002324"/>
                  </a:moveTo>
                  <a:lnTo>
                    <a:pt x="0" y="842694"/>
                  </a:lnTo>
                  <a:lnTo>
                    <a:pt x="141067" y="0"/>
                  </a:lnTo>
                  <a:lnTo>
                    <a:pt x="423203" y="553134"/>
                  </a:lnTo>
                  <a:cubicBezTo>
                    <a:pt x="322971" y="571696"/>
                    <a:pt x="222738" y="582833"/>
                    <a:pt x="133643" y="582833"/>
                  </a:cubicBezTo>
                  <a:lnTo>
                    <a:pt x="200465" y="731325"/>
                  </a:lnTo>
                  <a:cubicBezTo>
                    <a:pt x="207889" y="742462"/>
                    <a:pt x="270998" y="868680"/>
                    <a:pt x="337820" y="1002324"/>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4" name="Freeform: Shape 63">
              <a:extLst>
                <a:ext uri="{FF2B5EF4-FFF2-40B4-BE49-F238E27FC236}">
                  <a16:creationId xmlns:a16="http://schemas.microsoft.com/office/drawing/2014/main" id="{17F860FE-6BC9-48E0-8E30-91CC861740CB}"/>
                </a:ext>
              </a:extLst>
            </p:cNvPr>
            <p:cNvSpPr/>
            <p:nvPr/>
          </p:nvSpPr>
          <p:spPr>
            <a:xfrm>
              <a:off x="6209387" y="4645399"/>
              <a:ext cx="574427" cy="732557"/>
            </a:xfrm>
            <a:custGeom>
              <a:avLst/>
              <a:gdLst>
                <a:gd name="connsiteX0" fmla="*/ 516011 w 660790"/>
                <a:gd name="connsiteY0" fmla="*/ 842694 h 842694"/>
                <a:gd name="connsiteX1" fmla="*/ 0 w 660790"/>
                <a:gd name="connsiteY1" fmla="*/ 501162 h 842694"/>
                <a:gd name="connsiteX2" fmla="*/ 660791 w 660790"/>
                <a:gd name="connsiteY2" fmla="*/ 0 h 842694"/>
              </a:gdLst>
              <a:ahLst/>
              <a:cxnLst>
                <a:cxn ang="0">
                  <a:pos x="connsiteX0" y="connsiteY0"/>
                </a:cxn>
                <a:cxn ang="0">
                  <a:pos x="connsiteX1" y="connsiteY1"/>
                </a:cxn>
                <a:cxn ang="0">
                  <a:pos x="connsiteX2" y="connsiteY2"/>
                </a:cxn>
              </a:cxnLst>
              <a:rect l="l" t="t" r="r" b="b"/>
              <a:pathLst>
                <a:path w="660790" h="842694">
                  <a:moveTo>
                    <a:pt x="516011" y="842694"/>
                  </a:moveTo>
                  <a:lnTo>
                    <a:pt x="0" y="501162"/>
                  </a:lnTo>
                  <a:lnTo>
                    <a:pt x="66079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5" name="Freeform: Shape 64">
              <a:extLst>
                <a:ext uri="{FF2B5EF4-FFF2-40B4-BE49-F238E27FC236}">
                  <a16:creationId xmlns:a16="http://schemas.microsoft.com/office/drawing/2014/main" id="{967F0F06-1678-43DC-9EB8-DBDAA37086C8}"/>
                </a:ext>
              </a:extLst>
            </p:cNvPr>
            <p:cNvSpPr/>
            <p:nvPr/>
          </p:nvSpPr>
          <p:spPr>
            <a:xfrm>
              <a:off x="6148072" y="4564721"/>
              <a:ext cx="635743" cy="516340"/>
            </a:xfrm>
            <a:custGeom>
              <a:avLst/>
              <a:gdLst>
                <a:gd name="connsiteX0" fmla="*/ 70534 w 731324"/>
                <a:gd name="connsiteY0" fmla="*/ 593970 h 593969"/>
                <a:gd name="connsiteX1" fmla="*/ 0 w 731324"/>
                <a:gd name="connsiteY1" fmla="*/ 0 h 593969"/>
                <a:gd name="connsiteX2" fmla="*/ 731324 w 731324"/>
                <a:gd name="connsiteY2" fmla="*/ 92808 h 593969"/>
              </a:gdLst>
              <a:ahLst/>
              <a:cxnLst>
                <a:cxn ang="0">
                  <a:pos x="connsiteX0" y="connsiteY0"/>
                </a:cxn>
                <a:cxn ang="0">
                  <a:pos x="connsiteX1" y="connsiteY1"/>
                </a:cxn>
                <a:cxn ang="0">
                  <a:pos x="connsiteX2" y="connsiteY2"/>
                </a:cxn>
              </a:cxnLst>
              <a:rect l="l" t="t" r="r" b="b"/>
              <a:pathLst>
                <a:path w="731324" h="593969">
                  <a:moveTo>
                    <a:pt x="70534" y="593970"/>
                  </a:moveTo>
                  <a:lnTo>
                    <a:pt x="0" y="0"/>
                  </a:lnTo>
                  <a:lnTo>
                    <a:pt x="731324" y="9280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6" name="Freeform: Shape 65">
              <a:extLst>
                <a:ext uri="{FF2B5EF4-FFF2-40B4-BE49-F238E27FC236}">
                  <a16:creationId xmlns:a16="http://schemas.microsoft.com/office/drawing/2014/main" id="{65695C32-EAF4-460A-BE5F-5E9D451BFFC2}"/>
                </a:ext>
              </a:extLst>
            </p:cNvPr>
            <p:cNvSpPr/>
            <p:nvPr/>
          </p:nvSpPr>
          <p:spPr>
            <a:xfrm>
              <a:off x="6783816" y="4645399"/>
              <a:ext cx="590562" cy="480842"/>
            </a:xfrm>
            <a:custGeom>
              <a:avLst/>
              <a:gdLst>
                <a:gd name="connsiteX0" fmla="*/ 278423 w 679351"/>
                <a:gd name="connsiteY0" fmla="*/ 553134 h 553134"/>
                <a:gd name="connsiteX1" fmla="*/ 0 w 679351"/>
                <a:gd name="connsiteY1" fmla="*/ 0 h 553134"/>
                <a:gd name="connsiteX2" fmla="*/ 679352 w 679351"/>
                <a:gd name="connsiteY2" fmla="*/ 438053 h 553134"/>
                <a:gd name="connsiteX3" fmla="*/ 278423 w 679351"/>
                <a:gd name="connsiteY3" fmla="*/ 553134 h 553134"/>
              </a:gdLst>
              <a:ahLst/>
              <a:cxnLst>
                <a:cxn ang="0">
                  <a:pos x="connsiteX0" y="connsiteY0"/>
                </a:cxn>
                <a:cxn ang="0">
                  <a:pos x="connsiteX1" y="connsiteY1"/>
                </a:cxn>
                <a:cxn ang="0">
                  <a:pos x="connsiteX2" y="connsiteY2"/>
                </a:cxn>
                <a:cxn ang="0">
                  <a:pos x="connsiteX3" y="connsiteY3"/>
                </a:cxn>
              </a:cxnLst>
              <a:rect l="l" t="t" r="r" b="b"/>
              <a:pathLst>
                <a:path w="679351" h="553134">
                  <a:moveTo>
                    <a:pt x="278423" y="553134"/>
                  </a:moveTo>
                  <a:lnTo>
                    <a:pt x="0" y="0"/>
                  </a:lnTo>
                  <a:lnTo>
                    <a:pt x="679352" y="438053"/>
                  </a:lnTo>
                  <a:cubicBezTo>
                    <a:pt x="545709" y="490025"/>
                    <a:pt x="408354" y="530860"/>
                    <a:pt x="278423" y="553134"/>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7" name="Freeform: Shape 66">
              <a:extLst>
                <a:ext uri="{FF2B5EF4-FFF2-40B4-BE49-F238E27FC236}">
                  <a16:creationId xmlns:a16="http://schemas.microsoft.com/office/drawing/2014/main" id="{E5CBA6B2-88CF-48D0-9B59-5EAD1A7DA8A8}"/>
                </a:ext>
              </a:extLst>
            </p:cNvPr>
            <p:cNvSpPr/>
            <p:nvPr/>
          </p:nvSpPr>
          <p:spPr>
            <a:xfrm>
              <a:off x="7277565" y="4129059"/>
              <a:ext cx="480841" cy="835826"/>
            </a:xfrm>
            <a:custGeom>
              <a:avLst/>
              <a:gdLst>
                <a:gd name="connsiteX0" fmla="*/ 74246 w 553133"/>
                <a:gd name="connsiteY0" fmla="*/ 129931 h 961488"/>
                <a:gd name="connsiteX1" fmla="*/ 0 w 553133"/>
                <a:gd name="connsiteY1" fmla="*/ 961488 h 961488"/>
                <a:gd name="connsiteX2" fmla="*/ 553134 w 553133"/>
                <a:gd name="connsiteY2" fmla="*/ 0 h 961488"/>
              </a:gdLst>
              <a:ahLst/>
              <a:cxnLst>
                <a:cxn ang="0">
                  <a:pos x="connsiteX0" y="connsiteY0"/>
                </a:cxn>
                <a:cxn ang="0">
                  <a:pos x="connsiteX1" y="connsiteY1"/>
                </a:cxn>
                <a:cxn ang="0">
                  <a:pos x="connsiteX2" y="connsiteY2"/>
                </a:cxn>
              </a:cxnLst>
              <a:rect l="l" t="t" r="r" b="b"/>
              <a:pathLst>
                <a:path w="553133" h="961488">
                  <a:moveTo>
                    <a:pt x="74246" y="129931"/>
                  </a:moveTo>
                  <a:lnTo>
                    <a:pt x="0" y="961488"/>
                  </a:lnTo>
                  <a:lnTo>
                    <a:pt x="55313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8" name="Freeform: Shape 67">
              <a:extLst>
                <a:ext uri="{FF2B5EF4-FFF2-40B4-BE49-F238E27FC236}">
                  <a16:creationId xmlns:a16="http://schemas.microsoft.com/office/drawing/2014/main" id="{BBDF66E3-37B0-4BD4-A8AE-D4A9E0BE1186}"/>
                </a:ext>
              </a:extLst>
            </p:cNvPr>
            <p:cNvSpPr/>
            <p:nvPr/>
          </p:nvSpPr>
          <p:spPr>
            <a:xfrm>
              <a:off x="7277565" y="4129414"/>
              <a:ext cx="706740" cy="897140"/>
            </a:xfrm>
            <a:custGeom>
              <a:avLst/>
              <a:gdLst>
                <a:gd name="connsiteX0" fmla="*/ 111369 w 812995"/>
                <a:gd name="connsiteY0" fmla="*/ 1032022 h 1032021"/>
                <a:gd name="connsiteX1" fmla="*/ 0 w 812995"/>
                <a:gd name="connsiteY1" fmla="*/ 961488 h 1032021"/>
                <a:gd name="connsiteX2" fmla="*/ 553134 w 812995"/>
                <a:gd name="connsiteY2" fmla="*/ 0 h 1032021"/>
                <a:gd name="connsiteX3" fmla="*/ 812995 w 812995"/>
                <a:gd name="connsiteY3" fmla="*/ 523436 h 1032021"/>
                <a:gd name="connsiteX4" fmla="*/ 111369 w 812995"/>
                <a:gd name="connsiteY4" fmla="*/ 1032022 h 1032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95" h="1032021">
                  <a:moveTo>
                    <a:pt x="111369" y="1032022"/>
                  </a:moveTo>
                  <a:lnTo>
                    <a:pt x="0" y="961488"/>
                  </a:lnTo>
                  <a:lnTo>
                    <a:pt x="553134" y="0"/>
                  </a:lnTo>
                  <a:lnTo>
                    <a:pt x="812995" y="523436"/>
                  </a:lnTo>
                  <a:cubicBezTo>
                    <a:pt x="694201" y="731325"/>
                    <a:pt x="415778" y="913228"/>
                    <a:pt x="111369" y="1032022"/>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9" name="Freeform: Shape 68">
              <a:extLst>
                <a:ext uri="{FF2B5EF4-FFF2-40B4-BE49-F238E27FC236}">
                  <a16:creationId xmlns:a16="http://schemas.microsoft.com/office/drawing/2014/main" id="{BE639765-71F6-4488-9551-093A6523B8C4}"/>
                </a:ext>
              </a:extLst>
            </p:cNvPr>
            <p:cNvSpPr/>
            <p:nvPr/>
          </p:nvSpPr>
          <p:spPr>
            <a:xfrm>
              <a:off x="7758407" y="3806346"/>
              <a:ext cx="462284" cy="464706"/>
            </a:xfrm>
            <a:custGeom>
              <a:avLst/>
              <a:gdLst>
                <a:gd name="connsiteX0" fmla="*/ 530860 w 531787"/>
                <a:gd name="connsiteY0" fmla="*/ 0 h 534572"/>
                <a:gd name="connsiteX1" fmla="*/ 0 w 531787"/>
                <a:gd name="connsiteY1" fmla="*/ 371231 h 534572"/>
                <a:gd name="connsiteX2" fmla="*/ 419491 w 531787"/>
                <a:gd name="connsiteY2" fmla="*/ 534573 h 534572"/>
                <a:gd name="connsiteX3" fmla="*/ 530860 w 531787"/>
                <a:gd name="connsiteY3" fmla="*/ 0 h 534572"/>
              </a:gdLst>
              <a:ahLst/>
              <a:cxnLst>
                <a:cxn ang="0">
                  <a:pos x="connsiteX0" y="connsiteY0"/>
                </a:cxn>
                <a:cxn ang="0">
                  <a:pos x="connsiteX1" y="connsiteY1"/>
                </a:cxn>
                <a:cxn ang="0">
                  <a:pos x="connsiteX2" y="connsiteY2"/>
                </a:cxn>
                <a:cxn ang="0">
                  <a:pos x="connsiteX3" y="connsiteY3"/>
                </a:cxn>
              </a:cxnLst>
              <a:rect l="l" t="t" r="r" b="b"/>
              <a:pathLst>
                <a:path w="531787" h="534572">
                  <a:moveTo>
                    <a:pt x="530860" y="0"/>
                  </a:moveTo>
                  <a:lnTo>
                    <a:pt x="0" y="371231"/>
                  </a:lnTo>
                  <a:lnTo>
                    <a:pt x="419491" y="534573"/>
                  </a:lnTo>
                  <a:cubicBezTo>
                    <a:pt x="501161" y="356382"/>
                    <a:pt x="538284" y="174479"/>
                    <a:pt x="53086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70" name="Freeform: Shape 69">
            <a:extLst>
              <a:ext uri="{FF2B5EF4-FFF2-40B4-BE49-F238E27FC236}">
                <a16:creationId xmlns:a16="http://schemas.microsoft.com/office/drawing/2014/main" id="{14A0A81F-6B48-40C6-8F07-925B68B5AB97}"/>
              </a:ext>
            </a:extLst>
          </p:cNvPr>
          <p:cNvSpPr/>
          <p:nvPr/>
        </p:nvSpPr>
        <p:spPr>
          <a:xfrm>
            <a:off x="7553049" y="4270174"/>
            <a:ext cx="364664" cy="451797"/>
          </a:xfrm>
          <a:custGeom>
            <a:avLst/>
            <a:gdLst>
              <a:gd name="connsiteX0" fmla="*/ 0 w 419490"/>
              <a:gd name="connsiteY0" fmla="*/ 0 h 519723"/>
              <a:gd name="connsiteX1" fmla="*/ 419491 w 419490"/>
              <a:gd name="connsiteY1" fmla="*/ 163342 h 519723"/>
              <a:gd name="connsiteX2" fmla="*/ 319258 w 419490"/>
              <a:gd name="connsiteY2" fmla="*/ 352669 h 519723"/>
              <a:gd name="connsiteX3" fmla="*/ 259861 w 419490"/>
              <a:gd name="connsiteY3" fmla="*/ 519723 h 519723"/>
              <a:gd name="connsiteX4" fmla="*/ 0 w 419490"/>
              <a:gd name="connsiteY4" fmla="*/ 0 h 519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490" h="519723">
                <a:moveTo>
                  <a:pt x="0" y="0"/>
                </a:moveTo>
                <a:lnTo>
                  <a:pt x="419491" y="163342"/>
                </a:lnTo>
                <a:cubicBezTo>
                  <a:pt x="389792" y="226451"/>
                  <a:pt x="356381" y="289560"/>
                  <a:pt x="319258" y="352669"/>
                </a:cubicBezTo>
                <a:cubicBezTo>
                  <a:pt x="311834" y="408354"/>
                  <a:pt x="289560" y="467751"/>
                  <a:pt x="259861" y="519723"/>
                </a:cubicBezTo>
                <a:lnTo>
                  <a:pt x="0" y="0"/>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71" name="Group 70">
            <a:extLst>
              <a:ext uri="{FF2B5EF4-FFF2-40B4-BE49-F238E27FC236}">
                <a16:creationId xmlns:a16="http://schemas.microsoft.com/office/drawing/2014/main" id="{4F9528A9-36D3-4283-B7BC-5754BFFC3B74}"/>
              </a:ext>
            </a:extLst>
          </p:cNvPr>
          <p:cNvGrpSpPr/>
          <p:nvPr/>
        </p:nvGrpSpPr>
        <p:grpSpPr>
          <a:xfrm flipH="1">
            <a:off x="7378066" y="2374869"/>
            <a:ext cx="876033" cy="485908"/>
            <a:chOff x="3574332" y="2100506"/>
            <a:chExt cx="670151" cy="334435"/>
          </a:xfrm>
        </p:grpSpPr>
        <p:cxnSp>
          <p:nvCxnSpPr>
            <p:cNvPr id="72" name="Straight Connector 71">
              <a:extLst>
                <a:ext uri="{FF2B5EF4-FFF2-40B4-BE49-F238E27FC236}">
                  <a16:creationId xmlns:a16="http://schemas.microsoft.com/office/drawing/2014/main" id="{44CAB6E1-DD35-4CB6-B150-F817420FEF48}"/>
                </a:ext>
              </a:extLst>
            </p:cNvPr>
            <p:cNvCxnSpPr>
              <a:cxnSpLocks/>
            </p:cNvCxnSpPr>
            <p:nvPr/>
          </p:nvCxnSpPr>
          <p:spPr>
            <a:xfrm flipH="1" flipV="1">
              <a:off x="3910047" y="2100506"/>
              <a:ext cx="334436" cy="334435"/>
            </a:xfrm>
            <a:prstGeom prst="line">
              <a:avLst/>
            </a:prstGeom>
            <a:noFill/>
            <a:ln w="9525" cap="flat" cmpd="sng" algn="ctr">
              <a:solidFill>
                <a:schemeClr val="bg1"/>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D23DE0C0-B74C-4698-B00F-CE9D1C3185DF}"/>
                </a:ext>
              </a:extLst>
            </p:cNvPr>
            <p:cNvCxnSpPr>
              <a:cxnSpLocks/>
            </p:cNvCxnSpPr>
            <p:nvPr/>
          </p:nvCxnSpPr>
          <p:spPr>
            <a:xfrm flipH="1">
              <a:off x="3574332" y="2105266"/>
              <a:ext cx="343779" cy="0"/>
            </a:xfrm>
            <a:prstGeom prst="line">
              <a:avLst/>
            </a:prstGeom>
            <a:noFill/>
            <a:ln w="9525" cap="flat" cmpd="sng" algn="ctr">
              <a:solidFill>
                <a:schemeClr val="bg1"/>
              </a:solidFill>
              <a:prstDash val="solid"/>
              <a:round/>
              <a:headEnd type="none" w="med" len="med"/>
              <a:tailEnd type="none" w="med" len="med"/>
            </a:ln>
            <a:effectLst/>
          </p:spPr>
        </p:cxnSp>
      </p:grpSp>
      <p:grpSp>
        <p:nvGrpSpPr>
          <p:cNvPr id="74" name="Group 73">
            <a:extLst>
              <a:ext uri="{FF2B5EF4-FFF2-40B4-BE49-F238E27FC236}">
                <a16:creationId xmlns:a16="http://schemas.microsoft.com/office/drawing/2014/main" id="{5703269B-B59C-4D39-988D-03C8F66BA322}"/>
              </a:ext>
            </a:extLst>
          </p:cNvPr>
          <p:cNvGrpSpPr/>
          <p:nvPr/>
        </p:nvGrpSpPr>
        <p:grpSpPr>
          <a:xfrm flipH="1" flipV="1">
            <a:off x="7839510" y="4527467"/>
            <a:ext cx="492261" cy="100042"/>
            <a:chOff x="3372502" y="2100504"/>
            <a:chExt cx="767014" cy="229469"/>
          </a:xfrm>
        </p:grpSpPr>
        <p:cxnSp>
          <p:nvCxnSpPr>
            <p:cNvPr id="75" name="Straight Connector 74">
              <a:extLst>
                <a:ext uri="{FF2B5EF4-FFF2-40B4-BE49-F238E27FC236}">
                  <a16:creationId xmlns:a16="http://schemas.microsoft.com/office/drawing/2014/main" id="{AB24D717-DD00-44D5-AD83-2CFA50703534}"/>
                </a:ext>
              </a:extLst>
            </p:cNvPr>
            <p:cNvCxnSpPr>
              <a:cxnSpLocks/>
            </p:cNvCxnSpPr>
            <p:nvPr/>
          </p:nvCxnSpPr>
          <p:spPr>
            <a:xfrm flipH="1" flipV="1">
              <a:off x="3910048" y="2100504"/>
              <a:ext cx="229468" cy="229469"/>
            </a:xfrm>
            <a:prstGeom prst="line">
              <a:avLst/>
            </a:prstGeom>
            <a:noFill/>
            <a:ln w="9525" cap="flat" cmpd="sng" algn="ctr">
              <a:solidFill>
                <a:schemeClr val="bg1"/>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8C575C1A-A3D3-41C8-89E5-24709A51726D}"/>
                </a:ext>
              </a:extLst>
            </p:cNvPr>
            <p:cNvCxnSpPr>
              <a:cxnSpLocks/>
            </p:cNvCxnSpPr>
            <p:nvPr/>
          </p:nvCxnSpPr>
          <p:spPr>
            <a:xfrm flipH="1" flipV="1">
              <a:off x="3372502" y="2105266"/>
              <a:ext cx="545609" cy="0"/>
            </a:xfrm>
            <a:prstGeom prst="line">
              <a:avLst/>
            </a:prstGeom>
            <a:noFill/>
            <a:ln w="9525" cap="flat" cmpd="sng" algn="ctr">
              <a:solidFill>
                <a:schemeClr val="bg1"/>
              </a:solidFill>
              <a:prstDash val="solid"/>
              <a:round/>
              <a:headEnd type="none" w="med" len="med"/>
              <a:tailEnd type="none" w="med" len="med"/>
            </a:ln>
            <a:effectLst/>
          </p:spPr>
        </p:cxnSp>
      </p:grpSp>
      <p:pic>
        <p:nvPicPr>
          <p:cNvPr id="85" name="Graphic 84" descr="Head with gears">
            <a:extLst>
              <a:ext uri="{FF2B5EF4-FFF2-40B4-BE49-F238E27FC236}">
                <a16:creationId xmlns:a16="http://schemas.microsoft.com/office/drawing/2014/main" id="{3EF2DB38-74D6-4824-8072-72F31D20A75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36652" y="1733938"/>
            <a:ext cx="442643" cy="442643"/>
          </a:xfrm>
          <a:prstGeom prst="rect">
            <a:avLst/>
          </a:prstGeom>
        </p:spPr>
      </p:pic>
      <p:pic>
        <p:nvPicPr>
          <p:cNvPr id="86" name="Graphic 85" descr="Earth Globe   Asia">
            <a:extLst>
              <a:ext uri="{FF2B5EF4-FFF2-40B4-BE49-F238E27FC236}">
                <a16:creationId xmlns:a16="http://schemas.microsoft.com/office/drawing/2014/main" id="{E855A7D6-6CD8-46C9-854E-448BA29697F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21725" y="4357779"/>
            <a:ext cx="442643" cy="442643"/>
          </a:xfrm>
          <a:prstGeom prst="rect">
            <a:avLst/>
          </a:prstGeom>
        </p:spPr>
      </p:pic>
      <p:pic>
        <p:nvPicPr>
          <p:cNvPr id="87" name="Graphic 86" descr="Rocket">
            <a:extLst>
              <a:ext uri="{FF2B5EF4-FFF2-40B4-BE49-F238E27FC236}">
                <a16:creationId xmlns:a16="http://schemas.microsoft.com/office/drawing/2014/main" id="{0CD8906C-3172-4ECF-93AC-6509D9771064}"/>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31772" y="2209736"/>
            <a:ext cx="442643" cy="442643"/>
          </a:xfrm>
          <a:prstGeom prst="rect">
            <a:avLst/>
          </a:prstGeom>
        </p:spPr>
      </p:pic>
      <p:pic>
        <p:nvPicPr>
          <p:cNvPr id="88" name="Graphic 87" descr="Power">
            <a:extLst>
              <a:ext uri="{FF2B5EF4-FFF2-40B4-BE49-F238E27FC236}">
                <a16:creationId xmlns:a16="http://schemas.microsoft.com/office/drawing/2014/main" id="{EEEE9E57-1D06-4355-A2A8-5EF89228A10C}"/>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49428" y="5135235"/>
            <a:ext cx="426305" cy="426305"/>
          </a:xfrm>
          <a:prstGeom prst="rect">
            <a:avLst/>
          </a:prstGeom>
        </p:spPr>
      </p:pic>
      <p:sp>
        <p:nvSpPr>
          <p:cNvPr id="93" name="TextBox 92">
            <a:extLst>
              <a:ext uri="{FF2B5EF4-FFF2-40B4-BE49-F238E27FC236}">
                <a16:creationId xmlns:a16="http://schemas.microsoft.com/office/drawing/2014/main" id="{B07C00E7-6D5F-4307-BAA4-D7D54EFD4772}"/>
              </a:ext>
            </a:extLst>
          </p:cNvPr>
          <p:cNvSpPr txBox="1"/>
          <p:nvPr/>
        </p:nvSpPr>
        <p:spPr>
          <a:xfrm>
            <a:off x="702914" y="1377741"/>
            <a:ext cx="2505945" cy="2215991"/>
          </a:xfrm>
          <a:prstGeom prst="rect">
            <a:avLst/>
          </a:prstGeom>
          <a:noFill/>
        </p:spPr>
        <p:txBody>
          <a:bodyPr wrap="square" lIns="0" tIns="0" rIns="0" bIns="0" rtlCol="0" anchor="t">
            <a:spAutoFit/>
          </a:bodyPr>
          <a:lstStyle/>
          <a:p>
            <a:pPr defTabSz="1218987"/>
            <a:r>
              <a:rPr lang="en-IN" sz="1600" b="1" dirty="0">
                <a:solidFill>
                  <a:srgbClr val="00B050"/>
                </a:solidFill>
                <a:ea typeface="Open Sans" panose="020B0606030504020204" pitchFamily="34" charset="0"/>
                <a:cs typeface="Arial" panose="020B0604020202020204" pitchFamily="34" charset="0"/>
              </a:rPr>
              <a:t>a) </a:t>
            </a:r>
            <a:r>
              <a:rPr lang="en-IN" sz="1600" dirty="0">
                <a:solidFill>
                  <a:schemeClr val="bg1"/>
                </a:solidFill>
                <a:ea typeface="Open Sans" panose="020B0606030504020204" pitchFamily="34" charset="0"/>
                <a:cs typeface="Arial" panose="020B0604020202020204" pitchFamily="34" charset="0"/>
              </a:rPr>
              <a:t>Converting our </a:t>
            </a:r>
            <a:r>
              <a:rPr lang="en-IN" sz="1600" dirty="0" err="1">
                <a:solidFill>
                  <a:schemeClr val="bg1"/>
                </a:solidFill>
                <a:ea typeface="Open Sans" panose="020B0606030504020204" pitchFamily="34" charset="0"/>
                <a:cs typeface="Arial" panose="020B0604020202020204" pitchFamily="34" charset="0"/>
              </a:rPr>
              <a:t>Json</a:t>
            </a:r>
            <a:r>
              <a:rPr lang="en-IN" sz="1600" dirty="0">
                <a:solidFill>
                  <a:schemeClr val="bg1"/>
                </a:solidFill>
                <a:ea typeface="Open Sans" panose="020B0606030504020204" pitchFamily="34" charset="0"/>
                <a:cs typeface="Arial" panose="020B0604020202020204" pitchFamily="34" charset="0"/>
              </a:rPr>
              <a:t> </a:t>
            </a:r>
            <a:r>
              <a:rPr lang="en-IN" sz="1600" dirty="0" err="1">
                <a:solidFill>
                  <a:schemeClr val="bg1"/>
                </a:solidFill>
                <a:ea typeface="Open Sans" panose="020B0606030504020204" pitchFamily="34" charset="0"/>
                <a:cs typeface="Arial" panose="020B0604020202020204" pitchFamily="34" charset="0"/>
              </a:rPr>
              <a:t>fomat</a:t>
            </a:r>
            <a:r>
              <a:rPr lang="en-IN" sz="1600" dirty="0">
                <a:solidFill>
                  <a:schemeClr val="bg1"/>
                </a:solidFill>
                <a:ea typeface="Open Sans" panose="020B0606030504020204" pitchFamily="34" charset="0"/>
                <a:cs typeface="Arial" panose="020B0604020202020204" pitchFamily="34" charset="0"/>
              </a:rPr>
              <a:t> based data into CSV format according to our likings of particular product or class of products also.</a:t>
            </a:r>
          </a:p>
          <a:p>
            <a:pPr defTabSz="1218987"/>
            <a:r>
              <a:rPr lang="en-IN" sz="1600" b="1" dirty="0">
                <a:solidFill>
                  <a:srgbClr val="00B050"/>
                </a:solidFill>
                <a:ea typeface="Open Sans" panose="020B0606030504020204" pitchFamily="34" charset="0"/>
                <a:cs typeface="Arial" panose="020B0604020202020204" pitchFamily="34" charset="0"/>
              </a:rPr>
              <a:t>b) </a:t>
            </a:r>
            <a:r>
              <a:rPr lang="en-IN" sz="1600" dirty="0">
                <a:solidFill>
                  <a:schemeClr val="bg1"/>
                </a:solidFill>
                <a:ea typeface="Open Sans" panose="020B0606030504020204" pitchFamily="34" charset="0"/>
                <a:cs typeface="Arial" panose="020B0604020202020204" pitchFamily="34" charset="0"/>
              </a:rPr>
              <a:t>Dataset is pretty ideal, we have to remove false reviews by simple delete function.</a:t>
            </a:r>
          </a:p>
        </p:txBody>
      </p:sp>
      <p:sp>
        <p:nvSpPr>
          <p:cNvPr id="94" name="TextBox 93">
            <a:extLst>
              <a:ext uri="{FF2B5EF4-FFF2-40B4-BE49-F238E27FC236}">
                <a16:creationId xmlns:a16="http://schemas.microsoft.com/office/drawing/2014/main" id="{EE25A53B-CA67-4CD6-8488-C60A3D5B9EAA}"/>
              </a:ext>
            </a:extLst>
          </p:cNvPr>
          <p:cNvSpPr txBox="1"/>
          <p:nvPr/>
        </p:nvSpPr>
        <p:spPr>
          <a:xfrm>
            <a:off x="472563" y="1045947"/>
            <a:ext cx="2781854" cy="246221"/>
          </a:xfrm>
          <a:prstGeom prst="rect">
            <a:avLst/>
          </a:prstGeom>
          <a:noFill/>
        </p:spPr>
        <p:txBody>
          <a:bodyPr wrap="square" lIns="0" tIns="0" rIns="0" bIns="0" rtlCol="0" anchor="t">
            <a:spAutoFit/>
          </a:bodyPr>
          <a:lstStyle/>
          <a:p>
            <a:pPr defTabSz="1218987"/>
            <a:r>
              <a:rPr lang="en-IN" sz="1600" b="1" dirty="0">
                <a:solidFill>
                  <a:schemeClr val="bg1"/>
                </a:solidFill>
                <a:ea typeface="Open Sans" panose="020B0606030504020204" pitchFamily="34" charset="0"/>
                <a:cs typeface="Arial" panose="020B0604020202020204" pitchFamily="34" charset="0"/>
              </a:rPr>
              <a:t>1. Preparing the Dataset</a:t>
            </a:r>
          </a:p>
        </p:txBody>
      </p:sp>
      <p:sp>
        <p:nvSpPr>
          <p:cNvPr id="96" name="TextBox 95">
            <a:extLst>
              <a:ext uri="{FF2B5EF4-FFF2-40B4-BE49-F238E27FC236}">
                <a16:creationId xmlns:a16="http://schemas.microsoft.com/office/drawing/2014/main" id="{05DA7666-749A-497F-9B33-F3EFB8FD8C94}"/>
              </a:ext>
            </a:extLst>
          </p:cNvPr>
          <p:cNvSpPr txBox="1"/>
          <p:nvPr/>
        </p:nvSpPr>
        <p:spPr>
          <a:xfrm>
            <a:off x="8867384" y="4262363"/>
            <a:ext cx="2976094" cy="984885"/>
          </a:xfrm>
          <a:prstGeom prst="rect">
            <a:avLst/>
          </a:prstGeom>
          <a:noFill/>
        </p:spPr>
        <p:txBody>
          <a:bodyPr wrap="square" lIns="0" tIns="0" rIns="0" bIns="0" rtlCol="0" anchor="t">
            <a:spAutoFit/>
          </a:bodyPr>
          <a:lstStyle/>
          <a:p>
            <a:pPr defTabSz="1218987"/>
            <a:r>
              <a:rPr lang="en-IN" sz="1600" b="1" dirty="0">
                <a:solidFill>
                  <a:schemeClr val="bg1"/>
                </a:solidFill>
                <a:ea typeface="Open Sans" panose="020B0606030504020204" pitchFamily="34" charset="0"/>
                <a:cs typeface="Arial" panose="020B0604020202020204" pitchFamily="34" charset="0"/>
              </a:rPr>
              <a:t>3. Fine tunning on our data set</a:t>
            </a:r>
          </a:p>
          <a:p>
            <a:pPr defTabSz="1218987"/>
            <a:r>
              <a:rPr lang="en-IN" sz="1600" dirty="0">
                <a:solidFill>
                  <a:schemeClr val="bg1"/>
                </a:solidFill>
                <a:ea typeface="Open Sans" panose="020B0606030504020204" pitchFamily="34" charset="0"/>
                <a:cs typeface="Arial" panose="020B0604020202020204" pitchFamily="34" charset="0"/>
              </a:rPr>
              <a:t>on </a:t>
            </a:r>
            <a:r>
              <a:rPr lang="en-IN" sz="1600" dirty="0" err="1">
                <a:solidFill>
                  <a:schemeClr val="bg1"/>
                </a:solidFill>
                <a:ea typeface="Open Sans" panose="020B0606030504020204" pitchFamily="34" charset="0"/>
                <a:cs typeface="Arial" panose="020B0604020202020204" pitchFamily="34" charset="0"/>
              </a:rPr>
              <a:t>DistilBERT</a:t>
            </a:r>
            <a:r>
              <a:rPr lang="en-IN" sz="1600" dirty="0">
                <a:solidFill>
                  <a:schemeClr val="bg1"/>
                </a:solidFill>
                <a:ea typeface="Open Sans" panose="020B0606030504020204" pitchFamily="34" charset="0"/>
                <a:cs typeface="Arial" panose="020B0604020202020204" pitchFamily="34" charset="0"/>
              </a:rPr>
              <a:t> and DistilGPT-2</a:t>
            </a:r>
          </a:p>
          <a:p>
            <a:pPr defTabSz="1218987"/>
            <a:r>
              <a:rPr lang="en-IN" sz="1600" dirty="0">
                <a:solidFill>
                  <a:schemeClr val="bg1"/>
                </a:solidFill>
                <a:ea typeface="Open Sans" panose="020B0606030504020204" pitchFamily="34" charset="0"/>
                <a:cs typeface="Arial" panose="020B0604020202020204" pitchFamily="34" charset="0"/>
              </a:rPr>
              <a:t>Then, extract results with one specific inputs. </a:t>
            </a:r>
          </a:p>
        </p:txBody>
      </p:sp>
      <p:sp>
        <p:nvSpPr>
          <p:cNvPr id="97" name="TextBox 96">
            <a:extLst>
              <a:ext uri="{FF2B5EF4-FFF2-40B4-BE49-F238E27FC236}">
                <a16:creationId xmlns:a16="http://schemas.microsoft.com/office/drawing/2014/main" id="{B3602858-E3A1-462D-82E4-C9186312A586}"/>
              </a:ext>
            </a:extLst>
          </p:cNvPr>
          <p:cNvSpPr txBox="1"/>
          <p:nvPr/>
        </p:nvSpPr>
        <p:spPr>
          <a:xfrm>
            <a:off x="584844" y="4013447"/>
            <a:ext cx="2467721" cy="2588144"/>
          </a:xfrm>
          <a:prstGeom prst="rect">
            <a:avLst/>
          </a:prstGeom>
          <a:noFill/>
        </p:spPr>
        <p:txBody>
          <a:bodyPr wrap="square" lIns="0" tIns="0" rIns="0" bIns="0" rtlCol="0" anchor="t">
            <a:spAutoFit/>
          </a:bodyPr>
          <a:lstStyle/>
          <a:p>
            <a:pPr marR="0" lvl="0">
              <a:lnSpc>
                <a:spcPct val="107000"/>
              </a:lnSpc>
              <a:spcBef>
                <a:spcPts val="0"/>
              </a:spcBef>
              <a:spcAft>
                <a:spcPts val="0"/>
              </a:spcAft>
            </a:pPr>
            <a:r>
              <a:rPr lang="en-IN" sz="1600" b="1" dirty="0">
                <a:solidFill>
                  <a:schemeClr val="bg1"/>
                </a:solidFill>
                <a:ea typeface="Open Sans" panose="020B0606030504020204" pitchFamily="34" charset="0"/>
                <a:cs typeface="Arial" panose="020B0604020202020204" pitchFamily="34" charset="0"/>
              </a:rPr>
              <a:t>4. </a:t>
            </a: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Using Bloom Model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with the inputs similar to our model</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T</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hen, Analyzing the results with Our Model.</a:t>
            </a:r>
          </a:p>
          <a:p>
            <a:pPr marL="400050" marR="0" lvl="0" indent="-400050">
              <a:lnSpc>
                <a:spcPct val="107000"/>
              </a:lnSpc>
              <a:spcBef>
                <a:spcPts val="0"/>
              </a:spcBef>
              <a:spcAft>
                <a:spcPts val="0"/>
              </a:spcAft>
              <a:buAutoNum type="romanLcParenR"/>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No fine tuning in bloom</a:t>
            </a:r>
          </a:p>
          <a:p>
            <a:pPr marL="400050" marR="0" lvl="0" indent="-400050">
              <a:lnSpc>
                <a:spcPct val="107000"/>
              </a:lnSpc>
              <a:spcBef>
                <a:spcPts val="0"/>
              </a:spcBef>
              <a:spcAft>
                <a:spcPts val="0"/>
              </a:spcAft>
              <a:buAutoNum type="romanLcParenR"/>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Fine tuning bloom with our dataset </a:t>
            </a:r>
            <a:endParaRPr lang="en-IN" sz="1600" dirty="0">
              <a:solidFill>
                <a:schemeClr val="bg1"/>
              </a:solidFill>
              <a:ea typeface="Open Sans" panose="020B0606030504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5AFCCCA0-517B-4EC9-B31B-7257E92FE5E7}"/>
              </a:ext>
            </a:extLst>
          </p:cNvPr>
          <p:cNvSpPr txBox="1"/>
          <p:nvPr/>
        </p:nvSpPr>
        <p:spPr>
          <a:xfrm>
            <a:off x="8953303" y="2247118"/>
            <a:ext cx="2467721" cy="738664"/>
          </a:xfrm>
          <a:prstGeom prst="rect">
            <a:avLst/>
          </a:prstGeom>
          <a:noFill/>
        </p:spPr>
        <p:txBody>
          <a:bodyPr wrap="square" lIns="0" tIns="0" rIns="0" bIns="0" rtlCol="0" anchor="t">
            <a:spAutoFit/>
          </a:bodyPr>
          <a:lstStyle/>
          <a:p>
            <a:pPr marL="342900" indent="-342900" defTabSz="1218987">
              <a:buAutoNum type="alphaLcParenR"/>
            </a:pPr>
            <a:r>
              <a:rPr lang="en-IN" sz="1600" dirty="0" err="1">
                <a:solidFill>
                  <a:schemeClr val="bg1"/>
                </a:solidFill>
                <a:ea typeface="Open Sans" panose="020B0606030504020204" pitchFamily="34" charset="0"/>
                <a:cs typeface="Arial" panose="020B0604020202020204" pitchFamily="34" charset="0"/>
              </a:rPr>
              <a:t>DistilBERT</a:t>
            </a:r>
            <a:r>
              <a:rPr lang="en-IN" sz="1600" dirty="0">
                <a:solidFill>
                  <a:schemeClr val="bg1"/>
                </a:solidFill>
                <a:ea typeface="Open Sans" panose="020B0606030504020204" pitchFamily="34" charset="0"/>
                <a:cs typeface="Arial" panose="020B0604020202020204" pitchFamily="34" charset="0"/>
              </a:rPr>
              <a:t> (66M)</a:t>
            </a:r>
          </a:p>
          <a:p>
            <a:pPr marL="342900" indent="-342900" defTabSz="1218987">
              <a:buAutoNum type="alphaLcParenR"/>
            </a:pPr>
            <a:r>
              <a:rPr lang="en-IN" sz="1600" dirty="0">
                <a:solidFill>
                  <a:schemeClr val="bg1"/>
                </a:solidFill>
                <a:ea typeface="Open Sans" panose="020B0606030504020204" pitchFamily="34" charset="0"/>
                <a:cs typeface="Arial" panose="020B0604020202020204" pitchFamily="34" charset="0"/>
              </a:rPr>
              <a:t>DistilGPT-2 (124M)</a:t>
            </a:r>
          </a:p>
          <a:p>
            <a:pPr marL="342900" indent="-342900" defTabSz="1218987">
              <a:buAutoNum type="alphaLcParenR"/>
            </a:pPr>
            <a:r>
              <a:rPr lang="en-IN" sz="1600" dirty="0">
                <a:solidFill>
                  <a:schemeClr val="bg1"/>
                </a:solidFill>
                <a:ea typeface="Open Sans" panose="020B0606030504020204" pitchFamily="34" charset="0"/>
                <a:cs typeface="Arial" panose="020B0604020202020204" pitchFamily="34" charset="0"/>
              </a:rPr>
              <a:t>Bloom350M</a:t>
            </a:r>
          </a:p>
        </p:txBody>
      </p:sp>
      <p:sp>
        <p:nvSpPr>
          <p:cNvPr id="100" name="TextBox 99">
            <a:extLst>
              <a:ext uri="{FF2B5EF4-FFF2-40B4-BE49-F238E27FC236}">
                <a16:creationId xmlns:a16="http://schemas.microsoft.com/office/drawing/2014/main" id="{41F64E5D-D716-4861-B9C3-70C99FFDF4E4}"/>
              </a:ext>
            </a:extLst>
          </p:cNvPr>
          <p:cNvSpPr txBox="1"/>
          <p:nvPr/>
        </p:nvSpPr>
        <p:spPr>
          <a:xfrm>
            <a:off x="8937260" y="1906306"/>
            <a:ext cx="1812907" cy="246221"/>
          </a:xfrm>
          <a:prstGeom prst="rect">
            <a:avLst/>
          </a:prstGeom>
          <a:noFill/>
        </p:spPr>
        <p:txBody>
          <a:bodyPr wrap="square" lIns="0" tIns="0" rIns="0" bIns="0" rtlCol="0" anchor="t">
            <a:spAutoFit/>
          </a:bodyPr>
          <a:lstStyle/>
          <a:p>
            <a:pPr defTabSz="1218987"/>
            <a:r>
              <a:rPr lang="en-IN" sz="1600" b="1" dirty="0">
                <a:solidFill>
                  <a:schemeClr val="bg1"/>
                </a:solidFill>
                <a:ea typeface="Open Sans" panose="020B0606030504020204" pitchFamily="34" charset="0"/>
                <a:cs typeface="Arial" panose="020B0604020202020204" pitchFamily="34" charset="0"/>
              </a:rPr>
              <a:t>2. Loading Models</a:t>
            </a:r>
          </a:p>
        </p:txBody>
      </p:sp>
    </p:spTree>
    <p:extLst>
      <p:ext uri="{BB962C8B-B14F-4D97-AF65-F5344CB8AC3E}">
        <p14:creationId xmlns:p14="http://schemas.microsoft.com/office/powerpoint/2010/main" val="416666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804F-70A6-2E85-CEA0-6E73C79E30AB}"/>
              </a:ext>
            </a:extLst>
          </p:cNvPr>
          <p:cNvSpPr>
            <a:spLocks noGrp="1"/>
          </p:cNvSpPr>
          <p:nvPr>
            <p:ph type="title"/>
          </p:nvPr>
        </p:nvSpPr>
        <p:spPr/>
        <p:txBody>
          <a:bodyPr/>
          <a:lstStyle/>
          <a:p>
            <a:r>
              <a:rPr lang="en-US" dirty="0">
                <a:solidFill>
                  <a:srgbClr val="FFFF00"/>
                </a:solidFill>
              </a:rPr>
              <a:t>Dataset</a:t>
            </a:r>
          </a:p>
        </p:txBody>
      </p:sp>
      <p:sp>
        <p:nvSpPr>
          <p:cNvPr id="3" name="Title 1">
            <a:extLst>
              <a:ext uri="{FF2B5EF4-FFF2-40B4-BE49-F238E27FC236}">
                <a16:creationId xmlns:a16="http://schemas.microsoft.com/office/drawing/2014/main" id="{33ACC9EA-2DF3-3200-DBC8-6F50E5F6AA8F}"/>
              </a:ext>
            </a:extLst>
          </p:cNvPr>
          <p:cNvSpPr txBox="1">
            <a:spLocks/>
          </p:cNvSpPr>
          <p:nvPr/>
        </p:nvSpPr>
        <p:spPr>
          <a:xfrm>
            <a:off x="972526" y="1503242"/>
            <a:ext cx="10246948" cy="334147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b="1" kern="1200">
                <a:solidFill>
                  <a:schemeClr val="bg1"/>
                </a:solidFill>
                <a:latin typeface="Arial Black" panose="020B0A04020102020204" pitchFamily="34" charset="0"/>
                <a:ea typeface="+mj-ea"/>
                <a:cs typeface="+mj-cs"/>
              </a:defRPr>
            </a:lvl1pPr>
          </a:lstStyle>
          <a:p>
            <a:pPr marL="342900" indent="-342900" algn="l">
              <a:buFont typeface="Wingdings" panose="05000000000000000000" pitchFamily="2" charset="2"/>
              <a:buChar char="Ø"/>
            </a:pPr>
            <a:r>
              <a:rPr lang="en-US" sz="2400" dirty="0"/>
              <a:t>Amazon review Data (2018)</a:t>
            </a:r>
          </a:p>
          <a:p>
            <a:pPr marL="342900" indent="-342900" algn="l">
              <a:buFont typeface="Wingdings" panose="05000000000000000000" pitchFamily="2" charset="2"/>
              <a:buChar char="Ø"/>
            </a:pPr>
            <a:r>
              <a:rPr lang="en-US" sz="2400" dirty="0"/>
              <a:t>Size: </a:t>
            </a:r>
          </a:p>
          <a:p>
            <a:pPr algn="l"/>
            <a:r>
              <a:rPr lang="en-US" sz="2400" dirty="0"/>
              <a:t>	</a:t>
            </a:r>
            <a:r>
              <a:rPr lang="en-US" sz="2400" b="0" dirty="0" err="1"/>
              <a:t>i</a:t>
            </a:r>
            <a:r>
              <a:rPr lang="en-US" sz="2400" b="0" dirty="0"/>
              <a:t>)  233.1M reviews (34gb)</a:t>
            </a:r>
          </a:p>
          <a:p>
            <a:pPr algn="l"/>
            <a:r>
              <a:rPr lang="en-US" sz="2400" b="0" dirty="0"/>
              <a:t>	ii) Ratings only (6.7gb)</a:t>
            </a:r>
          </a:p>
          <a:p>
            <a:pPr algn="l"/>
            <a:r>
              <a:rPr lang="en-US" sz="2400" b="0" dirty="0"/>
              <a:t>	iii) Meta Data – (12gb)</a:t>
            </a:r>
          </a:p>
          <a:p>
            <a:pPr algn="l"/>
            <a:endParaRPr lang="en-US" sz="2400" b="0" dirty="0"/>
          </a:p>
          <a:p>
            <a:pPr marL="342900" indent="-342900" algn="l">
              <a:buFont typeface="Wingdings" panose="05000000000000000000" pitchFamily="2" charset="2"/>
              <a:buChar char="Ø"/>
            </a:pPr>
            <a:r>
              <a:rPr lang="en-US" sz="2400" dirty="0"/>
              <a:t>Meta Data has Descriptions, Category Information, Price, Brand and Image of the product.</a:t>
            </a:r>
          </a:p>
        </p:txBody>
      </p:sp>
    </p:spTree>
    <p:extLst>
      <p:ext uri="{BB962C8B-B14F-4D97-AF65-F5344CB8AC3E}">
        <p14:creationId xmlns:p14="http://schemas.microsoft.com/office/powerpoint/2010/main" val="161825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8FAC-AA68-9CF2-DB29-C2C3FC011E0B}"/>
              </a:ext>
            </a:extLst>
          </p:cNvPr>
          <p:cNvSpPr>
            <a:spLocks noGrp="1"/>
          </p:cNvSpPr>
          <p:nvPr>
            <p:ph type="title"/>
          </p:nvPr>
        </p:nvSpPr>
        <p:spPr/>
        <p:txBody>
          <a:bodyPr/>
          <a:lstStyle/>
          <a:p>
            <a:r>
              <a:rPr lang="en-US" dirty="0"/>
              <a:t>Working Plan</a:t>
            </a:r>
          </a:p>
        </p:txBody>
      </p:sp>
      <p:pic>
        <p:nvPicPr>
          <p:cNvPr id="4" name="Picture 3">
            <a:extLst>
              <a:ext uri="{FF2B5EF4-FFF2-40B4-BE49-F238E27FC236}">
                <a16:creationId xmlns:a16="http://schemas.microsoft.com/office/drawing/2014/main" id="{965355B7-A777-BDBB-21AF-644B42BF5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22" y="1540942"/>
            <a:ext cx="11046355" cy="4513940"/>
          </a:xfrm>
          <a:prstGeom prst="rect">
            <a:avLst/>
          </a:prstGeom>
        </p:spPr>
      </p:pic>
    </p:spTree>
    <p:extLst>
      <p:ext uri="{BB962C8B-B14F-4D97-AF65-F5344CB8AC3E}">
        <p14:creationId xmlns:p14="http://schemas.microsoft.com/office/powerpoint/2010/main" val="33213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4A25-E1E8-4F96-8FBF-BFF61D7DC580}"/>
              </a:ext>
            </a:extLst>
          </p:cNvPr>
          <p:cNvSpPr>
            <a:spLocks noGrp="1"/>
          </p:cNvSpPr>
          <p:nvPr>
            <p:ph type="title"/>
          </p:nvPr>
        </p:nvSpPr>
        <p:spPr>
          <a:xfrm>
            <a:off x="972526" y="163611"/>
            <a:ext cx="10246948" cy="529397"/>
          </a:xfrm>
        </p:spPr>
        <p:txBody>
          <a:bodyPr/>
          <a:lstStyle/>
          <a:p>
            <a:r>
              <a:rPr lang="en-US" sz="3200" dirty="0">
                <a:solidFill>
                  <a:srgbClr val="FFFF00"/>
                </a:solidFill>
              </a:rPr>
              <a:t>Related works</a:t>
            </a:r>
          </a:p>
        </p:txBody>
      </p:sp>
      <p:sp>
        <p:nvSpPr>
          <p:cNvPr id="11" name="Title 1">
            <a:extLst>
              <a:ext uri="{FF2B5EF4-FFF2-40B4-BE49-F238E27FC236}">
                <a16:creationId xmlns:a16="http://schemas.microsoft.com/office/drawing/2014/main" id="{3A33AF36-2E5E-42CC-1677-9ACF6FD7CE2B}"/>
              </a:ext>
            </a:extLst>
          </p:cNvPr>
          <p:cNvSpPr txBox="1">
            <a:spLocks/>
          </p:cNvSpPr>
          <p:nvPr/>
        </p:nvSpPr>
        <p:spPr>
          <a:xfrm>
            <a:off x="972526" y="1787236"/>
            <a:ext cx="10526748" cy="474089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b="1" kern="1200">
                <a:solidFill>
                  <a:schemeClr val="bg1"/>
                </a:solidFill>
                <a:latin typeface="Arial Black" panose="020B0A04020102020204" pitchFamily="34" charset="0"/>
                <a:ea typeface="+mj-ea"/>
                <a:cs typeface="+mj-cs"/>
              </a:defRPr>
            </a:lvl1pPr>
          </a:lstStyle>
          <a:p>
            <a:pPr marL="285750" indent="-285750" algn="l">
              <a:buFont typeface="Wingdings" panose="05000000000000000000" pitchFamily="2" charset="2"/>
              <a:buChar char="q"/>
            </a:pPr>
            <a:r>
              <a:rPr lang="en-US" sz="1600" dirty="0">
                <a:solidFill>
                  <a:srgbClr val="FFFFFF"/>
                </a:solidFill>
              </a:rPr>
              <a:t>Applying Distilled BERT for Question Answering on ASRS Reports</a:t>
            </a:r>
          </a:p>
          <a:p>
            <a:pPr marL="285750" indent="-285750" algn="l">
              <a:buFont typeface="Wingdings" panose="05000000000000000000" pitchFamily="2" charset="2"/>
              <a:buChar char="q"/>
            </a:pPr>
            <a:endParaRPr lang="en-US" sz="1650" dirty="0">
              <a:solidFill>
                <a:srgbClr val="FFFFFF"/>
              </a:solidFill>
            </a:endParaRPr>
          </a:p>
          <a:p>
            <a:pPr algn="l"/>
            <a:r>
              <a:rPr lang="en-US" sz="1500" b="0" i="1" dirty="0">
                <a:solidFill>
                  <a:srgbClr val="FFFFFF"/>
                </a:solidFill>
              </a:rPr>
              <a:t>    Paper link:  </a:t>
            </a:r>
            <a:r>
              <a:rPr lang="en-US" sz="1500" b="0" dirty="0">
                <a:solidFill>
                  <a:schemeClr val="bg2"/>
                </a:solidFill>
                <a:hlinkClick r:id="rId2">
                  <a:extLst>
                    <a:ext uri="{A12FA001-AC4F-418D-AE19-62706E023703}">
                      <ahyp:hlinkClr xmlns:ahyp="http://schemas.microsoft.com/office/drawing/2018/hyperlinkcolor" val="tx"/>
                    </a:ext>
                  </a:extLst>
                </a:hlinkClick>
              </a:rPr>
              <a:t>https://doi.org/10.23919/NTCA50409.2020.9291241</a:t>
            </a:r>
            <a:endParaRPr lang="en-US" sz="1500" b="0" dirty="0">
              <a:solidFill>
                <a:schemeClr val="bg2"/>
              </a:solidFill>
            </a:endParaRPr>
          </a:p>
          <a:p>
            <a:pPr algn="l"/>
            <a:endParaRPr lang="en-US" sz="1200" b="0" dirty="0">
              <a:solidFill>
                <a:schemeClr val="bg2"/>
              </a:solidFill>
            </a:endParaRPr>
          </a:p>
          <a:p>
            <a:pPr algn="l"/>
            <a:endParaRPr lang="en-US" sz="1500" b="0" dirty="0">
              <a:solidFill>
                <a:schemeClr val="bg2"/>
              </a:solidFill>
            </a:endParaRPr>
          </a:p>
          <a:p>
            <a:pPr marL="285750" indent="-285750" algn="l">
              <a:buFont typeface="Wingdings" panose="05000000000000000000" pitchFamily="2" charset="2"/>
              <a:buChar char="q"/>
            </a:pPr>
            <a:r>
              <a:rPr lang="en-US" sz="1600" dirty="0"/>
              <a:t>DistilBERT-based Argumentation Retrieval for Answering Comparative Questions</a:t>
            </a:r>
          </a:p>
          <a:p>
            <a:pPr algn="l"/>
            <a:endParaRPr lang="en-US" sz="1600" dirty="0">
              <a:solidFill>
                <a:srgbClr val="FFFFFF"/>
              </a:solidFill>
            </a:endParaRPr>
          </a:p>
          <a:p>
            <a:pPr algn="l"/>
            <a:r>
              <a:rPr lang="en-US" sz="1800" dirty="0">
                <a:solidFill>
                  <a:srgbClr val="FFFFFF"/>
                </a:solidFill>
              </a:rPr>
              <a:t>    </a:t>
            </a:r>
            <a:r>
              <a:rPr lang="en-US" sz="1500" b="0" i="1" dirty="0">
                <a:solidFill>
                  <a:srgbClr val="FFFFFF"/>
                </a:solidFill>
              </a:rPr>
              <a:t>Paper link: </a:t>
            </a:r>
            <a:r>
              <a:rPr lang="en-US" sz="1500" b="0" dirty="0">
                <a:hlinkClick r:id="rId3">
                  <a:extLst>
                    <a:ext uri="{A12FA001-AC4F-418D-AE19-62706E023703}">
                      <ahyp:hlinkClr xmlns:ahyp="http://schemas.microsoft.com/office/drawing/2018/hyperlinkcolor" val="tx"/>
                    </a:ext>
                  </a:extLst>
                </a:hlinkClick>
              </a:rPr>
              <a:t>http://ceur-ws.org/Vol-2936/paper-209.pdf</a:t>
            </a:r>
            <a:endParaRPr lang="en-US" sz="1500" b="0" dirty="0"/>
          </a:p>
          <a:p>
            <a:pPr algn="l"/>
            <a:endParaRPr lang="en-US" sz="1200" b="0" dirty="0"/>
          </a:p>
          <a:p>
            <a:pPr algn="l"/>
            <a:endParaRPr lang="en-US" sz="1500" b="0" dirty="0"/>
          </a:p>
          <a:p>
            <a:pPr marL="285750" indent="-285750" algn="l">
              <a:buFont typeface="Wingdings" panose="05000000000000000000" pitchFamily="2" charset="2"/>
              <a:buChar char="q"/>
            </a:pPr>
            <a:r>
              <a:rPr lang="en-US" sz="1600" b="1" i="0" dirty="0">
                <a:effectLst/>
              </a:rPr>
              <a:t>A Method For Answer Selection Using DistilBERT And Important Words</a:t>
            </a:r>
          </a:p>
          <a:p>
            <a:pPr algn="l"/>
            <a:r>
              <a:rPr lang="en-US" sz="1400" dirty="0">
                <a:latin typeface="Arial" panose="020B0604020202020204" pitchFamily="34" charset="0"/>
              </a:rPr>
              <a:t>   </a:t>
            </a:r>
          </a:p>
          <a:p>
            <a:pPr algn="l"/>
            <a:r>
              <a:rPr lang="en-US" sz="1500" b="0" i="1" dirty="0"/>
              <a:t>    Paper link</a:t>
            </a:r>
            <a:r>
              <a:rPr lang="en-US" sz="1500" i="1" dirty="0"/>
              <a:t>: </a:t>
            </a:r>
            <a:r>
              <a:rPr lang="en-US" sz="1500" dirty="0">
                <a:solidFill>
                  <a:schemeClr val="bg2"/>
                </a:solidFill>
                <a:hlinkClick r:id="rId4">
                  <a:extLst>
                    <a:ext uri="{A12FA001-AC4F-418D-AE19-62706E023703}">
                      <ahyp:hlinkClr xmlns:ahyp="http://schemas.microsoft.com/office/drawing/2018/hyperlinkcolor" val="tx"/>
                    </a:ext>
                  </a:extLst>
                </a:hlinkClick>
              </a:rPr>
              <a:t>https://doi.org/10.1109/ICWR49608.2020.9122302</a:t>
            </a:r>
            <a:endParaRPr lang="en-US" sz="1500" dirty="0">
              <a:solidFill>
                <a:schemeClr val="bg2"/>
              </a:solidFill>
            </a:endParaRPr>
          </a:p>
          <a:p>
            <a:pPr algn="l"/>
            <a:endParaRPr lang="en-US" sz="1200" dirty="0">
              <a:solidFill>
                <a:schemeClr val="bg2"/>
              </a:solidFill>
            </a:endParaRPr>
          </a:p>
          <a:p>
            <a:pPr algn="l"/>
            <a:endParaRPr lang="en-US" sz="1200" dirty="0">
              <a:solidFill>
                <a:schemeClr val="bg2"/>
              </a:solidFill>
            </a:endParaRPr>
          </a:p>
          <a:p>
            <a:pPr marL="171450" indent="-171450" algn="l">
              <a:buFont typeface="Wingdings" panose="05000000000000000000" pitchFamily="2" charset="2"/>
              <a:buChar char="q"/>
            </a:pPr>
            <a:r>
              <a:rPr lang="en-US" sz="1600" dirty="0">
                <a:solidFill>
                  <a:schemeClr val="bg2"/>
                </a:solidFill>
              </a:rPr>
              <a:t> Comprehension Based Question Answering using Bloom's Taxonomy</a:t>
            </a:r>
          </a:p>
          <a:p>
            <a:pPr algn="l"/>
            <a:r>
              <a:rPr lang="en-US" sz="1600" dirty="0">
                <a:solidFill>
                  <a:schemeClr val="bg2"/>
                </a:solidFill>
              </a:rPr>
              <a:t>    </a:t>
            </a:r>
            <a:endParaRPr lang="en-US" sz="1800" b="1" i="0" dirty="0">
              <a:solidFill>
                <a:schemeClr val="bg2"/>
              </a:solidFill>
              <a:effectLst/>
            </a:endParaRPr>
          </a:p>
          <a:p>
            <a:pPr algn="l"/>
            <a:r>
              <a:rPr lang="en-US" sz="1800" dirty="0">
                <a:solidFill>
                  <a:schemeClr val="bg2"/>
                </a:solidFill>
              </a:rPr>
              <a:t>    </a:t>
            </a:r>
            <a:r>
              <a:rPr lang="en-US" sz="1600" b="0" i="1" dirty="0">
                <a:solidFill>
                  <a:schemeClr val="bg2"/>
                </a:solidFill>
              </a:rPr>
              <a:t>Paper link:  </a:t>
            </a:r>
            <a:r>
              <a:rPr lang="en-US" sz="1600" b="0" i="1" dirty="0">
                <a:solidFill>
                  <a:schemeClr val="bg2"/>
                </a:solidFill>
                <a:hlinkClick r:id="rId5">
                  <a:extLst>
                    <a:ext uri="{A12FA001-AC4F-418D-AE19-62706E023703}">
                      <ahyp:hlinkClr xmlns:ahyp="http://schemas.microsoft.com/office/drawing/2018/hyperlinkcolor" val="tx"/>
                    </a:ext>
                  </a:extLst>
                </a:hlinkClick>
              </a:rPr>
              <a:t>https://arxiv.org/abs/2106.04653v1</a:t>
            </a:r>
            <a:endParaRPr lang="en-US" sz="1600" dirty="0">
              <a:solidFill>
                <a:schemeClr val="bg2"/>
              </a:solidFill>
            </a:endParaRPr>
          </a:p>
          <a:p>
            <a:pPr algn="l"/>
            <a:endParaRPr lang="en-US" sz="1500" b="1" i="0" dirty="0">
              <a:solidFill>
                <a:schemeClr val="bg2"/>
              </a:solidFill>
              <a:effectLst/>
            </a:endParaRPr>
          </a:p>
          <a:p>
            <a:pPr marL="285750" indent="-285750" algn="l">
              <a:buFont typeface="Wingdings" panose="05000000000000000000" pitchFamily="2" charset="2"/>
              <a:buChar char="q"/>
            </a:pPr>
            <a:r>
              <a:rPr lang="en-US" sz="1600" dirty="0"/>
              <a:t>Automatic Question Paper Generation, according to Bloom’s Taxonomy, by generating questions from text using Natural Language Processing </a:t>
            </a:r>
          </a:p>
          <a:p>
            <a:pPr marL="285750" indent="-285750" algn="l">
              <a:buFont typeface="Wingdings" panose="05000000000000000000" pitchFamily="2" charset="2"/>
              <a:buChar char="q"/>
            </a:pPr>
            <a:endParaRPr lang="en-US" sz="1600" b="1" i="0" dirty="0">
              <a:solidFill>
                <a:schemeClr val="bg2"/>
              </a:solidFill>
              <a:effectLst/>
            </a:endParaRPr>
          </a:p>
          <a:p>
            <a:pPr algn="l"/>
            <a:r>
              <a:rPr lang="en-US" sz="1600" dirty="0">
                <a:solidFill>
                  <a:schemeClr val="bg2"/>
                </a:solidFill>
              </a:rPr>
              <a:t>    </a:t>
            </a:r>
            <a:r>
              <a:rPr lang="en-US" sz="1500" b="0" i="1" dirty="0">
                <a:solidFill>
                  <a:schemeClr val="bg2"/>
                </a:solidFill>
              </a:rPr>
              <a:t>Paper link:  </a:t>
            </a:r>
            <a:r>
              <a:rPr lang="en-US" sz="1500" b="0" i="1" dirty="0">
                <a:solidFill>
                  <a:schemeClr val="bg2"/>
                </a:solidFill>
                <a:hlinkClick r:id="rId6">
                  <a:extLst>
                    <a:ext uri="{A12FA001-AC4F-418D-AE19-62706E023703}">
                      <ahyp:hlinkClr xmlns:ahyp="http://schemas.microsoft.com/office/drawing/2018/hyperlinkcolor" val="tx"/>
                    </a:ext>
                  </a:extLst>
                </a:hlinkClick>
              </a:rPr>
              <a:t>https://ijisrt.com/assets/upload/files/IJISRT21APR580.pdf</a:t>
            </a:r>
            <a:endParaRPr lang="en-US" sz="1500" b="0" i="1" dirty="0">
              <a:solidFill>
                <a:schemeClr val="bg2"/>
              </a:solidFill>
            </a:endParaRPr>
          </a:p>
          <a:p>
            <a:pPr algn="l"/>
            <a:endParaRPr lang="en-US" sz="1500" b="0" i="1" dirty="0">
              <a:solidFill>
                <a:schemeClr val="bg2"/>
              </a:solidFill>
            </a:endParaRPr>
          </a:p>
          <a:p>
            <a:pPr marL="285750" indent="-285750" algn="l">
              <a:buFont typeface="Wingdings" panose="05000000000000000000" pitchFamily="2" charset="2"/>
              <a:buChar char="q"/>
            </a:pPr>
            <a:r>
              <a:rPr lang="en-US" sz="1600" b="1" i="0" dirty="0">
                <a:solidFill>
                  <a:schemeClr val="bg2"/>
                </a:solidFill>
                <a:effectLst/>
              </a:rPr>
              <a:t>A Short Study on Compressing Decoder-Based Language Models</a:t>
            </a:r>
          </a:p>
          <a:p>
            <a:pPr marL="285750" indent="-285750" algn="l">
              <a:buFont typeface="Wingdings" panose="05000000000000000000" pitchFamily="2" charset="2"/>
              <a:buChar char="q"/>
            </a:pPr>
            <a:endParaRPr lang="en-US" sz="1600" dirty="0">
              <a:solidFill>
                <a:schemeClr val="bg2"/>
              </a:solidFill>
            </a:endParaRPr>
          </a:p>
          <a:p>
            <a:pPr algn="l"/>
            <a:r>
              <a:rPr lang="en-US" sz="1600" b="1" i="0" dirty="0">
                <a:solidFill>
                  <a:schemeClr val="bg2"/>
                </a:solidFill>
                <a:effectLst/>
              </a:rPr>
              <a:t>    </a:t>
            </a:r>
            <a:r>
              <a:rPr lang="en-US" sz="1500" b="0" i="1" dirty="0">
                <a:solidFill>
                  <a:schemeClr val="bg2"/>
                </a:solidFill>
                <a:effectLst/>
              </a:rPr>
              <a:t>Paper link:  </a:t>
            </a:r>
            <a:r>
              <a:rPr lang="en-US" sz="1500" b="0" dirty="0">
                <a:solidFill>
                  <a:schemeClr val="bg2"/>
                </a:solidFill>
                <a:effectLst/>
                <a:hlinkClick r:id="rId7">
                  <a:extLst>
                    <a:ext uri="{A12FA001-AC4F-418D-AE19-62706E023703}">
                      <ahyp:hlinkClr xmlns:ahyp="http://schemas.microsoft.com/office/drawing/2018/hyperlinkcolor" val="tx"/>
                    </a:ext>
                  </a:extLst>
                </a:hlinkClick>
              </a:rPr>
              <a:t>https://doi.org/10.48550/arXiv.2110.08460</a:t>
            </a:r>
            <a:endParaRPr lang="en-US" sz="1500" b="0" dirty="0">
              <a:solidFill>
                <a:schemeClr val="bg2"/>
              </a:solidFill>
              <a:effectLst/>
            </a:endParaRPr>
          </a:p>
          <a:p>
            <a:pPr marL="285750" indent="-285750" algn="l">
              <a:buFont typeface="Wingdings" panose="05000000000000000000" pitchFamily="2" charset="2"/>
              <a:buChar char="q"/>
            </a:pPr>
            <a:endParaRPr lang="en-US" sz="1500" b="0" i="1" dirty="0">
              <a:solidFill>
                <a:schemeClr val="bg2"/>
              </a:solidFill>
              <a:effectLst/>
            </a:endParaRPr>
          </a:p>
          <a:p>
            <a:pPr algn="l"/>
            <a:endParaRPr lang="en-US" sz="1500" b="0" dirty="0"/>
          </a:p>
          <a:p>
            <a:pPr algn="l"/>
            <a:endParaRPr lang="en-US" sz="1500" b="0" dirty="0"/>
          </a:p>
          <a:p>
            <a:pPr marL="285750" indent="-285750" algn="l">
              <a:buFont typeface="Wingdings" panose="05000000000000000000" pitchFamily="2" charset="2"/>
              <a:buChar char="q"/>
            </a:pPr>
            <a:endParaRPr lang="en-US" sz="1500" b="0" dirty="0">
              <a:solidFill>
                <a:schemeClr val="bg2"/>
              </a:solidFill>
            </a:endParaRPr>
          </a:p>
        </p:txBody>
      </p:sp>
    </p:spTree>
    <p:extLst>
      <p:ext uri="{BB962C8B-B14F-4D97-AF65-F5344CB8AC3E}">
        <p14:creationId xmlns:p14="http://schemas.microsoft.com/office/powerpoint/2010/main" val="191441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6E27-55FE-D46C-F7D0-822E2308747C}"/>
              </a:ext>
            </a:extLst>
          </p:cNvPr>
          <p:cNvSpPr>
            <a:spLocks noGrp="1"/>
          </p:cNvSpPr>
          <p:nvPr>
            <p:ph type="title"/>
          </p:nvPr>
        </p:nvSpPr>
        <p:spPr/>
        <p:txBody>
          <a:bodyPr/>
          <a:lstStyle/>
          <a:p>
            <a:r>
              <a:rPr lang="en-US" sz="2800" dirty="0">
                <a:solidFill>
                  <a:srgbClr val="FFFF00"/>
                </a:solidFill>
              </a:rPr>
              <a:t>Extensibility</a:t>
            </a:r>
          </a:p>
        </p:txBody>
      </p:sp>
      <p:sp>
        <p:nvSpPr>
          <p:cNvPr id="7" name="Title 1">
            <a:extLst>
              <a:ext uri="{FF2B5EF4-FFF2-40B4-BE49-F238E27FC236}">
                <a16:creationId xmlns:a16="http://schemas.microsoft.com/office/drawing/2014/main" id="{F5C98C90-B9FE-C89A-439E-FEB3FD5F1A06}"/>
              </a:ext>
            </a:extLst>
          </p:cNvPr>
          <p:cNvSpPr txBox="1">
            <a:spLocks/>
          </p:cNvSpPr>
          <p:nvPr/>
        </p:nvSpPr>
        <p:spPr>
          <a:xfrm>
            <a:off x="972526" y="2153812"/>
            <a:ext cx="10246948" cy="52939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b="1" kern="1200">
                <a:solidFill>
                  <a:schemeClr val="bg1"/>
                </a:solidFill>
                <a:latin typeface="Arial Black" panose="020B0A04020102020204" pitchFamily="34" charset="0"/>
                <a:ea typeface="+mj-ea"/>
                <a:cs typeface="+mj-cs"/>
              </a:defRPr>
            </a:lvl1pPr>
          </a:lstStyle>
          <a:p>
            <a:endParaRPr lang="en-US" sz="2800" dirty="0">
              <a:solidFill>
                <a:srgbClr val="FFFF00"/>
              </a:solidFill>
            </a:endParaRPr>
          </a:p>
        </p:txBody>
      </p:sp>
    </p:spTree>
    <p:extLst>
      <p:ext uri="{BB962C8B-B14F-4D97-AF65-F5344CB8AC3E}">
        <p14:creationId xmlns:p14="http://schemas.microsoft.com/office/powerpoint/2010/main" val="1853088089"/>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240D58"/>
      </a:dk2>
      <a:lt2>
        <a:srgbClr val="EEECE1"/>
      </a:lt2>
      <a:accent1>
        <a:srgbClr val="45209D"/>
      </a:accent1>
      <a:accent2>
        <a:srgbClr val="45209D"/>
      </a:accent2>
      <a:accent3>
        <a:srgbClr val="34DFCB"/>
      </a:accent3>
      <a:accent4>
        <a:srgbClr val="791038"/>
      </a:accent4>
      <a:accent5>
        <a:srgbClr val="EF8F21"/>
      </a:accent5>
      <a:accent6>
        <a:srgbClr val="0090C4"/>
      </a:accent6>
      <a:hlink>
        <a:srgbClr val="0000FF"/>
      </a:hlink>
      <a:folHlink>
        <a:srgbClr val="800080"/>
      </a:folHlink>
    </a:clrScheme>
    <a:fontScheme name="Custom 7">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713</Words>
  <Application>Microsoft Office PowerPoint</Application>
  <PresentationFormat>Widescreen</PresentationFormat>
  <Paragraphs>98</Paragraphs>
  <Slides>10</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Arial Black</vt:lpstr>
      <vt:lpstr>Bernard MT Condensed</vt:lpstr>
      <vt:lpstr>Calibri</vt:lpstr>
      <vt:lpstr>Calibri Light</vt:lpstr>
      <vt:lpstr>Cambria Math</vt:lpstr>
      <vt:lpstr>Open Sans</vt:lpstr>
      <vt:lpstr>Segoe UI</vt:lpstr>
      <vt:lpstr>Wingdings</vt:lpstr>
      <vt:lpstr>Office Theme</vt:lpstr>
      <vt:lpstr>Custom Design</vt:lpstr>
      <vt:lpstr>PowerPoint Presentation</vt:lpstr>
      <vt:lpstr>The Problem and why it interests.</vt:lpstr>
      <vt:lpstr>The way that Idea bloom in our mind</vt:lpstr>
      <vt:lpstr>A simple representation of the Model.</vt:lpstr>
      <vt:lpstr>Working Plan</vt:lpstr>
      <vt:lpstr>Dataset</vt:lpstr>
      <vt:lpstr>Working Plan</vt:lpstr>
      <vt:lpstr>Related works</vt:lpstr>
      <vt:lpstr>Extensibility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Ahmed Akib Jawad</cp:lastModifiedBy>
  <cp:revision>145</cp:revision>
  <dcterms:created xsi:type="dcterms:W3CDTF">2021-04-27T17:20:29Z</dcterms:created>
  <dcterms:modified xsi:type="dcterms:W3CDTF">2022-10-31T08:30:08Z</dcterms:modified>
</cp:coreProperties>
</file>