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36" y="-2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5DD3C-DF43-49A5-BF20-2229B4027EB7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1EE75-7BDC-423F-9F42-7C6E4E3F01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66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1EE75-7BDC-423F-9F42-7C6E4E3F013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901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15D5-9D9D-4667-9960-E3638FD758F8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F104-9E07-40D8-822D-09C22417CE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06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15D5-9D9D-4667-9960-E3638FD758F8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F104-9E07-40D8-822D-09C22417CE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40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15D5-9D9D-4667-9960-E3638FD758F8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F104-9E07-40D8-822D-09C22417CE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5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15D5-9D9D-4667-9960-E3638FD758F8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F104-9E07-40D8-822D-09C22417CE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53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15D5-9D9D-4667-9960-E3638FD758F8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F104-9E07-40D8-822D-09C22417CE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47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15D5-9D9D-4667-9960-E3638FD758F8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F104-9E07-40D8-822D-09C22417CE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88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15D5-9D9D-4667-9960-E3638FD758F8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F104-9E07-40D8-822D-09C22417CE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24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15D5-9D9D-4667-9960-E3638FD758F8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F104-9E07-40D8-822D-09C22417CE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89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15D5-9D9D-4667-9960-E3638FD758F8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F104-9E07-40D8-822D-09C22417CE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02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15D5-9D9D-4667-9960-E3638FD758F8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F104-9E07-40D8-822D-09C22417CE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61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15D5-9D9D-4667-9960-E3638FD758F8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F104-9E07-40D8-822D-09C22417CE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3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E15D5-9D9D-4667-9960-E3638FD758F8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6F104-9E07-40D8-822D-09C22417CE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8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-saAuXaPo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39">
            <a:extLst>
              <a:ext uri="{FF2B5EF4-FFF2-40B4-BE49-F238E27FC236}">
                <a16:creationId xmlns:a16="http://schemas.microsoft.com/office/drawing/2014/main" id="{33CD0614-A186-40CE-809B-3557043AD108}"/>
              </a:ext>
            </a:extLst>
          </p:cNvPr>
          <p:cNvSpPr/>
          <p:nvPr/>
        </p:nvSpPr>
        <p:spPr>
          <a:xfrm>
            <a:off x="-12699" y="0"/>
            <a:ext cx="157532" cy="9143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2615716-3072-4D02-A63C-F2E0BC29633A}"/>
              </a:ext>
            </a:extLst>
          </p:cNvPr>
          <p:cNvSpPr/>
          <p:nvPr/>
        </p:nvSpPr>
        <p:spPr>
          <a:xfrm>
            <a:off x="-14822" y="8758907"/>
            <a:ext cx="6867688" cy="383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Sitka Heading" panose="02000505000000020004" pitchFamily="2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A668553-E561-4F0E-AD7A-90DDE419B0B8}"/>
              </a:ext>
            </a:extLst>
          </p:cNvPr>
          <p:cNvSpPr/>
          <p:nvPr/>
        </p:nvSpPr>
        <p:spPr>
          <a:xfrm>
            <a:off x="-9688" y="1052646"/>
            <a:ext cx="6867688" cy="6145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Sitka Heading" panose="02000505000000020004" pitchFamily="2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B712B0F-B037-4A7B-B960-123D09B0C7D6}"/>
              </a:ext>
            </a:extLst>
          </p:cNvPr>
          <p:cNvSpPr/>
          <p:nvPr/>
        </p:nvSpPr>
        <p:spPr>
          <a:xfrm>
            <a:off x="-14822" y="7192956"/>
            <a:ext cx="6872822" cy="9549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Sitka Heading" panose="02000505000000020004" pitchFamily="2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361B8F4-C154-41B2-AC67-67AF139303B4}"/>
              </a:ext>
            </a:extLst>
          </p:cNvPr>
          <p:cNvSpPr/>
          <p:nvPr/>
        </p:nvSpPr>
        <p:spPr>
          <a:xfrm>
            <a:off x="-12700" y="-1"/>
            <a:ext cx="6870700" cy="1056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Sitka Heading" panose="02000505000000020004" pitchFamily="2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28FB477-76A7-44F8-B4FD-CFF82BB2A996}"/>
              </a:ext>
            </a:extLst>
          </p:cNvPr>
          <p:cNvSpPr txBox="1"/>
          <p:nvPr/>
        </p:nvSpPr>
        <p:spPr>
          <a:xfrm>
            <a:off x="706414" y="174143"/>
            <a:ext cx="5944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bg2">
                    <a:lumMod val="25000"/>
                  </a:schemeClr>
                </a:solidFill>
                <a:latin typeface="Sitka Heading" panose="02000505000000020004" pitchFamily="2" charset="0"/>
              </a:rPr>
              <a:t>„Jede Informationsquelle verdient es, angehört zu werden, als auch kritisch hinterfragt zu werden.“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7B9D87-454A-4377-A388-C2C496DB843B}"/>
              </a:ext>
            </a:extLst>
          </p:cNvPr>
          <p:cNvSpPr txBox="1"/>
          <p:nvPr/>
        </p:nvSpPr>
        <p:spPr>
          <a:xfrm>
            <a:off x="120650" y="1095273"/>
            <a:ext cx="65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2">
                    <a:lumMod val="25000"/>
                  </a:schemeClr>
                </a:solidFill>
                <a:latin typeface="Sitka Heading" panose="02000505000000020004" pitchFamily="2" charset="0"/>
              </a:rPr>
              <a:t>Die </a:t>
            </a:r>
            <a:r>
              <a:rPr lang="de-DE" sz="1400" dirty="0" err="1">
                <a:solidFill>
                  <a:schemeClr val="bg2">
                    <a:lumMod val="25000"/>
                  </a:schemeClr>
                </a:solidFill>
                <a:latin typeface="Sitka Heading" panose="02000505000000020004" pitchFamily="2" charset="0"/>
              </a:rPr>
              <a:t>Unabhängigheit</a:t>
            </a:r>
            <a:r>
              <a:rPr lang="de-DE" sz="1400" dirty="0">
                <a:solidFill>
                  <a:schemeClr val="bg2">
                    <a:lumMod val="25000"/>
                  </a:schemeClr>
                </a:solidFill>
                <a:latin typeface="Sitka Heading" panose="02000505000000020004" pitchFamily="2" charset="0"/>
              </a:rPr>
              <a:t> unserer Hauptmedien ist schon lange potentiell gefährdet. Lasst uns breit informiert sein, um den Gefahren von Tunnelmeinungen vorzubeugen.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43D5EF8-F0FC-471F-A78B-E58C2A6BB5D2}"/>
              </a:ext>
            </a:extLst>
          </p:cNvPr>
          <p:cNvSpPr txBox="1"/>
          <p:nvPr/>
        </p:nvSpPr>
        <p:spPr>
          <a:xfrm>
            <a:off x="525929" y="1700387"/>
            <a:ext cx="6145764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b="1" dirty="0">
                <a:latin typeface="Sitka Heading" panose="02000505000000020004" pitchFamily="2" charset="0"/>
              </a:rPr>
              <a:t>Vereine/Initiativen</a:t>
            </a:r>
            <a:endParaRPr lang="de-DE" sz="1500" dirty="0">
              <a:latin typeface="Sitka Heading" panose="02000505000000020004" pitchFamily="2" charset="0"/>
            </a:endParaRPr>
          </a:p>
          <a:p>
            <a:r>
              <a:rPr lang="de-DE" sz="1100" dirty="0">
                <a:latin typeface="Sitka Heading" panose="02000505000000020004" pitchFamily="2" charset="0"/>
              </a:rPr>
              <a:t>Corona Untersuchungsausschuss			corona-ausschuss.de</a:t>
            </a:r>
          </a:p>
          <a:p>
            <a:r>
              <a:rPr lang="de-DE" sz="1100" dirty="0">
                <a:latin typeface="Sitka Heading" panose="02000505000000020004" pitchFamily="2" charset="0"/>
              </a:rPr>
              <a:t>Klagepaten						Telegram: </a:t>
            </a:r>
            <a:r>
              <a:rPr lang="de-DE" sz="1100" dirty="0" err="1">
                <a:latin typeface="Sitka Heading" panose="02000505000000020004" pitchFamily="2" charset="0"/>
              </a:rPr>
              <a:t>KlagePATEN</a:t>
            </a:r>
            <a:endParaRPr lang="de-DE" sz="1100" dirty="0">
              <a:latin typeface="Sitka Heading" panose="02000505000000020004" pitchFamily="2" charset="0"/>
            </a:endParaRPr>
          </a:p>
          <a:p>
            <a:r>
              <a:rPr lang="de-DE" sz="1100" dirty="0">
                <a:latin typeface="Sitka Heading" panose="02000505000000020004" pitchFamily="2" charset="0"/>
              </a:rPr>
              <a:t>Querdenken						querdenken-711.de</a:t>
            </a:r>
          </a:p>
          <a:p>
            <a:r>
              <a:rPr lang="de-DE" sz="1100" dirty="0">
                <a:latin typeface="Sitka Heading" panose="02000505000000020004" pitchFamily="2" charset="0"/>
              </a:rPr>
              <a:t>Ärzte für Aufklärung					ärzte-für-aufklärung.de</a:t>
            </a:r>
          </a:p>
          <a:p>
            <a:r>
              <a:rPr lang="de-DE" sz="1100" dirty="0">
                <a:latin typeface="Sitka Heading" panose="02000505000000020004" pitchFamily="2" charset="0"/>
              </a:rPr>
              <a:t>Anwälte für Aufklärung					</a:t>
            </a:r>
            <a:r>
              <a:rPr lang="de-DE" sz="1100" dirty="0" err="1">
                <a:latin typeface="Sitka Heading" panose="02000505000000020004" pitchFamily="2" charset="0"/>
              </a:rPr>
              <a:t>afa.zone</a:t>
            </a:r>
            <a:endParaRPr lang="de-DE" sz="1100" dirty="0">
              <a:latin typeface="Sitka Heading" panose="02000505000000020004" pitchFamily="2" charset="0"/>
            </a:endParaRPr>
          </a:p>
          <a:p>
            <a:r>
              <a:rPr lang="de-DE" sz="1100" dirty="0">
                <a:latin typeface="Sitka Heading" panose="02000505000000020004" pitchFamily="2" charset="0"/>
              </a:rPr>
              <a:t>Lehrer für Aufklärung					lehrer-fuer-aufklaerung.de</a:t>
            </a:r>
          </a:p>
          <a:p>
            <a:r>
              <a:rPr lang="de-DE" sz="1100" dirty="0">
                <a:latin typeface="Sitka Heading" panose="02000505000000020004" pitchFamily="2" charset="0"/>
              </a:rPr>
              <a:t>Eltern stehen auf					elternstehenauf.de</a:t>
            </a:r>
          </a:p>
          <a:p>
            <a:r>
              <a:rPr lang="de-DE" sz="1100" dirty="0">
                <a:latin typeface="Sitka Heading" panose="02000505000000020004" pitchFamily="2" charset="0"/>
              </a:rPr>
              <a:t>Unternehmer stehen auf				unternehmer-stehen-auf.de</a:t>
            </a:r>
          </a:p>
          <a:p>
            <a:r>
              <a:rPr lang="de-DE" sz="1100" dirty="0" err="1">
                <a:latin typeface="Sitka Heading" panose="02000505000000020004" pitchFamily="2" charset="0"/>
              </a:rPr>
              <a:t>Mutigmacher</a:t>
            </a:r>
            <a:r>
              <a:rPr lang="de-DE" sz="1100" dirty="0">
                <a:latin typeface="Sitka Heading" panose="02000505000000020004" pitchFamily="2" charset="0"/>
              </a:rPr>
              <a:t>						mutigmacher.org</a:t>
            </a:r>
          </a:p>
          <a:p>
            <a:r>
              <a:rPr lang="de-DE" sz="1500" b="1" dirty="0">
                <a:latin typeface="Sitka Heading" panose="02000505000000020004" pitchFamily="2" charset="0"/>
              </a:rPr>
              <a:t>Unabhängige Journalisten</a:t>
            </a:r>
            <a:r>
              <a:rPr lang="de-DE" sz="1500" dirty="0">
                <a:latin typeface="Sitka Heading" panose="02000505000000020004" pitchFamily="2" charset="0"/>
              </a:rPr>
              <a:t>							</a:t>
            </a:r>
          </a:p>
          <a:p>
            <a:r>
              <a:rPr lang="de-DE" sz="1100" dirty="0">
                <a:latin typeface="Sitka Heading" panose="02000505000000020004" pitchFamily="2" charset="0"/>
              </a:rPr>
              <a:t>Bittel TV						bittel.tv	</a:t>
            </a:r>
          </a:p>
          <a:p>
            <a:r>
              <a:rPr lang="de-DE" sz="1100" dirty="0">
                <a:latin typeface="Sitka Heading" panose="02000505000000020004" pitchFamily="2" charset="0"/>
              </a:rPr>
              <a:t>Kai </a:t>
            </a:r>
            <a:r>
              <a:rPr lang="de-DE" sz="1100" dirty="0" err="1">
                <a:latin typeface="Sitka Heading" panose="02000505000000020004" pitchFamily="2" charset="0"/>
              </a:rPr>
              <a:t>Stuht</a:t>
            </a:r>
            <a:r>
              <a:rPr lang="de-DE" sz="1100" dirty="0">
                <a:latin typeface="Sitka Heading" panose="02000505000000020004" pitchFamily="2" charset="0"/>
              </a:rPr>
              <a:t>						Telegram: Kai </a:t>
            </a:r>
            <a:r>
              <a:rPr lang="de-DE" sz="1100" dirty="0" err="1">
                <a:latin typeface="Sitka Heading" panose="02000505000000020004" pitchFamily="2" charset="0"/>
              </a:rPr>
              <a:t>Stuht</a:t>
            </a:r>
            <a:endParaRPr lang="de-DE" sz="1100" dirty="0">
              <a:latin typeface="Sitka Heading" panose="02000505000000020004" pitchFamily="2" charset="0"/>
            </a:endParaRPr>
          </a:p>
          <a:p>
            <a:r>
              <a:rPr lang="de-DE" sz="1100" dirty="0">
                <a:latin typeface="Sitka Heading" panose="02000505000000020004" pitchFamily="2" charset="0"/>
              </a:rPr>
              <a:t>Boris Reitschuster					reitschuster.de</a:t>
            </a:r>
          </a:p>
          <a:p>
            <a:r>
              <a:rPr lang="de-DE" sz="1100" dirty="0">
                <a:latin typeface="Sitka Heading" panose="02000505000000020004" pitchFamily="2" charset="0"/>
              </a:rPr>
              <a:t>Martin Lejeune						</a:t>
            </a:r>
            <a:r>
              <a:rPr lang="de-DE" sz="1100" dirty="0" err="1">
                <a:latin typeface="Sitka Heading" panose="02000505000000020004" pitchFamily="2" charset="0"/>
              </a:rPr>
              <a:t>Youtube</a:t>
            </a:r>
            <a:r>
              <a:rPr lang="de-DE" sz="1100" dirty="0">
                <a:latin typeface="Sitka Heading" panose="02000505000000020004" pitchFamily="2" charset="0"/>
              </a:rPr>
              <a:t>: Martin und Anni</a:t>
            </a:r>
          </a:p>
          <a:p>
            <a:r>
              <a:rPr lang="de-DE" sz="1100" dirty="0">
                <a:latin typeface="Sitka Heading" panose="02000505000000020004" pitchFamily="2" charset="0"/>
              </a:rPr>
              <a:t>Rubikon						</a:t>
            </a:r>
            <a:r>
              <a:rPr lang="de-DE" sz="1100" dirty="0" err="1">
                <a:latin typeface="Sitka Heading" panose="02000505000000020004" pitchFamily="2" charset="0"/>
              </a:rPr>
              <a:t>rubikon.news</a:t>
            </a:r>
            <a:endParaRPr lang="de-DE" sz="1100" dirty="0">
              <a:latin typeface="Sitka Heading" panose="02000505000000020004" pitchFamily="2" charset="0"/>
            </a:endParaRPr>
          </a:p>
          <a:p>
            <a:r>
              <a:rPr lang="de-DE" sz="1100" dirty="0">
                <a:latin typeface="Sitka Heading" panose="02000505000000020004" pitchFamily="2" charset="0"/>
              </a:rPr>
              <a:t>Samuel Eckert						Telegram: Samuel Eckert</a:t>
            </a:r>
          </a:p>
          <a:p>
            <a:r>
              <a:rPr lang="de-DE" sz="1100" dirty="0">
                <a:latin typeface="Sitka Heading" panose="02000505000000020004" pitchFamily="2" charset="0"/>
              </a:rPr>
              <a:t>KenFM							kenfm.de</a:t>
            </a:r>
          </a:p>
          <a:p>
            <a:r>
              <a:rPr lang="de-DE" sz="1500" b="1" dirty="0">
                <a:latin typeface="Sitka Heading" panose="02000505000000020004" pitchFamily="2" charset="0"/>
              </a:rPr>
              <a:t>Mediziner</a:t>
            </a:r>
            <a:endParaRPr lang="de-DE" sz="1500" dirty="0">
              <a:latin typeface="Sitka Heading" panose="02000505000000020004" pitchFamily="2" charset="0"/>
            </a:endParaRPr>
          </a:p>
          <a:p>
            <a:r>
              <a:rPr lang="de-DE" sz="1100" dirty="0">
                <a:latin typeface="Sitka Heading" panose="02000505000000020004" pitchFamily="2" charset="0"/>
              </a:rPr>
              <a:t>Dr. </a:t>
            </a:r>
            <a:r>
              <a:rPr lang="de-DE" sz="1100" dirty="0" err="1">
                <a:latin typeface="Sitka Heading" panose="02000505000000020004" pitchFamily="2" charset="0"/>
              </a:rPr>
              <a:t>Sucharit</a:t>
            </a:r>
            <a:r>
              <a:rPr lang="de-DE" sz="1100" dirty="0">
                <a:latin typeface="Sitka Heading" panose="02000505000000020004" pitchFamily="2" charset="0"/>
              </a:rPr>
              <a:t> </a:t>
            </a:r>
            <a:r>
              <a:rPr lang="de-DE" sz="1100" dirty="0" err="1">
                <a:latin typeface="Sitka Heading" panose="02000505000000020004" pitchFamily="2" charset="0"/>
              </a:rPr>
              <a:t>Bhakdi</a:t>
            </a:r>
            <a:r>
              <a:rPr lang="de-DE" sz="1100" dirty="0">
                <a:latin typeface="Sitka Heading" panose="02000505000000020004" pitchFamily="2" charset="0"/>
              </a:rPr>
              <a:t>					</a:t>
            </a:r>
            <a:r>
              <a:rPr lang="de-DE" sz="1100" dirty="0" err="1">
                <a:latin typeface="Sitka Heading" panose="02000505000000020004" pitchFamily="2" charset="0"/>
              </a:rPr>
              <a:t>Youtube</a:t>
            </a:r>
            <a:r>
              <a:rPr lang="de-DE" sz="1100" dirty="0">
                <a:latin typeface="Sitka Heading" panose="02000505000000020004" pitchFamily="2" charset="0"/>
              </a:rPr>
              <a:t>: </a:t>
            </a:r>
            <a:r>
              <a:rPr lang="de-DE" sz="1100" dirty="0" err="1">
                <a:latin typeface="Sitka Heading" panose="02000505000000020004" pitchFamily="2" charset="0"/>
              </a:rPr>
              <a:t>Sucharit</a:t>
            </a:r>
            <a:r>
              <a:rPr lang="de-DE" sz="1100" dirty="0">
                <a:latin typeface="Sitka Heading" panose="02000505000000020004" pitchFamily="2" charset="0"/>
              </a:rPr>
              <a:t> </a:t>
            </a:r>
            <a:r>
              <a:rPr lang="de-DE" sz="1100" dirty="0" err="1">
                <a:latin typeface="Sitka Heading" panose="02000505000000020004" pitchFamily="2" charset="0"/>
              </a:rPr>
              <a:t>Bhakdi</a:t>
            </a:r>
            <a:endParaRPr lang="de-DE" sz="1100" dirty="0">
              <a:latin typeface="Sitka Heading" panose="02000505000000020004" pitchFamily="2" charset="0"/>
            </a:endParaRPr>
          </a:p>
          <a:p>
            <a:r>
              <a:rPr lang="de-DE" sz="1100" dirty="0">
                <a:latin typeface="Sitka Heading" panose="02000505000000020004" pitchFamily="2" charset="0"/>
              </a:rPr>
              <a:t>Dr. Wolfang </a:t>
            </a:r>
            <a:r>
              <a:rPr lang="de-DE" sz="1100" dirty="0" err="1">
                <a:latin typeface="Sitka Heading" panose="02000505000000020004" pitchFamily="2" charset="0"/>
              </a:rPr>
              <a:t>Wodarg</a:t>
            </a:r>
            <a:r>
              <a:rPr lang="de-DE" sz="1100" dirty="0">
                <a:latin typeface="Sitka Heading" panose="02000505000000020004" pitchFamily="2" charset="0"/>
              </a:rPr>
              <a:t>					wodarg.com</a:t>
            </a:r>
          </a:p>
          <a:p>
            <a:r>
              <a:rPr lang="de-DE" sz="1100" dirty="0">
                <a:latin typeface="Sitka Heading" panose="02000505000000020004" pitchFamily="2" charset="0"/>
              </a:rPr>
              <a:t>Dr. Claus Köhnlein					</a:t>
            </a:r>
            <a:r>
              <a:rPr lang="de-DE" sz="1100" dirty="0" err="1">
                <a:latin typeface="Sitka Heading" panose="02000505000000020004" pitchFamily="2" charset="0"/>
              </a:rPr>
              <a:t>Youtube</a:t>
            </a:r>
            <a:r>
              <a:rPr lang="de-DE" sz="1100" dirty="0">
                <a:latin typeface="Sitka Heading" panose="02000505000000020004" pitchFamily="2" charset="0"/>
              </a:rPr>
              <a:t>: Dr. Claus Köhnlein</a:t>
            </a:r>
          </a:p>
          <a:p>
            <a:r>
              <a:rPr lang="de-DE" sz="1100" dirty="0">
                <a:latin typeface="Sitka Heading" panose="02000505000000020004" pitchFamily="2" charset="0"/>
              </a:rPr>
              <a:t>Dr. John Ioannidis					</a:t>
            </a:r>
            <a:r>
              <a:rPr lang="de-DE" sz="1100" dirty="0" err="1">
                <a:latin typeface="Sitka Heading" panose="02000505000000020004" pitchFamily="2" charset="0"/>
              </a:rPr>
              <a:t>Youtube</a:t>
            </a:r>
            <a:r>
              <a:rPr lang="de-DE" sz="1100" dirty="0">
                <a:latin typeface="Sitka Heading" panose="02000505000000020004" pitchFamily="2" charset="0"/>
              </a:rPr>
              <a:t>: Dr. John Ioannidis</a:t>
            </a:r>
          </a:p>
          <a:p>
            <a:r>
              <a:rPr lang="de-DE" sz="1500" b="1" dirty="0">
                <a:latin typeface="Sitka Heading" panose="02000505000000020004" pitchFamily="2" charset="0"/>
              </a:rPr>
              <a:t>Rechtsanwälte</a:t>
            </a:r>
            <a:endParaRPr lang="de-DE" sz="1500" dirty="0">
              <a:latin typeface="Sitka Heading" panose="02000505000000020004" pitchFamily="2" charset="0"/>
            </a:endParaRPr>
          </a:p>
          <a:p>
            <a:r>
              <a:rPr lang="de-DE" sz="1100" dirty="0">
                <a:latin typeface="Sitka Heading" panose="02000505000000020004" pitchFamily="2" charset="0"/>
              </a:rPr>
              <a:t>Markus </a:t>
            </a:r>
            <a:r>
              <a:rPr lang="de-DE" sz="1100" dirty="0" err="1">
                <a:latin typeface="Sitka Heading" panose="02000505000000020004" pitchFamily="2" charset="0"/>
              </a:rPr>
              <a:t>Haintz</a:t>
            </a:r>
            <a:r>
              <a:rPr lang="de-DE" sz="1100" dirty="0">
                <a:latin typeface="Sitka Heading" panose="02000505000000020004" pitchFamily="2" charset="0"/>
              </a:rPr>
              <a:t>						Telegram: RA Markus </a:t>
            </a:r>
            <a:r>
              <a:rPr lang="de-DE" sz="1100" dirty="0" err="1">
                <a:latin typeface="Sitka Heading" panose="02000505000000020004" pitchFamily="2" charset="0"/>
              </a:rPr>
              <a:t>Haintz</a:t>
            </a:r>
            <a:endParaRPr lang="de-DE" sz="1100" dirty="0">
              <a:latin typeface="Sitka Heading" panose="02000505000000020004" pitchFamily="2" charset="0"/>
            </a:endParaRPr>
          </a:p>
          <a:p>
            <a:r>
              <a:rPr lang="de-DE" sz="1100" dirty="0">
                <a:latin typeface="Sitka Heading" panose="02000505000000020004" pitchFamily="2" charset="0"/>
              </a:rPr>
              <a:t>Ralf Ludwig						Mitglied bei Klagepaten</a:t>
            </a:r>
          </a:p>
          <a:p>
            <a:r>
              <a:rPr lang="de-DE" sz="1100" dirty="0">
                <a:latin typeface="Sitka Heading" panose="02000505000000020004" pitchFamily="2" charset="0"/>
              </a:rPr>
              <a:t>Dr. Reiner </a:t>
            </a:r>
            <a:r>
              <a:rPr lang="de-DE" sz="1100" dirty="0" err="1">
                <a:latin typeface="Sitka Heading" panose="02000505000000020004" pitchFamily="2" charset="0"/>
              </a:rPr>
              <a:t>Fuellmich</a:t>
            </a:r>
            <a:r>
              <a:rPr lang="de-DE" sz="1100" dirty="0">
                <a:latin typeface="Sitka Heading" panose="02000505000000020004" pitchFamily="2" charset="0"/>
              </a:rPr>
              <a:t>					</a:t>
            </a:r>
            <a:r>
              <a:rPr lang="de-DE" sz="1100" dirty="0" err="1">
                <a:latin typeface="Sitka Heading" panose="02000505000000020004" pitchFamily="2" charset="0"/>
              </a:rPr>
              <a:t>Youtube</a:t>
            </a:r>
            <a:r>
              <a:rPr lang="de-DE" sz="1100" dirty="0">
                <a:latin typeface="Sitka Heading" panose="02000505000000020004" pitchFamily="2" charset="0"/>
              </a:rPr>
              <a:t>: Dr. Reiner </a:t>
            </a:r>
            <a:r>
              <a:rPr lang="de-DE" sz="1100" dirty="0" err="1">
                <a:latin typeface="Sitka Heading" panose="02000505000000020004" pitchFamily="2" charset="0"/>
              </a:rPr>
              <a:t>Fuellmich</a:t>
            </a:r>
            <a:endParaRPr lang="de-DE" sz="1100" dirty="0">
              <a:latin typeface="Sitka Heading" panose="02000505000000020004" pitchFamily="2" charset="0"/>
            </a:endParaRPr>
          </a:p>
          <a:p>
            <a:r>
              <a:rPr lang="de-DE" sz="1500" b="1" dirty="0">
                <a:latin typeface="Sitka Heading" panose="02000505000000020004" pitchFamily="2" charset="0"/>
              </a:rPr>
              <a:t>Dokumentationen</a:t>
            </a:r>
            <a:endParaRPr lang="de-DE" sz="1500" dirty="0">
              <a:latin typeface="Sitka Heading" panose="02000505000000020004" pitchFamily="2" charset="0"/>
            </a:endParaRPr>
          </a:p>
          <a:p>
            <a:r>
              <a:rPr lang="de-DE" sz="1100" dirty="0" err="1">
                <a:latin typeface="Sitka Heading" panose="02000505000000020004" pitchFamily="2" charset="0"/>
              </a:rPr>
              <a:t>Vaxxed</a:t>
            </a:r>
            <a:r>
              <a:rPr lang="de-DE" sz="1100" dirty="0">
                <a:latin typeface="Sitka Heading" panose="02000505000000020004" pitchFamily="2" charset="0"/>
              </a:rPr>
              <a:t>							Thema: Impfindustrie</a:t>
            </a:r>
          </a:p>
          <a:p>
            <a:r>
              <a:rPr lang="de-DE" sz="1100" dirty="0">
                <a:latin typeface="Sitka Heading" panose="02000505000000020004" pitchFamily="2" charset="0"/>
              </a:rPr>
              <a:t>Die Profiteure der Angst				Thema: Das Geschäft mit der Schweinegrippe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4B3AB72-923E-4630-B4B9-91847CEE746F}"/>
              </a:ext>
            </a:extLst>
          </p:cNvPr>
          <p:cNvSpPr txBox="1"/>
          <p:nvPr/>
        </p:nvSpPr>
        <p:spPr>
          <a:xfrm>
            <a:off x="159515" y="7231835"/>
            <a:ext cx="653897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700" b="1" dirty="0">
                <a:latin typeface="Sitka Heading" panose="02000505000000020004" pitchFamily="2" charset="0"/>
              </a:rPr>
              <a:t>Beginne</a:t>
            </a:r>
            <a:r>
              <a:rPr lang="de-DE" sz="1700" b="1" dirty="0">
                <a:solidFill>
                  <a:schemeClr val="bg2">
                    <a:lumMod val="25000"/>
                  </a:schemeClr>
                </a:solidFill>
                <a:latin typeface="Sitka Heading" panose="02000505000000020004" pitchFamily="2" charset="0"/>
              </a:rPr>
              <a:t> heute mit einer breiteren Bildung Deiner Meinung. </a:t>
            </a:r>
          </a:p>
          <a:p>
            <a:pPr algn="ctr"/>
            <a:r>
              <a:rPr lang="de-DE" sz="1700" b="1" dirty="0">
                <a:latin typeface="Sitka Heading" panose="02000505000000020004" pitchFamily="2" charset="0"/>
              </a:rPr>
              <a:t>Begegne</a:t>
            </a:r>
            <a:r>
              <a:rPr lang="de-DE" sz="1700" b="1" dirty="0">
                <a:solidFill>
                  <a:schemeClr val="bg2">
                    <a:lumMod val="25000"/>
                  </a:schemeClr>
                </a:solidFill>
                <a:latin typeface="Sitka Heading" panose="02000505000000020004" pitchFamily="2" charset="0"/>
              </a:rPr>
              <a:t> jedem Medium mit einer kritischen Auseinandersetzung.</a:t>
            </a:r>
          </a:p>
          <a:p>
            <a:pPr algn="ctr"/>
            <a:r>
              <a:rPr lang="de-DE" sz="1700" b="1" dirty="0">
                <a:latin typeface="Sitka Heading" panose="02000505000000020004" pitchFamily="2" charset="0"/>
              </a:rPr>
              <a:t>Danke</a:t>
            </a:r>
            <a:r>
              <a:rPr lang="de-DE" sz="1700" b="1" dirty="0">
                <a:solidFill>
                  <a:schemeClr val="bg2">
                    <a:lumMod val="25000"/>
                  </a:schemeClr>
                </a:solidFill>
                <a:latin typeface="Sitka Heading" panose="02000505000000020004" pitchFamily="2" charset="0"/>
              </a:rPr>
              <a:t> für Deinen Beitrag.</a:t>
            </a:r>
            <a:endParaRPr lang="de-DE" sz="1700" dirty="0">
              <a:solidFill>
                <a:schemeClr val="bg2">
                  <a:lumMod val="25000"/>
                </a:schemeClr>
              </a:solidFill>
              <a:latin typeface="Sitka Heading" panose="02000505000000020004" pitchFamily="2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53DF79E-A01C-4931-A920-30E5E44B3297}"/>
              </a:ext>
            </a:extLst>
          </p:cNvPr>
          <p:cNvSpPr txBox="1"/>
          <p:nvPr/>
        </p:nvSpPr>
        <p:spPr>
          <a:xfrm>
            <a:off x="608250" y="8203592"/>
            <a:ext cx="62952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00" b="1" dirty="0">
                <a:latin typeface="Sitka Heading" panose="02000505000000020004" pitchFamily="2" charset="0"/>
              </a:rPr>
              <a:t>Telegram</a:t>
            </a:r>
            <a:r>
              <a:rPr lang="de-DE" sz="1300" dirty="0">
                <a:latin typeface="Sitka Heading" panose="02000505000000020004" pitchFamily="2" charset="0"/>
              </a:rPr>
              <a:t> ist eine Chat- und </a:t>
            </a:r>
            <a:r>
              <a:rPr lang="de-DE" sz="1300" dirty="0" err="1">
                <a:latin typeface="Sitka Heading" panose="02000505000000020004" pitchFamily="2" charset="0"/>
              </a:rPr>
              <a:t>Medienapp</a:t>
            </a:r>
            <a:r>
              <a:rPr lang="de-DE" sz="1300" dirty="0">
                <a:latin typeface="Sitka Heading" panose="02000505000000020004" pitchFamily="2" charset="0"/>
              </a:rPr>
              <a:t>, in der Du Informationen abseits der Haupt-medien finden kannst. Du findest Telegram in App Stores oder unter </a:t>
            </a:r>
            <a:r>
              <a:rPr lang="de-DE" sz="1300" b="1" dirty="0">
                <a:latin typeface="Sitka Heading" panose="02000505000000020004" pitchFamily="2" charset="0"/>
              </a:rPr>
              <a:t>telegram.org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0E3845F-D120-40DE-B7C4-8F3267914240}"/>
              </a:ext>
            </a:extLst>
          </p:cNvPr>
          <p:cNvSpPr txBox="1"/>
          <p:nvPr/>
        </p:nvSpPr>
        <p:spPr>
          <a:xfrm>
            <a:off x="816142" y="8781440"/>
            <a:ext cx="5040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latin typeface="Sitka Heading" panose="02000505000000020004" pitchFamily="2" charset="0"/>
              </a:rPr>
              <a:t>Du findest diesen Flyer auf Telegram: </a:t>
            </a:r>
            <a:r>
              <a:rPr lang="de-DE" sz="1600" b="1" dirty="0">
                <a:latin typeface="Sitka Heading" panose="02000505000000020004" pitchFamily="2" charset="0"/>
              </a:rPr>
              <a:t>t.me/</a:t>
            </a:r>
            <a:r>
              <a:rPr lang="de-DE" sz="1600" b="1" dirty="0" err="1">
                <a:latin typeface="Sitka Heading" panose="02000505000000020004" pitchFamily="2" charset="0"/>
              </a:rPr>
              <a:t>freietaubetv</a:t>
            </a:r>
            <a:endParaRPr lang="de-DE" sz="1600" b="1" dirty="0">
              <a:latin typeface="Sitka Heading" panose="02000505000000020004" pitchFamily="2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7913575C-11FF-4B19-90D1-C936A36EE9C1}"/>
              </a:ext>
            </a:extLst>
          </p:cNvPr>
          <p:cNvCxnSpPr>
            <a:cxnSpLocks/>
          </p:cNvCxnSpPr>
          <p:nvPr/>
        </p:nvCxnSpPr>
        <p:spPr>
          <a:xfrm>
            <a:off x="-12700" y="1668243"/>
            <a:ext cx="68707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114F0596-03C8-4C77-8C59-82DED7E535DE}"/>
              </a:ext>
            </a:extLst>
          </p:cNvPr>
          <p:cNvCxnSpPr>
            <a:cxnSpLocks/>
          </p:cNvCxnSpPr>
          <p:nvPr/>
        </p:nvCxnSpPr>
        <p:spPr>
          <a:xfrm>
            <a:off x="-12700" y="8777226"/>
            <a:ext cx="68707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fik 41">
            <a:extLst>
              <a:ext uri="{FF2B5EF4-FFF2-40B4-BE49-F238E27FC236}">
                <a16:creationId xmlns:a16="http://schemas.microsoft.com/office/drawing/2014/main" id="{D2E07186-0C3F-4386-8A10-E776B6B42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89" y="8251717"/>
            <a:ext cx="412596" cy="412596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55E578EA-C1BC-47B0-9ACB-4DBAC7823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07" y="344553"/>
            <a:ext cx="337478" cy="337478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6AAFBD03-520C-44C1-8A31-0C4EF61FD7B6}"/>
              </a:ext>
            </a:extLst>
          </p:cNvPr>
          <p:cNvSpPr txBox="1"/>
          <p:nvPr/>
        </p:nvSpPr>
        <p:spPr>
          <a:xfrm>
            <a:off x="6531993" y="8871821"/>
            <a:ext cx="48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V1</a:t>
            </a:r>
            <a:endParaRPr lang="de-DE" sz="14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C35A9F2-8806-47F2-8E41-21DC1F6893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424" y="8829160"/>
            <a:ext cx="261434" cy="26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9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1B2FFD3-546C-4524-AA0C-D4A6AD1BAC2A}"/>
              </a:ext>
            </a:extLst>
          </p:cNvPr>
          <p:cNvSpPr txBox="1"/>
          <p:nvPr/>
        </p:nvSpPr>
        <p:spPr>
          <a:xfrm>
            <a:off x="0" y="0"/>
            <a:ext cx="69821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Dokumentationen</a:t>
            </a:r>
            <a:r>
              <a:rPr lang="de-DE" dirty="0"/>
              <a:t>:</a:t>
            </a:r>
          </a:p>
          <a:p>
            <a:r>
              <a:rPr lang="de-DE" dirty="0"/>
              <a:t>Schweden</a:t>
            </a:r>
          </a:p>
          <a:p>
            <a:r>
              <a:rPr lang="de-DE" dirty="0"/>
              <a:t>Impfung, </a:t>
            </a:r>
            <a:r>
              <a:rPr lang="de-DE" dirty="0" err="1"/>
              <a:t>Vaxxed</a:t>
            </a:r>
            <a:endParaRPr lang="de-DE" dirty="0"/>
          </a:p>
          <a:p>
            <a:r>
              <a:rPr lang="de-DE" dirty="0"/>
              <a:t>Angst, Profiteure der Angst</a:t>
            </a:r>
          </a:p>
          <a:p>
            <a:r>
              <a:rPr lang="de-DE" dirty="0" err="1"/>
              <a:t>Infection-Fatility</a:t>
            </a:r>
            <a:r>
              <a:rPr lang="de-DE" dirty="0"/>
              <a:t> Rate, </a:t>
            </a:r>
            <a:r>
              <a:rPr lang="de-DE" dirty="0">
                <a:hlinkClick r:id="rId2"/>
              </a:rPr>
              <a:t>https://www.youtube.com/watch?v=T-saAuXaPok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0044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438</Words>
  <Application>Microsoft Office PowerPoint</Application>
  <PresentationFormat>Bildschirmpräsentation (4:3)</PresentationFormat>
  <Paragraphs>45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Sitka Heading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Tillmann</dc:creator>
  <cp:lastModifiedBy>Bosch, Tillmann</cp:lastModifiedBy>
  <cp:revision>121</cp:revision>
  <dcterms:created xsi:type="dcterms:W3CDTF">2020-11-05T15:21:49Z</dcterms:created>
  <dcterms:modified xsi:type="dcterms:W3CDTF">2020-11-05T19:03:25Z</dcterms:modified>
</cp:coreProperties>
</file>