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2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5DD3C-DF43-49A5-BF20-2229B4027EB7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1EE75-7BDC-423F-9F42-7C6E4E3F01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6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1EE75-7BDC-423F-9F42-7C6E4E3F013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90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06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0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5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53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7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8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4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89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02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61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3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33CD0614-A186-40CE-809B-3557043AD108}"/>
              </a:ext>
            </a:extLst>
          </p:cNvPr>
          <p:cNvSpPr/>
          <p:nvPr/>
        </p:nvSpPr>
        <p:spPr>
          <a:xfrm>
            <a:off x="-12699" y="0"/>
            <a:ext cx="157532" cy="9143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A668553-E561-4F0E-AD7A-90DDE419B0B8}"/>
              </a:ext>
            </a:extLst>
          </p:cNvPr>
          <p:cNvSpPr/>
          <p:nvPr/>
        </p:nvSpPr>
        <p:spPr>
          <a:xfrm>
            <a:off x="-9688" y="1052645"/>
            <a:ext cx="6867688" cy="78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itka Heading" panose="02000505000000020004" pitchFamily="2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B712B0F-B037-4A7B-B960-123D09B0C7D6}"/>
              </a:ext>
            </a:extLst>
          </p:cNvPr>
          <p:cNvSpPr/>
          <p:nvPr/>
        </p:nvSpPr>
        <p:spPr>
          <a:xfrm>
            <a:off x="-14822" y="7192956"/>
            <a:ext cx="6872822" cy="9549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itka Heading" panose="02000505000000020004" pitchFamily="2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361B8F4-C154-41B2-AC67-67AF139303B4}"/>
              </a:ext>
            </a:extLst>
          </p:cNvPr>
          <p:cNvSpPr/>
          <p:nvPr/>
        </p:nvSpPr>
        <p:spPr>
          <a:xfrm>
            <a:off x="-12700" y="-1"/>
            <a:ext cx="6870700" cy="1056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itka Heading" panose="02000505000000020004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8FB477-76A7-44F8-B4FD-CFF82BB2A996}"/>
              </a:ext>
            </a:extLst>
          </p:cNvPr>
          <p:cNvSpPr txBox="1"/>
          <p:nvPr/>
        </p:nvSpPr>
        <p:spPr>
          <a:xfrm>
            <a:off x="291070" y="203507"/>
            <a:ext cx="5944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„Jede Informationsquelle verdient es, angehört zu werden, als auch kritisch hinterfragt zu werden.“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7B9D87-454A-4377-A388-C2C496DB843B}"/>
              </a:ext>
            </a:extLst>
          </p:cNvPr>
          <p:cNvSpPr txBox="1"/>
          <p:nvPr/>
        </p:nvSpPr>
        <p:spPr>
          <a:xfrm>
            <a:off x="235679" y="1171649"/>
            <a:ext cx="65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Die </a:t>
            </a:r>
            <a:r>
              <a:rPr lang="de-DE" sz="1400" dirty="0" err="1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Unabhängigheit</a:t>
            </a:r>
            <a:r>
              <a:rPr lang="de-DE" sz="1400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unserer Hauptmedien ist schon lange potentiell gefährdet. Lasst uns breit informiert sein, um den Gefahren von Tunnelmeinungen vorzubeugen.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3D5EF8-F0FC-471F-A78B-E58C2A6BB5D2}"/>
              </a:ext>
            </a:extLst>
          </p:cNvPr>
          <p:cNvSpPr txBox="1"/>
          <p:nvPr/>
        </p:nvSpPr>
        <p:spPr>
          <a:xfrm>
            <a:off x="868829" y="1862145"/>
            <a:ext cx="527489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Sitka Heading" panose="02000505000000020004" pitchFamily="2" charset="0"/>
              </a:rPr>
              <a:t>Vereine/Initiativen</a:t>
            </a:r>
            <a:endParaRPr lang="de-DE" sz="14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Corona Untersuchungsausschuss			corona-ausschuss.de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Klagepaten						Telegram: </a:t>
            </a:r>
            <a:r>
              <a:rPr lang="de-DE" sz="1100" dirty="0" err="1">
                <a:latin typeface="Sitka Heading" panose="02000505000000020004" pitchFamily="2" charset="0"/>
              </a:rPr>
              <a:t>KlagePATEN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Querdenken						querdenken-711.de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Ärzte für Aufklärung					ärzte-für-aufklärung.de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Anwälte für Aufklärung					</a:t>
            </a:r>
            <a:r>
              <a:rPr lang="de-DE" sz="1100" dirty="0" err="1">
                <a:latin typeface="Sitka Heading" panose="02000505000000020004" pitchFamily="2" charset="0"/>
              </a:rPr>
              <a:t>afa.zone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Lehrer für Aufklärung					lehrer-fuer-aufklaerung.de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Eltern stehen auf					elternstehenauf.de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Unternehmer stehen auf				unternehmer-stehen-auf.de</a:t>
            </a:r>
          </a:p>
          <a:p>
            <a:r>
              <a:rPr lang="de-DE" sz="1100" dirty="0" err="1">
                <a:latin typeface="Sitka Heading" panose="02000505000000020004" pitchFamily="2" charset="0"/>
              </a:rPr>
              <a:t>Mutigmacher</a:t>
            </a:r>
            <a:r>
              <a:rPr lang="de-DE" sz="1100" dirty="0">
                <a:latin typeface="Sitka Heading" panose="02000505000000020004" pitchFamily="2" charset="0"/>
              </a:rPr>
              <a:t>						mutigmacher.org</a:t>
            </a:r>
          </a:p>
          <a:p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400" b="1" dirty="0">
                <a:latin typeface="Sitka Heading" panose="02000505000000020004" pitchFamily="2" charset="0"/>
              </a:rPr>
              <a:t>Unabhängige Journalisten</a:t>
            </a:r>
            <a:r>
              <a:rPr lang="de-DE" sz="1400" dirty="0">
                <a:latin typeface="Sitka Heading" panose="02000505000000020004" pitchFamily="2" charset="0"/>
              </a:rPr>
              <a:t>							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Bittel TV						bittel.tv	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Kai </a:t>
            </a:r>
            <a:r>
              <a:rPr lang="de-DE" sz="1100" dirty="0" err="1">
                <a:latin typeface="Sitka Heading" panose="02000505000000020004" pitchFamily="2" charset="0"/>
              </a:rPr>
              <a:t>Stuht</a:t>
            </a:r>
            <a:r>
              <a:rPr lang="de-DE" sz="1100" dirty="0">
                <a:latin typeface="Sitka Heading" panose="02000505000000020004" pitchFamily="2" charset="0"/>
              </a:rPr>
              <a:t>						Telegram: Kai </a:t>
            </a:r>
            <a:r>
              <a:rPr lang="de-DE" sz="1100" dirty="0" err="1">
                <a:latin typeface="Sitka Heading" panose="02000505000000020004" pitchFamily="2" charset="0"/>
              </a:rPr>
              <a:t>Stuht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Boris Reitschuster					reitschuster.de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Martin Lejeune						</a:t>
            </a:r>
            <a:r>
              <a:rPr lang="de-DE" sz="1100" dirty="0" err="1">
                <a:latin typeface="Sitka Heading" panose="02000505000000020004" pitchFamily="2" charset="0"/>
              </a:rPr>
              <a:t>Youtube</a:t>
            </a:r>
            <a:r>
              <a:rPr lang="de-DE" sz="1100" dirty="0">
                <a:latin typeface="Sitka Heading" panose="02000505000000020004" pitchFamily="2" charset="0"/>
              </a:rPr>
              <a:t>: Martin und Anni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Rubikon						</a:t>
            </a:r>
            <a:r>
              <a:rPr lang="de-DE" sz="1100" dirty="0" err="1">
                <a:latin typeface="Sitka Heading" panose="02000505000000020004" pitchFamily="2" charset="0"/>
              </a:rPr>
              <a:t>rubikon.news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Samuel Eckert						Telegram: Samuel Eckert</a:t>
            </a:r>
          </a:p>
          <a:p>
            <a:r>
              <a:rPr lang="de-DE" sz="1100" dirty="0" err="1">
                <a:latin typeface="Sitka Heading" panose="02000505000000020004" pitchFamily="2" charset="0"/>
              </a:rPr>
              <a:t>SchrangTV</a:t>
            </a:r>
            <a:r>
              <a:rPr lang="de-DE" sz="1100" dirty="0">
                <a:latin typeface="Sitka Heading" panose="02000505000000020004" pitchFamily="2" charset="0"/>
              </a:rPr>
              <a:t>						heikoschrang.de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KenFM							kenfm.de</a:t>
            </a:r>
          </a:p>
          <a:p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400" b="1" dirty="0">
                <a:latin typeface="Sitka Heading" panose="02000505000000020004" pitchFamily="2" charset="0"/>
              </a:rPr>
              <a:t>Mediziner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Dr. </a:t>
            </a:r>
            <a:r>
              <a:rPr lang="de-DE" sz="1100" dirty="0" err="1">
                <a:latin typeface="Sitka Heading" panose="02000505000000020004" pitchFamily="2" charset="0"/>
              </a:rPr>
              <a:t>Sucharit</a:t>
            </a:r>
            <a:r>
              <a:rPr lang="de-DE" sz="1100" dirty="0">
                <a:latin typeface="Sitka Heading" panose="02000505000000020004" pitchFamily="2" charset="0"/>
              </a:rPr>
              <a:t> </a:t>
            </a:r>
            <a:r>
              <a:rPr lang="de-DE" sz="1100" dirty="0" err="1">
                <a:latin typeface="Sitka Heading" panose="02000505000000020004" pitchFamily="2" charset="0"/>
              </a:rPr>
              <a:t>Bhakdi</a:t>
            </a:r>
            <a:r>
              <a:rPr lang="de-DE" sz="1100" dirty="0">
                <a:latin typeface="Sitka Heading" panose="02000505000000020004" pitchFamily="2" charset="0"/>
              </a:rPr>
              <a:t>					</a:t>
            </a:r>
            <a:r>
              <a:rPr lang="de-DE" sz="1100" dirty="0" err="1">
                <a:latin typeface="Sitka Heading" panose="02000505000000020004" pitchFamily="2" charset="0"/>
              </a:rPr>
              <a:t>Youtube</a:t>
            </a:r>
            <a:r>
              <a:rPr lang="de-DE" sz="1100" dirty="0">
                <a:latin typeface="Sitka Heading" panose="02000505000000020004" pitchFamily="2" charset="0"/>
              </a:rPr>
              <a:t>: </a:t>
            </a:r>
            <a:r>
              <a:rPr lang="de-DE" sz="1100" dirty="0" err="1">
                <a:latin typeface="Sitka Heading" panose="02000505000000020004" pitchFamily="2" charset="0"/>
              </a:rPr>
              <a:t>Sucharit</a:t>
            </a:r>
            <a:r>
              <a:rPr lang="de-DE" sz="1100" dirty="0">
                <a:latin typeface="Sitka Heading" panose="02000505000000020004" pitchFamily="2" charset="0"/>
              </a:rPr>
              <a:t> </a:t>
            </a:r>
            <a:r>
              <a:rPr lang="de-DE" sz="1100" dirty="0" err="1">
                <a:latin typeface="Sitka Heading" panose="02000505000000020004" pitchFamily="2" charset="0"/>
              </a:rPr>
              <a:t>Bhakdi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Dr. Wolfang </a:t>
            </a:r>
            <a:r>
              <a:rPr lang="de-DE" sz="1100" dirty="0" err="1">
                <a:latin typeface="Sitka Heading" panose="02000505000000020004" pitchFamily="2" charset="0"/>
              </a:rPr>
              <a:t>Wodarg</a:t>
            </a:r>
            <a:r>
              <a:rPr lang="de-DE" sz="1100" dirty="0">
                <a:latin typeface="Sitka Heading" panose="02000505000000020004" pitchFamily="2" charset="0"/>
              </a:rPr>
              <a:t>					wodarg.com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Dr. Claus Köhnlein					</a:t>
            </a:r>
            <a:r>
              <a:rPr lang="de-DE" sz="1100" dirty="0" err="1">
                <a:latin typeface="Sitka Heading" panose="02000505000000020004" pitchFamily="2" charset="0"/>
              </a:rPr>
              <a:t>Youtube</a:t>
            </a:r>
            <a:r>
              <a:rPr lang="de-DE" sz="1100" dirty="0">
                <a:latin typeface="Sitka Heading" panose="02000505000000020004" pitchFamily="2" charset="0"/>
              </a:rPr>
              <a:t>: Dr. Claus Köhnlein</a:t>
            </a:r>
          </a:p>
          <a:p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400" b="1" dirty="0">
                <a:latin typeface="Sitka Heading" panose="02000505000000020004" pitchFamily="2" charset="0"/>
              </a:rPr>
              <a:t>Rechtsanwälte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Markus </a:t>
            </a:r>
            <a:r>
              <a:rPr lang="de-DE" sz="1100" dirty="0" err="1">
                <a:latin typeface="Sitka Heading" panose="02000505000000020004" pitchFamily="2" charset="0"/>
              </a:rPr>
              <a:t>Haintz</a:t>
            </a:r>
            <a:r>
              <a:rPr lang="de-DE" sz="1100" dirty="0">
                <a:latin typeface="Sitka Heading" panose="02000505000000020004" pitchFamily="2" charset="0"/>
              </a:rPr>
              <a:t>						Telegram: RA Markus </a:t>
            </a:r>
            <a:r>
              <a:rPr lang="de-DE" sz="1100" dirty="0" err="1">
                <a:latin typeface="Sitka Heading" panose="02000505000000020004" pitchFamily="2" charset="0"/>
              </a:rPr>
              <a:t>Haintz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Ralf Ludwig						Mitglied bei Klagepaten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Dr. Reiner </a:t>
            </a:r>
            <a:r>
              <a:rPr lang="de-DE" sz="1100" dirty="0" err="1">
                <a:latin typeface="Sitka Heading" panose="02000505000000020004" pitchFamily="2" charset="0"/>
              </a:rPr>
              <a:t>Fuellmich</a:t>
            </a:r>
            <a:r>
              <a:rPr lang="de-DE" sz="1100" dirty="0">
                <a:latin typeface="Sitka Heading" panose="02000505000000020004" pitchFamily="2" charset="0"/>
              </a:rPr>
              <a:t>					</a:t>
            </a:r>
            <a:r>
              <a:rPr lang="de-DE" sz="1100" dirty="0" err="1">
                <a:latin typeface="Sitka Heading" panose="02000505000000020004" pitchFamily="2" charset="0"/>
              </a:rPr>
              <a:t>Youtube</a:t>
            </a:r>
            <a:r>
              <a:rPr lang="de-DE" sz="1100" dirty="0">
                <a:latin typeface="Sitka Heading" panose="02000505000000020004" pitchFamily="2" charset="0"/>
              </a:rPr>
              <a:t>: Dr. Reiner </a:t>
            </a:r>
            <a:r>
              <a:rPr lang="de-DE" sz="1100" dirty="0" err="1">
                <a:latin typeface="Sitka Heading" panose="02000505000000020004" pitchFamily="2" charset="0"/>
              </a:rPr>
              <a:t>Fuellmich</a:t>
            </a:r>
            <a:endParaRPr lang="de-DE" sz="1100" dirty="0">
              <a:latin typeface="Sitka Heading" panose="02000505000000020004" pitchFamily="2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3AB72-923E-4630-B4B9-91847CEE746F}"/>
              </a:ext>
            </a:extLst>
          </p:cNvPr>
          <p:cNvSpPr txBox="1"/>
          <p:nvPr/>
        </p:nvSpPr>
        <p:spPr>
          <a:xfrm>
            <a:off x="226062" y="7231835"/>
            <a:ext cx="65389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00" b="1" dirty="0">
                <a:latin typeface="Sitka Heading" panose="02000505000000020004" pitchFamily="2" charset="0"/>
              </a:rPr>
              <a:t>Beginne</a:t>
            </a:r>
            <a:r>
              <a:rPr lang="de-DE" sz="1700" b="1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heute mit einer breiteren Bildung Deiner Meinung. </a:t>
            </a:r>
          </a:p>
          <a:p>
            <a:pPr algn="ctr"/>
            <a:r>
              <a:rPr lang="de-DE" sz="1700" b="1" dirty="0">
                <a:latin typeface="Sitka Heading" panose="02000505000000020004" pitchFamily="2" charset="0"/>
              </a:rPr>
              <a:t>Begegne</a:t>
            </a:r>
            <a:r>
              <a:rPr lang="de-DE" sz="1700" b="1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jedem Medium mit einer kritischen Auseinandersetzung.</a:t>
            </a:r>
          </a:p>
          <a:p>
            <a:pPr algn="ctr"/>
            <a:r>
              <a:rPr lang="de-DE" sz="1700" b="1" dirty="0">
                <a:latin typeface="Sitka Heading" panose="02000505000000020004" pitchFamily="2" charset="0"/>
              </a:rPr>
              <a:t>Danke</a:t>
            </a:r>
            <a:r>
              <a:rPr lang="de-DE" sz="1700" b="1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für Deinen Beitrag.</a:t>
            </a:r>
            <a:endParaRPr lang="de-DE" sz="1700" dirty="0">
              <a:solidFill>
                <a:schemeClr val="bg2">
                  <a:lumMod val="25000"/>
                </a:schemeClr>
              </a:solidFill>
              <a:latin typeface="Sitka Heading" panose="02000505000000020004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53DF79E-A01C-4931-A920-30E5E44B3297}"/>
              </a:ext>
            </a:extLst>
          </p:cNvPr>
          <p:cNvSpPr txBox="1"/>
          <p:nvPr/>
        </p:nvSpPr>
        <p:spPr>
          <a:xfrm>
            <a:off x="820942" y="8201842"/>
            <a:ext cx="59440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>
                <a:latin typeface="Sitka Heading" panose="02000505000000020004" pitchFamily="2" charset="0"/>
              </a:rPr>
              <a:t>Telegram</a:t>
            </a:r>
            <a:r>
              <a:rPr lang="de-DE" sz="1300" dirty="0">
                <a:latin typeface="Sitka Heading" panose="02000505000000020004" pitchFamily="2" charset="0"/>
              </a:rPr>
              <a:t> ist eine App, in der Du Informationen abseits der Hauptmedien finden kannst. Du findest Telegram in den App Stores oder unter </a:t>
            </a:r>
            <a:r>
              <a:rPr lang="de-DE" sz="1300" b="1" dirty="0">
                <a:latin typeface="Sitka Heading" panose="02000505000000020004" pitchFamily="2" charset="0"/>
              </a:rPr>
              <a:t>telegram.org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0E3845F-D120-40DE-B7C4-8F3267914240}"/>
              </a:ext>
            </a:extLst>
          </p:cNvPr>
          <p:cNvSpPr txBox="1"/>
          <p:nvPr/>
        </p:nvSpPr>
        <p:spPr>
          <a:xfrm>
            <a:off x="1077634" y="8748254"/>
            <a:ext cx="5040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Sitka Heading" panose="02000505000000020004" pitchFamily="2" charset="0"/>
              </a:rPr>
              <a:t>Du findest diesen Flyer auf Telegram: </a:t>
            </a:r>
            <a:r>
              <a:rPr lang="de-DE" sz="1600" b="1" dirty="0">
                <a:latin typeface="Sitka Heading" panose="02000505000000020004" pitchFamily="2" charset="0"/>
              </a:rPr>
              <a:t>t.me/</a:t>
            </a:r>
            <a:r>
              <a:rPr lang="de-DE" sz="1600" b="1" dirty="0" err="1">
                <a:latin typeface="Sitka Heading" panose="02000505000000020004" pitchFamily="2" charset="0"/>
              </a:rPr>
              <a:t>freietaubetv</a:t>
            </a:r>
            <a:endParaRPr lang="de-DE" sz="1600" b="1" dirty="0">
              <a:latin typeface="Sitka Heading" panose="02000505000000020004" pitchFamily="2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913575C-11FF-4B19-90D1-C936A36EE9C1}"/>
              </a:ext>
            </a:extLst>
          </p:cNvPr>
          <p:cNvCxnSpPr>
            <a:cxnSpLocks/>
          </p:cNvCxnSpPr>
          <p:nvPr/>
        </p:nvCxnSpPr>
        <p:spPr>
          <a:xfrm>
            <a:off x="-12700" y="1846043"/>
            <a:ext cx="6870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14F0596-03C8-4C77-8C59-82DED7E535DE}"/>
              </a:ext>
            </a:extLst>
          </p:cNvPr>
          <p:cNvCxnSpPr>
            <a:cxnSpLocks/>
          </p:cNvCxnSpPr>
          <p:nvPr/>
        </p:nvCxnSpPr>
        <p:spPr>
          <a:xfrm>
            <a:off x="-12700" y="8739126"/>
            <a:ext cx="6870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D2E07186-0C3F-4386-8A10-E776B6B42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6" y="8239095"/>
            <a:ext cx="412596" cy="412596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5E578EA-C1BC-47B0-9ACB-4DBAC782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87" y="385093"/>
            <a:ext cx="337478" cy="337478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6AAFBD03-520C-44C1-8A31-0C4EF61FD7B6}"/>
              </a:ext>
            </a:extLst>
          </p:cNvPr>
          <p:cNvSpPr txBox="1"/>
          <p:nvPr/>
        </p:nvSpPr>
        <p:spPr>
          <a:xfrm>
            <a:off x="6531993" y="8871821"/>
            <a:ext cx="48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V1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2109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378</Words>
  <Application>Microsoft Office PowerPoint</Application>
  <PresentationFormat>Bildschirmpräsentation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Sitka Heading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Tillmann</dc:creator>
  <cp:lastModifiedBy>Bosch, Tillmann</cp:lastModifiedBy>
  <cp:revision>87</cp:revision>
  <dcterms:created xsi:type="dcterms:W3CDTF">2020-11-05T15:21:49Z</dcterms:created>
  <dcterms:modified xsi:type="dcterms:W3CDTF">2020-11-05T17:57:15Z</dcterms:modified>
</cp:coreProperties>
</file>