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34E38-0DC4-4259-88C2-53CEB8C77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42604C-1401-4026-BDB7-1626F85AB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9485AE-8524-46CB-A4A2-7291FAD7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362-62D9-48DA-ADDD-55E541C0BF64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3ED86-9D57-47A0-8B44-FF11F99F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DB66B0-6C43-497A-852E-D0DD1113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6471-60F5-49C0-8D28-EE47CCE51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85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95993-E305-4936-9727-C976786A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52FF95-98F8-4235-9C8D-63477FB58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0E2D1-D82D-4644-8BF1-152D464A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362-62D9-48DA-ADDD-55E541C0BF64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0ACCA-D53E-47D1-A835-D46B7286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5A89F-337A-415A-8B02-B7A72671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6471-60F5-49C0-8D28-EE47CCE51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90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8F57AE-DC85-4743-B9DC-60A7CDFBF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DFCCF0-F73F-44B6-B2E8-52B584AB2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3C6CFE-1B53-43C1-A960-C457310E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362-62D9-48DA-ADDD-55E541C0BF64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F5FDD-23B8-42BE-92EF-482748D5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C608FB-AD02-4595-A1D8-E6CE54D1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6471-60F5-49C0-8D28-EE47CCE51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10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DFCF7-C641-4B89-AA40-C738B56D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56FEC-9F8A-4397-B291-9691B7A5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6EE39A-C74B-47A0-A595-90113B54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362-62D9-48DA-ADDD-55E541C0BF64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E0CC8-750E-490B-AFD2-3BBB47E6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A84BFA-3452-46B4-8FF1-3C75E5C2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6471-60F5-49C0-8D28-EE47CCE51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15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8B221-7FCC-4F03-B3B3-8E36B5A5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64DE71-7E2F-47CA-8666-2D5EC05BB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7E6217-B4FE-4E92-ABE8-4ACAD2A3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362-62D9-48DA-ADDD-55E541C0BF64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FD84A-CE92-4D80-8FA3-57C108A2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9EEC31-DEB7-438F-96E5-4C556044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6471-60F5-49C0-8D28-EE47CCE51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65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2391A-BE68-4717-A359-93F055B7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16484-D490-4508-B16C-60C7C827B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47161-03B7-4FFF-A3BF-B670DF510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2DD48D-4B61-49A5-8048-78C8CCEF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362-62D9-48DA-ADDD-55E541C0BF64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66E2B-C00D-4862-AF0D-90E24199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A4C1E-F11A-4176-9233-323474FC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6471-60F5-49C0-8D28-EE47CCE51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173F2-EF79-4698-8A3D-7CF6752F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7EBB6E-570D-419B-A1B5-4D289C51E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AE8779-DDE1-4517-B2E4-8736F9BD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134919-2C6C-41AE-B005-CB53A39D3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D24084-27F4-4A13-9C1B-8C2B7EE53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1995EB-FB89-4DA4-9FB7-F2B08777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362-62D9-48DA-ADDD-55E541C0BF64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E18B20-B6BE-44E7-B274-77ED7B05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0042A6-7ABA-4AD4-AFD3-43FC6D8C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6471-60F5-49C0-8D28-EE47CCE51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36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1600-7DB2-4457-A735-38159432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26728A-882E-44D1-B84A-87F9DEF1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362-62D9-48DA-ADDD-55E541C0BF64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2705D8-B9A9-48B0-BD7E-48A50304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33DAA7-333C-4161-AECF-1242D5EF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6471-60F5-49C0-8D28-EE47CCE51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81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2EEEC5-66A9-4E76-B711-79F74A7F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362-62D9-48DA-ADDD-55E541C0BF64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B45CCD-9E90-4EBF-9708-A6021288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F84FB1-C344-42DB-94B3-24DB179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6471-60F5-49C0-8D28-EE47CCE51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7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CB30F-D98A-4316-8D32-8CD85DF1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1A9CB8-9F72-4208-9E6B-8D01E8E3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C43C22-F943-44F2-BCF6-0899A61B4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BE8298-A911-4565-A9D6-CC2994AC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362-62D9-48DA-ADDD-55E541C0BF64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1BC396-483F-4164-8CBD-505F622B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B5D77D-A691-46FD-AA0C-02646320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6471-60F5-49C0-8D28-EE47CCE51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6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98F1D-DB08-419C-90AB-5A70B043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C669CC-493E-44F2-B676-0B570F0E9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C02C85-4A3B-4DD6-AC7A-A218D8F59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16BF7E-E2C5-4DCE-BD2B-963F0DC1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362-62D9-48DA-ADDD-55E541C0BF64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E0593E-1010-445D-A7BF-1263558F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195CB7-0E35-4919-A0CD-4980E780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6471-60F5-49C0-8D28-EE47CCE51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5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A3798E-F1C4-497F-B44A-387D9BBB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E12838-3A8E-404D-8700-0C8973CC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50FC85-113C-43B6-ACF0-E756BFE89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D362-62D9-48DA-ADDD-55E541C0BF64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F7F5E-263C-4B2F-BCB7-DD64F0129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F7F3B9-7F54-4E48-A08C-4E49353A0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86471-60F5-49C0-8D28-EE47CCE51E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46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D0459A4-22DD-48C7-9182-1E147CF0A9F1}"/>
              </a:ext>
            </a:extLst>
          </p:cNvPr>
          <p:cNvSpPr/>
          <p:nvPr/>
        </p:nvSpPr>
        <p:spPr>
          <a:xfrm>
            <a:off x="5046132" y="705204"/>
            <a:ext cx="2099734" cy="3951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DLA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1A7BDDC-D47D-444D-84F5-076C457DDB5E}"/>
              </a:ext>
            </a:extLst>
          </p:cNvPr>
          <p:cNvSpPr/>
          <p:nvPr/>
        </p:nvSpPr>
        <p:spPr>
          <a:xfrm>
            <a:off x="6490483" y="1606555"/>
            <a:ext cx="1631245" cy="3894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DLA_GUI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705DBCF-1613-43DB-A84D-9498D1C2A3F5}"/>
              </a:ext>
            </a:extLst>
          </p:cNvPr>
          <p:cNvSpPr/>
          <p:nvPr/>
        </p:nvSpPr>
        <p:spPr>
          <a:xfrm>
            <a:off x="589132" y="1540538"/>
            <a:ext cx="2099734" cy="3951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DLA_External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BF9657E-CF31-434D-B791-4A32C653E9D2}"/>
              </a:ext>
            </a:extLst>
          </p:cNvPr>
          <p:cNvSpPr/>
          <p:nvPr/>
        </p:nvSpPr>
        <p:spPr>
          <a:xfrm>
            <a:off x="589132" y="2287734"/>
            <a:ext cx="2099734" cy="3951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DLA_External_Circle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80EAF02-56E5-4DF3-B592-6F0EC9937A1E}"/>
              </a:ext>
            </a:extLst>
          </p:cNvPr>
          <p:cNvSpPr/>
          <p:nvPr/>
        </p:nvSpPr>
        <p:spPr>
          <a:xfrm>
            <a:off x="901772" y="3129781"/>
            <a:ext cx="2099734" cy="3951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DLA_Approx3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53C8D25-9091-487E-8375-92EA03D6456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638999" y="1100315"/>
            <a:ext cx="4457000" cy="44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6EAA5BB-54AD-487D-BFF6-06F7962C113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5999" y="1100315"/>
            <a:ext cx="1210107" cy="50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9D0CBC0-E0E6-4D0B-A1B0-BBAC2FC71CC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638999" y="1935649"/>
            <a:ext cx="0" cy="35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10ED5EB-F154-4A4F-8637-6CD4B3EBA0E9}"/>
              </a:ext>
            </a:extLst>
          </p:cNvPr>
          <p:cNvSpPr/>
          <p:nvPr/>
        </p:nvSpPr>
        <p:spPr>
          <a:xfrm>
            <a:off x="9113660" y="3449656"/>
            <a:ext cx="2647248" cy="3951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DLA_External_Circle_GUI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60A9722-6F72-4043-9C29-EC268C8C9B61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7306106" y="1996022"/>
            <a:ext cx="3131178" cy="145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543BD00-96A7-4B00-979E-2A65933F21D1}"/>
              </a:ext>
            </a:extLst>
          </p:cNvPr>
          <p:cNvCxnSpPr>
            <a:stCxn id="7" idx="2"/>
            <a:endCxn id="19" idx="0"/>
          </p:cNvCxnSpPr>
          <p:nvPr/>
        </p:nvCxnSpPr>
        <p:spPr>
          <a:xfrm>
            <a:off x="1638999" y="2682845"/>
            <a:ext cx="8798285" cy="76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1D30CF9-1B6F-4E70-B3F5-395564D7243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1951639" y="1100315"/>
            <a:ext cx="4144360" cy="202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A1199338-71C5-402C-AF1A-E09F619104CC}"/>
              </a:ext>
            </a:extLst>
          </p:cNvPr>
          <p:cNvSpPr/>
          <p:nvPr/>
        </p:nvSpPr>
        <p:spPr>
          <a:xfrm>
            <a:off x="8633879" y="4705734"/>
            <a:ext cx="2099734" cy="3951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DLA_Approx3_GUI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5EFAC14-906E-4A56-ACBE-2439D4F8C22A}"/>
              </a:ext>
            </a:extLst>
          </p:cNvPr>
          <p:cNvCxnSpPr>
            <a:stCxn id="8" idx="2"/>
            <a:endCxn id="34" idx="0"/>
          </p:cNvCxnSpPr>
          <p:nvPr/>
        </p:nvCxnSpPr>
        <p:spPr>
          <a:xfrm>
            <a:off x="1951639" y="3524892"/>
            <a:ext cx="7732107" cy="118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27DC022-E044-49AA-B41B-09F6C06BB896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7306106" y="1996022"/>
            <a:ext cx="2377640" cy="270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D59069A6-D1B5-4F72-BAF4-AEE972C90809}"/>
              </a:ext>
            </a:extLst>
          </p:cNvPr>
          <p:cNvSpPr txBox="1"/>
          <p:nvPr/>
        </p:nvSpPr>
        <p:spPr>
          <a:xfrm>
            <a:off x="4885892" y="298126"/>
            <a:ext cx="242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Classes and </a:t>
            </a:r>
            <a:r>
              <a:rPr lang="de-DE" b="1" dirty="0" err="1"/>
              <a:t>Inheritance</a:t>
            </a:r>
            <a:endParaRPr lang="de-DE" b="1" dirty="0"/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829322AA-638F-44B2-9AE2-FEDF667D6A30}"/>
              </a:ext>
            </a:extLst>
          </p:cNvPr>
          <p:cNvSpPr/>
          <p:nvPr/>
        </p:nvSpPr>
        <p:spPr>
          <a:xfrm>
            <a:off x="1458387" y="3856596"/>
            <a:ext cx="2099734" cy="3951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DLA_Reverse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AE17A0DC-C857-48DB-B38E-7EB14CA90E3D}"/>
              </a:ext>
            </a:extLst>
          </p:cNvPr>
          <p:cNvSpPr/>
          <p:nvPr/>
        </p:nvSpPr>
        <p:spPr>
          <a:xfrm>
            <a:off x="6999184" y="5689020"/>
            <a:ext cx="2684562" cy="3951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DLA_Reverse_Circle_GUI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77192F77-A73E-44A0-B39B-B0E928BA7579}"/>
              </a:ext>
            </a:extLst>
          </p:cNvPr>
          <p:cNvCxnSpPr>
            <a:stCxn id="4" idx="2"/>
            <a:endCxn id="88" idx="0"/>
          </p:cNvCxnSpPr>
          <p:nvPr/>
        </p:nvCxnSpPr>
        <p:spPr>
          <a:xfrm flipH="1">
            <a:off x="2508254" y="1100315"/>
            <a:ext cx="3587745" cy="275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322315A-1BB4-4B51-8154-059155FA441E}"/>
              </a:ext>
            </a:extLst>
          </p:cNvPr>
          <p:cNvCxnSpPr>
            <a:cxnSpLocks/>
            <a:stCxn id="5" idx="2"/>
            <a:endCxn id="89" idx="0"/>
          </p:cNvCxnSpPr>
          <p:nvPr/>
        </p:nvCxnSpPr>
        <p:spPr>
          <a:xfrm>
            <a:off x="7306106" y="1996022"/>
            <a:ext cx="1035359" cy="369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1104E704-0454-455C-8EBF-56E28AE48C3D}"/>
              </a:ext>
            </a:extLst>
          </p:cNvPr>
          <p:cNvSpPr/>
          <p:nvPr/>
        </p:nvSpPr>
        <p:spPr>
          <a:xfrm>
            <a:off x="2973952" y="4624774"/>
            <a:ext cx="2099734" cy="3951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DLA_Reverse_Circle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FE6D44D-FD07-4E78-8BA3-8194419D72DE}"/>
              </a:ext>
            </a:extLst>
          </p:cNvPr>
          <p:cNvSpPr/>
          <p:nvPr/>
        </p:nvSpPr>
        <p:spPr>
          <a:xfrm>
            <a:off x="1110402" y="5195396"/>
            <a:ext cx="2099734" cy="3951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DLA_Reverse_Rect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CF1A101B-2346-4143-8E28-D191209A8BF4}"/>
              </a:ext>
            </a:extLst>
          </p:cNvPr>
          <p:cNvSpPr/>
          <p:nvPr/>
        </p:nvSpPr>
        <p:spPr>
          <a:xfrm>
            <a:off x="5148202" y="6385864"/>
            <a:ext cx="2684562" cy="3951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DLA_Reverse_Rect_GUI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47DB205-D6D3-4D4D-B132-44D701A21439}"/>
              </a:ext>
            </a:extLst>
          </p:cNvPr>
          <p:cNvCxnSpPr>
            <a:stCxn id="88" idx="2"/>
            <a:endCxn id="24" idx="0"/>
          </p:cNvCxnSpPr>
          <p:nvPr/>
        </p:nvCxnSpPr>
        <p:spPr>
          <a:xfrm>
            <a:off x="2508254" y="4251707"/>
            <a:ext cx="1515565" cy="37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C239A7D-2817-4F9A-AAC9-EBFD2D52CEDD}"/>
              </a:ext>
            </a:extLst>
          </p:cNvPr>
          <p:cNvCxnSpPr>
            <a:stCxn id="88" idx="2"/>
            <a:endCxn id="25" idx="0"/>
          </p:cNvCxnSpPr>
          <p:nvPr/>
        </p:nvCxnSpPr>
        <p:spPr>
          <a:xfrm flipH="1">
            <a:off x="2160269" y="4251707"/>
            <a:ext cx="347985" cy="94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70CA294-03DC-48D7-BC9B-04D3BE177B6E}"/>
              </a:ext>
            </a:extLst>
          </p:cNvPr>
          <p:cNvCxnSpPr>
            <a:stCxn id="5" idx="2"/>
            <a:endCxn id="27" idx="0"/>
          </p:cNvCxnSpPr>
          <p:nvPr/>
        </p:nvCxnSpPr>
        <p:spPr>
          <a:xfrm flipH="1">
            <a:off x="6490483" y="1996022"/>
            <a:ext cx="815623" cy="438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673B413-1F0D-487C-A6F5-B36713E52920}"/>
              </a:ext>
            </a:extLst>
          </p:cNvPr>
          <p:cNvCxnSpPr>
            <a:stCxn id="24" idx="2"/>
            <a:endCxn id="89" idx="0"/>
          </p:cNvCxnSpPr>
          <p:nvPr/>
        </p:nvCxnSpPr>
        <p:spPr>
          <a:xfrm>
            <a:off x="4023819" y="5019885"/>
            <a:ext cx="4317646" cy="6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3D88DF1-FA03-494B-A5F3-8059F349340A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2160269" y="5590507"/>
            <a:ext cx="4330214" cy="79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7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donnykong</dc:creator>
  <cp:lastModifiedBy>donnykong</cp:lastModifiedBy>
  <cp:revision>6</cp:revision>
  <dcterms:created xsi:type="dcterms:W3CDTF">2020-06-27T11:30:48Z</dcterms:created>
  <dcterms:modified xsi:type="dcterms:W3CDTF">2020-06-27T23:59:14Z</dcterms:modified>
</cp:coreProperties>
</file>