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sldIdLst>
    <p:sldId id="267" r:id="rId5"/>
    <p:sldId id="291" r:id="rId6"/>
    <p:sldId id="292" r:id="rId7"/>
    <p:sldId id="294" r:id="rId8"/>
    <p:sldId id="293" r:id="rId9"/>
    <p:sldId id="264" r:id="rId10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EC"/>
    <a:srgbClr val="B6DF8A"/>
    <a:srgbClr val="B6EEFF"/>
    <a:srgbClr val="F6DCF6"/>
    <a:srgbClr val="956B5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1" autoAdjust="0"/>
    <p:restoredTop sz="86946" autoAdjust="0"/>
  </p:normalViewPr>
  <p:slideViewPr>
    <p:cSldViewPr snapToGrid="0" showGuides="1">
      <p:cViewPr varScale="1">
        <p:scale>
          <a:sx n="74" d="100"/>
          <a:sy n="74" d="100"/>
        </p:scale>
        <p:origin x="1747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FBD17-EB62-4919-A509-B2BC7541FD51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09125-57D9-40C2-80AF-1B674C41F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57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9125-57D9-40C2-80AF-1B674C41F2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7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9125-57D9-40C2-80AF-1B674C41F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3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9125-57D9-40C2-80AF-1B674C41F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6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9125-57D9-40C2-80AF-1B674C41F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3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9125-57D9-40C2-80AF-1B674C41F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6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9125-57D9-40C2-80AF-1B674C41F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5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9" y="2965651"/>
            <a:ext cx="8964613" cy="544312"/>
          </a:xfrm>
        </p:spPr>
        <p:txBody>
          <a:bodyPr anchor="b">
            <a:normAutofit/>
          </a:bodyPr>
          <a:lstStyle>
            <a:lvl1pPr algn="l" defTabSz="7429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899" y="3528218"/>
            <a:ext cx="8964613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altLang="en-US" sz="2000" b="0" kern="1200" dirty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rgbClr val="00B1E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4DB6A2A-B8CF-9EF9-109F-00FAC05AC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899" y="4110336"/>
            <a:ext cx="8964613" cy="365125"/>
          </a:xfrm>
        </p:spPr>
        <p:txBody>
          <a:bodyPr>
            <a:noAutofit/>
          </a:bodyPr>
          <a:lstStyle>
            <a:lvl1pPr>
              <a:defRPr lang="ko-KR" altLang="en-US" sz="1400" b="0" kern="1200" dirty="0" smtClean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164F921-7073-35FC-C148-E0CFA3730E16}"/>
              </a:ext>
            </a:extLst>
          </p:cNvPr>
          <p:cNvSpPr/>
          <p:nvPr userDrawn="1"/>
        </p:nvSpPr>
        <p:spPr>
          <a:xfrm>
            <a:off x="5320665" y="1675732"/>
            <a:ext cx="3800476" cy="4196633"/>
          </a:xfrm>
          <a:custGeom>
            <a:avLst/>
            <a:gdLst>
              <a:gd name="connsiteX0" fmla="*/ 3446443 w 5029200"/>
              <a:gd name="connsiteY0" fmla="*/ 475043 h 5577840"/>
              <a:gd name="connsiteX1" fmla="*/ 853440 w 5029200"/>
              <a:gd name="connsiteY1" fmla="*/ 5077506 h 5577840"/>
              <a:gd name="connsiteX2" fmla="*/ 1592917 w 5029200"/>
              <a:gd name="connsiteY2" fmla="*/ 5077506 h 5577840"/>
              <a:gd name="connsiteX3" fmla="*/ 4185920 w 5029200"/>
              <a:gd name="connsiteY3" fmla="*/ 475043 h 5577840"/>
              <a:gd name="connsiteX4" fmla="*/ 3140383 w 5029200"/>
              <a:gd name="connsiteY4" fmla="*/ 0 h 5577840"/>
              <a:gd name="connsiteX5" fmla="*/ 5029200 w 5029200"/>
              <a:gd name="connsiteY5" fmla="*/ 0 h 5577840"/>
              <a:gd name="connsiteX6" fmla="*/ 1888817 w 5029200"/>
              <a:gd name="connsiteY6" fmla="*/ 5577840 h 5577840"/>
              <a:gd name="connsiteX7" fmla="*/ 0 w 5029200"/>
              <a:gd name="connsiteY7" fmla="*/ 557784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0" h="5577840">
                <a:moveTo>
                  <a:pt x="3446443" y="475043"/>
                </a:moveTo>
                <a:lnTo>
                  <a:pt x="853440" y="5077506"/>
                </a:lnTo>
                <a:lnTo>
                  <a:pt x="1592917" y="5077506"/>
                </a:lnTo>
                <a:lnTo>
                  <a:pt x="4185920" y="475043"/>
                </a:lnTo>
                <a:close/>
                <a:moveTo>
                  <a:pt x="3140383" y="0"/>
                </a:moveTo>
                <a:lnTo>
                  <a:pt x="5029200" y="0"/>
                </a:lnTo>
                <a:lnTo>
                  <a:pt x="1888817" y="5577840"/>
                </a:lnTo>
                <a:lnTo>
                  <a:pt x="0" y="5577840"/>
                </a:lnTo>
                <a:close/>
              </a:path>
            </a:pathLst>
          </a:custGeom>
          <a:solidFill>
            <a:srgbClr val="00B1EC"/>
          </a:solidFill>
          <a:ln>
            <a:solidFill>
              <a:srgbClr val="00B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62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5" y="731279"/>
            <a:ext cx="700332" cy="3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7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605ABA-0BDC-1282-AE35-F952CA02A3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9630" r="74997"/>
          <a:stretch/>
        </p:blipFill>
        <p:spPr>
          <a:xfrm>
            <a:off x="359866" y="6417733"/>
            <a:ext cx="342867" cy="22593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1C4C1FB2-902F-FC76-79C4-704B426B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63" y="6356352"/>
            <a:ext cx="22288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42F4A4-A3E6-48AF-B91C-A2A3A8170835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6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605ABA-0BDC-1282-AE35-F952CA02A3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866" y="6393657"/>
            <a:ext cx="1371304" cy="250006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28387769-01C6-AE2E-C082-0A55EFF2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63" y="6356352"/>
            <a:ext cx="22288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42F4A4-A3E6-48AF-B91C-A2A3A8170835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76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605ABA-0BDC-1282-AE35-F952CA02A3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866" y="6393657"/>
            <a:ext cx="1371304" cy="250006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0D539BD5-B8EA-8B2C-DBD7-E25906EC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63" y="6356352"/>
            <a:ext cx="2228850" cy="365125"/>
          </a:xfrm>
        </p:spPr>
        <p:txBody>
          <a:bodyPr/>
          <a:lstStyle/>
          <a:p>
            <a:fld id="{5342F4A4-A3E6-48AF-B91C-A2A3A817083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8F0EF76-8904-9876-D354-1BE66810C7EC}"/>
              </a:ext>
            </a:extLst>
          </p:cNvPr>
          <p:cNvSpPr/>
          <p:nvPr userDrawn="1"/>
        </p:nvSpPr>
        <p:spPr>
          <a:xfrm>
            <a:off x="5320665" y="1675732"/>
            <a:ext cx="3800476" cy="4196633"/>
          </a:xfrm>
          <a:custGeom>
            <a:avLst/>
            <a:gdLst>
              <a:gd name="connsiteX0" fmla="*/ 3446443 w 5029200"/>
              <a:gd name="connsiteY0" fmla="*/ 475043 h 5577840"/>
              <a:gd name="connsiteX1" fmla="*/ 853440 w 5029200"/>
              <a:gd name="connsiteY1" fmla="*/ 5077506 h 5577840"/>
              <a:gd name="connsiteX2" fmla="*/ 1592917 w 5029200"/>
              <a:gd name="connsiteY2" fmla="*/ 5077506 h 5577840"/>
              <a:gd name="connsiteX3" fmla="*/ 4185920 w 5029200"/>
              <a:gd name="connsiteY3" fmla="*/ 475043 h 5577840"/>
              <a:gd name="connsiteX4" fmla="*/ 3140383 w 5029200"/>
              <a:gd name="connsiteY4" fmla="*/ 0 h 5577840"/>
              <a:gd name="connsiteX5" fmla="*/ 5029200 w 5029200"/>
              <a:gd name="connsiteY5" fmla="*/ 0 h 5577840"/>
              <a:gd name="connsiteX6" fmla="*/ 1888817 w 5029200"/>
              <a:gd name="connsiteY6" fmla="*/ 5577840 h 5577840"/>
              <a:gd name="connsiteX7" fmla="*/ 0 w 5029200"/>
              <a:gd name="connsiteY7" fmla="*/ 557784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0" h="5577840">
                <a:moveTo>
                  <a:pt x="3446443" y="475043"/>
                </a:moveTo>
                <a:lnTo>
                  <a:pt x="853440" y="5077506"/>
                </a:lnTo>
                <a:lnTo>
                  <a:pt x="1592917" y="5077506"/>
                </a:lnTo>
                <a:lnTo>
                  <a:pt x="4185920" y="475043"/>
                </a:lnTo>
                <a:close/>
                <a:moveTo>
                  <a:pt x="3140383" y="0"/>
                </a:moveTo>
                <a:lnTo>
                  <a:pt x="5029200" y="0"/>
                </a:lnTo>
                <a:lnTo>
                  <a:pt x="1888817" y="5577840"/>
                </a:lnTo>
                <a:lnTo>
                  <a:pt x="0" y="5577840"/>
                </a:lnTo>
                <a:close/>
              </a:path>
            </a:pathLst>
          </a:custGeom>
          <a:solidFill>
            <a:srgbClr val="00B1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 sz="1462" dirty="0"/>
          </a:p>
        </p:txBody>
      </p:sp>
    </p:spTree>
    <p:extLst>
      <p:ext uri="{BB962C8B-B14F-4D97-AF65-F5344CB8AC3E}">
        <p14:creationId xmlns:p14="http://schemas.microsoft.com/office/powerpoint/2010/main" val="271956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04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07D00C-9694-12C3-F1C2-C3CB52DAD4EC}"/>
              </a:ext>
            </a:extLst>
          </p:cNvPr>
          <p:cNvSpPr txBox="1"/>
          <p:nvPr userDrawn="1"/>
        </p:nvSpPr>
        <p:spPr>
          <a:xfrm>
            <a:off x="596900" y="3117334"/>
            <a:ext cx="6657340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2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B1EC"/>
                </a:solidFill>
              </a:rPr>
              <a:t>E</a:t>
            </a:r>
            <a:r>
              <a:rPr lang="en-US" altLang="ko-KR" sz="2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ND </a:t>
            </a:r>
            <a:r>
              <a:rPr lang="en-US" altLang="ko-KR" sz="2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B1EC"/>
                </a:solidFill>
              </a:rPr>
              <a:t>O</a:t>
            </a:r>
            <a:r>
              <a:rPr lang="en-US" altLang="ko-KR" sz="2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 </a:t>
            </a:r>
            <a:r>
              <a:rPr lang="en-US" altLang="ko-KR" sz="2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B1EC"/>
                </a:solidFill>
              </a:rPr>
              <a:t>D</a:t>
            </a:r>
            <a:r>
              <a:rPr lang="en-US" altLang="ko-KR" sz="26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OCUMENTS</a:t>
            </a:r>
            <a:r>
              <a:rPr lang="en-US" altLang="ko-KR" sz="2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B1EC"/>
                </a:solidFill>
              </a:rPr>
              <a:t>.</a:t>
            </a:r>
            <a:endParaRPr lang="ko-KR" altLang="en-US" sz="2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B1EC"/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769F8A-2090-CBFD-70EF-AB350C765581}"/>
              </a:ext>
            </a:extLst>
          </p:cNvPr>
          <p:cNvSpPr/>
          <p:nvPr userDrawn="1"/>
        </p:nvSpPr>
        <p:spPr>
          <a:xfrm>
            <a:off x="5168265" y="1523332"/>
            <a:ext cx="3800476" cy="4196633"/>
          </a:xfrm>
          <a:custGeom>
            <a:avLst/>
            <a:gdLst>
              <a:gd name="connsiteX0" fmla="*/ 3446443 w 5029200"/>
              <a:gd name="connsiteY0" fmla="*/ 475043 h 5577840"/>
              <a:gd name="connsiteX1" fmla="*/ 853440 w 5029200"/>
              <a:gd name="connsiteY1" fmla="*/ 5077506 h 5577840"/>
              <a:gd name="connsiteX2" fmla="*/ 1592917 w 5029200"/>
              <a:gd name="connsiteY2" fmla="*/ 5077506 h 5577840"/>
              <a:gd name="connsiteX3" fmla="*/ 4185920 w 5029200"/>
              <a:gd name="connsiteY3" fmla="*/ 475043 h 5577840"/>
              <a:gd name="connsiteX4" fmla="*/ 3140383 w 5029200"/>
              <a:gd name="connsiteY4" fmla="*/ 0 h 5577840"/>
              <a:gd name="connsiteX5" fmla="*/ 5029200 w 5029200"/>
              <a:gd name="connsiteY5" fmla="*/ 0 h 5577840"/>
              <a:gd name="connsiteX6" fmla="*/ 1888817 w 5029200"/>
              <a:gd name="connsiteY6" fmla="*/ 5577840 h 5577840"/>
              <a:gd name="connsiteX7" fmla="*/ 0 w 5029200"/>
              <a:gd name="connsiteY7" fmla="*/ 557784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0" h="5577840">
                <a:moveTo>
                  <a:pt x="3446443" y="475043"/>
                </a:moveTo>
                <a:lnTo>
                  <a:pt x="853440" y="5077506"/>
                </a:lnTo>
                <a:lnTo>
                  <a:pt x="1592917" y="5077506"/>
                </a:lnTo>
                <a:lnTo>
                  <a:pt x="4185920" y="475043"/>
                </a:lnTo>
                <a:close/>
                <a:moveTo>
                  <a:pt x="3140383" y="0"/>
                </a:moveTo>
                <a:lnTo>
                  <a:pt x="5029200" y="0"/>
                </a:lnTo>
                <a:lnTo>
                  <a:pt x="1888817" y="5577840"/>
                </a:lnTo>
                <a:lnTo>
                  <a:pt x="0" y="5577840"/>
                </a:lnTo>
                <a:close/>
              </a:path>
            </a:pathLst>
          </a:custGeom>
          <a:solidFill>
            <a:srgbClr val="00B1EC"/>
          </a:solidFill>
          <a:ln>
            <a:solidFill>
              <a:srgbClr val="00B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62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9DEFBED8-F5E3-843D-6923-BD14766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63" y="6356352"/>
            <a:ext cx="2228850" cy="365125"/>
          </a:xfrm>
        </p:spPr>
        <p:txBody>
          <a:bodyPr/>
          <a:lstStyle/>
          <a:p>
            <a:fld id="{5342F4A4-A3E6-48AF-B91C-A2A3A8170835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5" y="731279"/>
            <a:ext cx="700332" cy="3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1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EE08DC5-31CB-9FA6-4062-1EF977F7FB2A}"/>
              </a:ext>
            </a:extLst>
          </p:cNvPr>
          <p:cNvSpPr/>
          <p:nvPr userDrawn="1"/>
        </p:nvSpPr>
        <p:spPr>
          <a:xfrm>
            <a:off x="5168265" y="1523332"/>
            <a:ext cx="3800476" cy="4196633"/>
          </a:xfrm>
          <a:custGeom>
            <a:avLst/>
            <a:gdLst>
              <a:gd name="connsiteX0" fmla="*/ 3446443 w 5029200"/>
              <a:gd name="connsiteY0" fmla="*/ 475043 h 5577840"/>
              <a:gd name="connsiteX1" fmla="*/ 853440 w 5029200"/>
              <a:gd name="connsiteY1" fmla="*/ 5077506 h 5577840"/>
              <a:gd name="connsiteX2" fmla="*/ 1592917 w 5029200"/>
              <a:gd name="connsiteY2" fmla="*/ 5077506 h 5577840"/>
              <a:gd name="connsiteX3" fmla="*/ 4185920 w 5029200"/>
              <a:gd name="connsiteY3" fmla="*/ 475043 h 5577840"/>
              <a:gd name="connsiteX4" fmla="*/ 3140383 w 5029200"/>
              <a:gd name="connsiteY4" fmla="*/ 0 h 5577840"/>
              <a:gd name="connsiteX5" fmla="*/ 5029200 w 5029200"/>
              <a:gd name="connsiteY5" fmla="*/ 0 h 5577840"/>
              <a:gd name="connsiteX6" fmla="*/ 1888817 w 5029200"/>
              <a:gd name="connsiteY6" fmla="*/ 5577840 h 5577840"/>
              <a:gd name="connsiteX7" fmla="*/ 0 w 5029200"/>
              <a:gd name="connsiteY7" fmla="*/ 557784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0" h="5577840">
                <a:moveTo>
                  <a:pt x="3446443" y="475043"/>
                </a:moveTo>
                <a:lnTo>
                  <a:pt x="853440" y="5077506"/>
                </a:lnTo>
                <a:lnTo>
                  <a:pt x="1592917" y="5077506"/>
                </a:lnTo>
                <a:lnTo>
                  <a:pt x="4185920" y="475043"/>
                </a:lnTo>
                <a:close/>
                <a:moveTo>
                  <a:pt x="3140383" y="0"/>
                </a:moveTo>
                <a:lnTo>
                  <a:pt x="5029200" y="0"/>
                </a:lnTo>
                <a:lnTo>
                  <a:pt x="1888817" y="5577840"/>
                </a:lnTo>
                <a:lnTo>
                  <a:pt x="0" y="5577840"/>
                </a:lnTo>
                <a:close/>
              </a:path>
            </a:pathLst>
          </a:custGeom>
          <a:solidFill>
            <a:srgbClr val="00B1EC"/>
          </a:solidFill>
          <a:ln>
            <a:solidFill>
              <a:srgbClr val="00B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62" dirty="0"/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51CD2C2C-76F4-3DE3-480A-44929A6C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63" y="6356352"/>
            <a:ext cx="2228850" cy="365125"/>
          </a:xfrm>
        </p:spPr>
        <p:txBody>
          <a:bodyPr/>
          <a:lstStyle/>
          <a:p>
            <a:fld id="{5342F4A4-A3E6-48AF-B91C-A2A3A817083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7FEAA-EC0E-96F3-8FCA-948B80443410}"/>
              </a:ext>
            </a:extLst>
          </p:cNvPr>
          <p:cNvSpPr txBox="1"/>
          <p:nvPr userDrawn="1"/>
        </p:nvSpPr>
        <p:spPr>
          <a:xfrm>
            <a:off x="596899" y="3091934"/>
            <a:ext cx="4356101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B1EC"/>
                </a:solidFill>
              </a:rPr>
              <a:t>T</a:t>
            </a:r>
            <a:r>
              <a:rPr lang="en-US" altLang="ko-KR" sz="28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HANK </a:t>
            </a:r>
            <a:r>
              <a:rPr lang="en-US" altLang="ko-KR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B1EC"/>
                </a:solidFill>
              </a:rPr>
              <a:t>Y</a:t>
            </a:r>
            <a:r>
              <a:rPr lang="en-US" altLang="ko-KR" sz="2800" b="1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OU</a:t>
            </a:r>
            <a:r>
              <a:rPr lang="en-US" altLang="ko-KR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B1EC"/>
                </a:solidFill>
              </a:rPr>
              <a:t>.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B1EC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5" y="731279"/>
            <a:ext cx="700332" cy="3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  <p15:guide id="2" pos="3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1" y="1675731"/>
            <a:ext cx="8622904" cy="4196633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lang="ko-KR" altLang="en-US" sz="1700" b="0" kern="1200" dirty="0" smtClean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16686" lvl="0" indent="-216686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413C77-CFFA-0DD6-021D-43893EFC37C5}"/>
              </a:ext>
            </a:extLst>
          </p:cNvPr>
          <p:cNvSpPr txBox="1"/>
          <p:nvPr userDrawn="1"/>
        </p:nvSpPr>
        <p:spPr>
          <a:xfrm>
            <a:off x="602357" y="644042"/>
            <a:ext cx="5018782" cy="42005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 defTabSz="742923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3033" b="1" kern="1200" dirty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rgbClr val="00B1EC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altLang="ko-KR" sz="3033" b="1" kern="1200" dirty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ontents</a:t>
            </a:r>
            <a:endParaRPr lang="ko-KR" altLang="en-US" sz="3033" b="1" kern="1200" dirty="0">
              <a:ln w="0"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A2B1AB77-1C2C-DFE0-002D-96FF2FD6B80C}"/>
              </a:ext>
            </a:extLst>
          </p:cNvPr>
          <p:cNvSpPr/>
          <p:nvPr userDrawn="1"/>
        </p:nvSpPr>
        <p:spPr>
          <a:xfrm>
            <a:off x="5320665" y="1675732"/>
            <a:ext cx="3800476" cy="4196633"/>
          </a:xfrm>
          <a:custGeom>
            <a:avLst/>
            <a:gdLst>
              <a:gd name="connsiteX0" fmla="*/ 3446443 w 5029200"/>
              <a:gd name="connsiteY0" fmla="*/ 475043 h 5577840"/>
              <a:gd name="connsiteX1" fmla="*/ 853440 w 5029200"/>
              <a:gd name="connsiteY1" fmla="*/ 5077506 h 5577840"/>
              <a:gd name="connsiteX2" fmla="*/ 1592917 w 5029200"/>
              <a:gd name="connsiteY2" fmla="*/ 5077506 h 5577840"/>
              <a:gd name="connsiteX3" fmla="*/ 4185920 w 5029200"/>
              <a:gd name="connsiteY3" fmla="*/ 475043 h 5577840"/>
              <a:gd name="connsiteX4" fmla="*/ 3140383 w 5029200"/>
              <a:gd name="connsiteY4" fmla="*/ 0 h 5577840"/>
              <a:gd name="connsiteX5" fmla="*/ 5029200 w 5029200"/>
              <a:gd name="connsiteY5" fmla="*/ 0 h 5577840"/>
              <a:gd name="connsiteX6" fmla="*/ 1888817 w 5029200"/>
              <a:gd name="connsiteY6" fmla="*/ 5577840 h 5577840"/>
              <a:gd name="connsiteX7" fmla="*/ 0 w 5029200"/>
              <a:gd name="connsiteY7" fmla="*/ 557784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0" h="5577840">
                <a:moveTo>
                  <a:pt x="3446443" y="475043"/>
                </a:moveTo>
                <a:lnTo>
                  <a:pt x="853440" y="5077506"/>
                </a:lnTo>
                <a:lnTo>
                  <a:pt x="1592917" y="5077506"/>
                </a:lnTo>
                <a:lnTo>
                  <a:pt x="4185920" y="475043"/>
                </a:lnTo>
                <a:close/>
                <a:moveTo>
                  <a:pt x="3140383" y="0"/>
                </a:moveTo>
                <a:lnTo>
                  <a:pt x="5029200" y="0"/>
                </a:lnTo>
                <a:lnTo>
                  <a:pt x="1888817" y="5577840"/>
                </a:lnTo>
                <a:lnTo>
                  <a:pt x="0" y="5577840"/>
                </a:lnTo>
                <a:close/>
              </a:path>
            </a:pathLst>
          </a:custGeom>
          <a:solidFill>
            <a:srgbClr val="00B1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 sz="1462" dirty="0"/>
          </a:p>
        </p:txBody>
      </p:sp>
    </p:spTree>
    <p:extLst>
      <p:ext uri="{BB962C8B-B14F-4D97-AF65-F5344CB8AC3E}">
        <p14:creationId xmlns:p14="http://schemas.microsoft.com/office/powerpoint/2010/main" val="63028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66" y="1061391"/>
            <a:ext cx="9217025" cy="51847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433372" lvl="1" indent="-216686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dirty="0"/>
              <a:t>두 번째 수준</a:t>
            </a:r>
          </a:p>
          <a:p>
            <a:pPr marL="804833" lvl="2" indent="-278597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ko-KR" altLang="en-US" dirty="0"/>
              <a:t>세 번째 수준</a:t>
            </a:r>
          </a:p>
          <a:p>
            <a:pPr marL="1165976" lvl="3" indent="-268277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ko-KR" altLang="en-US" dirty="0"/>
              <a:t>네 번째 수준</a:t>
            </a:r>
          </a:p>
          <a:p>
            <a:pPr marL="1454890" lvl="4" indent="-185731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649-6D8C-4C61-9031-0F464747A6DB}" type="datetime1">
              <a:rPr lang="en-US" altLang="ko-KR" smtClean="0">
                <a:ea typeface="Roboto" panose="02000000000000000000" pitchFamily="2" charset="0"/>
              </a:rPr>
              <a:t>6/26/2024</a:t>
            </a:fld>
            <a:endParaRPr lang="en-US" dirty="0">
              <a:ea typeface="Roboto" panose="02000000000000000000" pitchFamily="2" charset="0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F4A4-A3E6-48AF-B91C-A2A3A8170835}" type="slidenum">
              <a:rPr lang="en-US" altLang="ko-KR" smtClean="0">
                <a:ea typeface="Roboto" panose="02000000000000000000" pitchFamily="2" charset="0"/>
              </a:rPr>
              <a:pPr/>
              <a:t>‹#›</a:t>
            </a:fld>
            <a:endParaRPr lang="en-US" dirty="0"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9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B9C2C-CF4A-54CD-B225-13DA0B94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8C4F2F-4411-1FC8-3548-9A9B9FF6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851E-9C7F-4C2F-97E4-07916600D781}" type="datetime1">
              <a:rPr lang="en-US" altLang="ko-KR" smtClean="0">
                <a:ea typeface="Roboto" panose="02000000000000000000" pitchFamily="2" charset="0"/>
              </a:rPr>
              <a:t>6/26/2024</a:t>
            </a:fld>
            <a:endParaRPr lang="en-US" dirty="0">
              <a:ea typeface="Roboto" panose="02000000000000000000" pitchFamily="2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685030-3F94-A88D-7C8F-9F9FEE3D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2A5C36-8702-7607-0443-703DFCEC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F4A4-A3E6-48AF-B91C-A2A3A8170835}" type="slidenum">
              <a:rPr lang="en-US" altLang="ko-KR" smtClean="0">
                <a:ea typeface="Roboto" panose="02000000000000000000" pitchFamily="2" charset="0"/>
              </a:rPr>
              <a:pPr/>
              <a:t>‹#›</a:t>
            </a:fld>
            <a:endParaRPr lang="en-US" dirty="0"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87747D-DDC5-ED04-0BA4-02AC033083E5}"/>
              </a:ext>
            </a:extLst>
          </p:cNvPr>
          <p:cNvCxnSpPr/>
          <p:nvPr userDrawn="1"/>
        </p:nvCxnSpPr>
        <p:spPr>
          <a:xfrm>
            <a:off x="359869" y="887136"/>
            <a:ext cx="9186267" cy="0"/>
          </a:xfrm>
          <a:prstGeom prst="line">
            <a:avLst/>
          </a:prstGeom>
          <a:ln w="38100">
            <a:solidFill>
              <a:srgbClr val="00B1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864" y="1066523"/>
            <a:ext cx="4531224" cy="5170765"/>
          </a:xfrm>
          <a:prstGeom prst="rect">
            <a:avLst/>
          </a:prstGeom>
        </p:spPr>
        <p:txBody>
          <a:bodyPr/>
          <a:lstStyle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433372" lvl="1" indent="-216686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dirty="0"/>
              <a:t>두 번째 수준</a:t>
            </a:r>
          </a:p>
          <a:p>
            <a:pPr marL="804833" lvl="2" indent="-278597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ko-KR" altLang="en-US" dirty="0"/>
              <a:t>세 번째 수준</a:t>
            </a:r>
          </a:p>
          <a:p>
            <a:pPr marL="1165976" lvl="3" indent="-268277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ko-KR" altLang="en-US" dirty="0"/>
              <a:t>네 번째 수준</a:t>
            </a:r>
          </a:p>
          <a:p>
            <a:pPr marL="1454890" lvl="4" indent="-185731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다섯 번째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066522"/>
            <a:ext cx="4608513" cy="5170765"/>
          </a:xfrm>
          <a:prstGeom prst="rect">
            <a:avLst/>
          </a:prstGeom>
        </p:spPr>
        <p:txBody>
          <a:bodyPr/>
          <a:lstStyle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433372" lvl="1" indent="-216686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dirty="0"/>
              <a:t>두 번째 수준</a:t>
            </a:r>
          </a:p>
          <a:p>
            <a:pPr marL="804833" lvl="2" indent="-278597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ko-KR" altLang="en-US" dirty="0"/>
              <a:t>세 번째 수준</a:t>
            </a:r>
          </a:p>
          <a:p>
            <a:pPr marL="1165976" lvl="3" indent="-268277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ko-KR" altLang="en-US" dirty="0"/>
              <a:t>네 번째 수준</a:t>
            </a:r>
          </a:p>
          <a:p>
            <a:pPr marL="1454890" lvl="4" indent="-185731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다섯 번째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54E9-D11A-4559-B0C4-C7AEE6921778}" type="datetime1">
              <a:rPr lang="en-US" altLang="ko-KR" smtClean="0"/>
              <a:t>6/26/2024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F4A4-A3E6-48AF-B91C-A2A3A81708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18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262" y="404814"/>
            <a:ext cx="9203129" cy="500061"/>
          </a:xfrm>
        </p:spPr>
        <p:txBody>
          <a:bodyPr>
            <a:normAutofit/>
          </a:bodyPr>
          <a:lstStyle>
            <a:lvl1pPr algn="l" defTabSz="742923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en-US" altLang="en-US" sz="2400" b="1" kern="1200" dirty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262" y="1762128"/>
            <a:ext cx="9217026" cy="3349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ko-KR" altLang="en-US" sz="1400" b="1" kern="1200" dirty="0" smtClean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827" y="2205039"/>
            <a:ext cx="9213686" cy="3984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/>
            </a:lvl1pPr>
            <a:lvl2pPr>
              <a:defRPr sz="1200" b="0"/>
            </a:lvl2pPr>
            <a:lvl3pPr>
              <a:defRPr sz="1200" b="0"/>
            </a:lvl3pPr>
            <a:lvl4pPr>
              <a:defRPr sz="1200" b="0"/>
            </a:lvl4pPr>
            <a:lvl5pPr>
              <a:defRPr sz="1200" b="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5124-2AE0-4DC3-86EA-19D49BBEEF7F}" type="datetime1">
              <a:rPr lang="en-US" altLang="ko-KR" smtClean="0"/>
              <a:t>6/26/2024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F4A4-A3E6-48AF-B91C-A2A3A817083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7A9C05-FA3D-E3FB-DEDB-B4E72F14A7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3366" y="1061391"/>
            <a:ext cx="9217025" cy="461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  <a:endParaRPr 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D97A4A9-F6C5-B0BA-B627-E5D5C551DD30}"/>
              </a:ext>
            </a:extLst>
          </p:cNvPr>
          <p:cNvCxnSpPr>
            <a:cxnSpLocks/>
          </p:cNvCxnSpPr>
          <p:nvPr userDrawn="1"/>
        </p:nvCxnSpPr>
        <p:spPr>
          <a:xfrm>
            <a:off x="359865" y="2097940"/>
            <a:ext cx="921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5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64" y="404814"/>
            <a:ext cx="9201649" cy="500061"/>
          </a:xfrm>
        </p:spPr>
        <p:txBody>
          <a:bodyPr>
            <a:normAutofit/>
          </a:bodyPr>
          <a:lstStyle>
            <a:lvl1pPr algn="l" defTabSz="742923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en-US" altLang="en-US" sz="2400" b="1" kern="1200" dirty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88" y="1762128"/>
            <a:ext cx="4521600" cy="3349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lang="ko-KR" altLang="en-US" sz="1400" b="1" strike="noStrike" kern="1200" noProof="0" dirty="0" smtClean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864" y="1052513"/>
            <a:ext cx="9201647" cy="708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ko-KR" altLang="en-US" sz="1400" b="0" strike="noStrike" kern="1200" noProof="0" dirty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sz="1200" b="0"/>
            </a:lvl2pPr>
            <a:lvl3pPr>
              <a:defRPr sz="1200" b="0"/>
            </a:lvl3pPr>
            <a:lvl4pPr>
              <a:defRPr sz="1200" b="0"/>
            </a:lvl4pPr>
            <a:lvl5pPr>
              <a:defRPr sz="1200" b="0"/>
            </a:lvl5pPr>
          </a:lstStyle>
          <a:p>
            <a:pPr marL="0" lvl="0" indent="0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6640" y="1762128"/>
            <a:ext cx="4521600" cy="3349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lang="ko-KR" altLang="en-US" sz="1400" b="1" strike="noStrike" kern="1200" noProof="0" dirty="0" smtClean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0987" y="2205038"/>
            <a:ext cx="4546600" cy="4032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altLang="en-US" sz="1400" b="0" strike="noStrike" kern="1200" noProof="0" dirty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sz="1200" b="0"/>
            </a:lvl2pPr>
            <a:lvl3pPr>
              <a:defRPr sz="1200" b="0"/>
            </a:lvl3pPr>
            <a:lvl4pPr>
              <a:defRPr sz="1200" b="0"/>
            </a:lvl4pPr>
            <a:lvl5pPr>
              <a:defRPr sz="1200" b="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433372" lvl="1" indent="-216686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dirty="0"/>
              <a:t>두 번째 수준</a:t>
            </a:r>
          </a:p>
          <a:p>
            <a:pPr marL="804833" lvl="2" indent="-278597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ko-KR" altLang="en-US" dirty="0"/>
              <a:t>세 번째 수준</a:t>
            </a:r>
          </a:p>
          <a:p>
            <a:pPr marL="1165976" lvl="3" indent="-268277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ko-KR" altLang="en-US" dirty="0"/>
              <a:t>네 번째 수준</a:t>
            </a:r>
          </a:p>
          <a:p>
            <a:pPr marL="1454890" lvl="4" indent="-185731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다섯 번째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9ACE-F781-4D31-92EC-91DC92306F54}" type="datetime1">
              <a:rPr lang="en-US" altLang="ko-KR" smtClean="0"/>
              <a:t>6/26/2024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F4A4-A3E6-48AF-B91C-A2A3A817083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7A9C05-FA3D-E3FB-DEDB-B4E72F14A7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036640" y="2205038"/>
            <a:ext cx="4512021" cy="40322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2923" rtl="0" eaLnBrk="1" latinLnBrk="1" hangingPunct="1">
              <a:lnSpc>
                <a:spcPct val="100000"/>
              </a:lnSpc>
              <a:spcBef>
                <a:spcPct val="0"/>
              </a:spcBef>
              <a:defRPr lang="en-US" altLang="en-US" sz="1400" b="0" strike="noStrike" kern="1200" noProof="0" dirty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433372" lvl="1" indent="-216686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dirty="0"/>
              <a:t>두 번째 수준</a:t>
            </a:r>
          </a:p>
          <a:p>
            <a:pPr marL="804833" lvl="2" indent="-278597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ko-KR" altLang="en-US" dirty="0"/>
              <a:t>세 번째 수준</a:t>
            </a:r>
          </a:p>
          <a:p>
            <a:pPr marL="1165976" lvl="3" indent="-268277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ko-KR" altLang="en-US" dirty="0"/>
              <a:t>네 번째 수준</a:t>
            </a:r>
          </a:p>
          <a:p>
            <a:pPr marL="1454890" lvl="4" indent="-185731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다섯 번째 수준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D97A4A9-F6C5-B0BA-B627-E5D5C551DD30}"/>
              </a:ext>
            </a:extLst>
          </p:cNvPr>
          <p:cNvCxnSpPr>
            <a:cxnSpLocks/>
          </p:cNvCxnSpPr>
          <p:nvPr userDrawn="1"/>
        </p:nvCxnSpPr>
        <p:spPr>
          <a:xfrm>
            <a:off x="359865" y="2097940"/>
            <a:ext cx="4533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BCCCEE8-07E0-854E-5CFE-88E14308BBF9}"/>
              </a:ext>
            </a:extLst>
          </p:cNvPr>
          <p:cNvCxnSpPr>
            <a:cxnSpLocks/>
          </p:cNvCxnSpPr>
          <p:nvPr userDrawn="1"/>
        </p:nvCxnSpPr>
        <p:spPr>
          <a:xfrm>
            <a:off x="5014911" y="2097940"/>
            <a:ext cx="4533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0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64" y="404814"/>
            <a:ext cx="9201649" cy="500061"/>
          </a:xfrm>
        </p:spPr>
        <p:txBody>
          <a:bodyPr>
            <a:normAutofit/>
          </a:bodyPr>
          <a:lstStyle>
            <a:lvl1pPr algn="l" defTabSz="742923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en-US" altLang="en-US" sz="2400" b="1" kern="1200" dirty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335" y="1853706"/>
            <a:ext cx="457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b">
            <a:normAutofit/>
          </a:bodyPr>
          <a:lstStyle>
            <a:lvl1pPr marL="0" indent="0" algn="ctr">
              <a:buNone/>
              <a:defRPr lang="ko-KR" altLang="en-US" sz="1400" b="1" strike="noStrike" kern="1200" noProof="0" dirty="0" smtClean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864" y="1052513"/>
            <a:ext cx="9201647" cy="708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ko-KR" altLang="en-US" sz="1400" b="0" strike="noStrike" kern="1200" noProof="0" dirty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sz="1200" b="0"/>
            </a:lvl2pPr>
            <a:lvl3pPr>
              <a:defRPr sz="1200" b="0"/>
            </a:lvl3pPr>
            <a:lvl4pPr>
              <a:defRPr sz="1200" b="0"/>
            </a:lvl4pPr>
            <a:lvl5pPr>
              <a:defRPr sz="1200" b="0"/>
            </a:lvl5pPr>
          </a:lstStyle>
          <a:p>
            <a:pPr marL="0" lvl="0" indent="0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8512" y="1853706"/>
            <a:ext cx="457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b">
            <a:normAutofit/>
          </a:bodyPr>
          <a:lstStyle>
            <a:lvl1pPr marL="0" indent="0" algn="ctr">
              <a:buNone/>
              <a:defRPr lang="ko-KR" altLang="en-US" sz="1400" b="1" strike="noStrike" kern="1200" noProof="0" dirty="0" smtClean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0987" y="2205038"/>
            <a:ext cx="4566502" cy="4032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altLang="en-US" sz="1400" b="0" strike="noStrike" kern="1200" noProof="0" dirty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sz="1200" b="0"/>
            </a:lvl2pPr>
            <a:lvl3pPr>
              <a:defRPr sz="1200" b="0"/>
            </a:lvl3pPr>
            <a:lvl4pPr>
              <a:defRPr sz="1200" b="0"/>
            </a:lvl4pPr>
            <a:lvl5pPr>
              <a:defRPr sz="1200" b="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433372" lvl="1" indent="-216686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dirty="0"/>
              <a:t>두 번째 수준</a:t>
            </a:r>
          </a:p>
          <a:p>
            <a:pPr marL="804833" lvl="2" indent="-278597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ko-KR" altLang="en-US" dirty="0"/>
              <a:t>세 번째 수준</a:t>
            </a:r>
          </a:p>
          <a:p>
            <a:pPr marL="1165976" lvl="3" indent="-268277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ko-KR" altLang="en-US" dirty="0"/>
              <a:t>네 번째 수준</a:t>
            </a:r>
          </a:p>
          <a:p>
            <a:pPr marL="1454890" lvl="4" indent="-185731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다섯 번째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9ACE-F781-4D31-92EC-91DC92306F54}" type="datetime1">
              <a:rPr lang="en-US" altLang="ko-KR" smtClean="0"/>
              <a:t>6/26/2024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F4A4-A3E6-48AF-B91C-A2A3A817083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7A9C05-FA3D-E3FB-DEDB-B4E72F14A7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88512" y="2205038"/>
            <a:ext cx="4573001" cy="40322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2923" rtl="0" eaLnBrk="1" latinLnBrk="1" hangingPunct="1">
              <a:lnSpc>
                <a:spcPct val="100000"/>
              </a:lnSpc>
              <a:spcBef>
                <a:spcPct val="0"/>
              </a:spcBef>
              <a:defRPr lang="en-US" altLang="en-US" sz="1400" b="0" strike="noStrike" kern="1200" noProof="0" dirty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433372" lvl="1" indent="-216686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dirty="0"/>
              <a:t>두 번째 수준</a:t>
            </a:r>
          </a:p>
          <a:p>
            <a:pPr marL="804833" lvl="2" indent="-278597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ko-KR" altLang="en-US" dirty="0"/>
              <a:t>세 번째 수준</a:t>
            </a:r>
          </a:p>
          <a:p>
            <a:pPr marL="1165976" lvl="3" indent="-268277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ko-KR" altLang="en-US" dirty="0"/>
              <a:t>네 번째 수준</a:t>
            </a:r>
          </a:p>
          <a:p>
            <a:pPr marL="1454890" lvl="4" indent="-185731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1876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8" y="6426197"/>
            <a:ext cx="313061" cy="1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866" y="413698"/>
            <a:ext cx="9201647" cy="48231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12926" y="6356352"/>
            <a:ext cx="22288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742923" rtl="0" eaLnBrk="1" latinLnBrk="1" hangingPunct="1">
              <a:lnSpc>
                <a:spcPct val="100000"/>
              </a:lnSpc>
              <a:defRPr lang="ko-KR" altLang="en-US" sz="1000" kern="1200" smtClean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+mn-ea"/>
                <a:cs typeface="+mn-cs"/>
              </a:defRPr>
            </a:lvl1pPr>
          </a:lstStyle>
          <a:p>
            <a:fld id="{313FF649-6D8C-4C61-9031-0F464747A6DB}" type="datetime1">
              <a:rPr lang="en-US" altLang="ko-KR" smtClean="0">
                <a:ea typeface="Roboto" panose="02000000000000000000" pitchFamily="2" charset="0"/>
              </a:rPr>
              <a:t>6/26/2024</a:t>
            </a:fld>
            <a:endParaRPr lang="en-US" dirty="0">
              <a:ea typeface="Roboto" panose="02000000000000000000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ctr" defTabSz="742923" rtl="0" eaLnBrk="1" latinLnBrk="1" hangingPunct="1">
              <a:lnSpc>
                <a:spcPct val="100000"/>
              </a:lnSpc>
              <a:defRPr lang="ko-KR" altLang="en-US" sz="1000" kern="1200" dirty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+mn-ea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2663" y="6356352"/>
            <a:ext cx="222885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457200" rtl="0" eaLnBrk="1" latinLnBrk="0" hangingPunct="1">
              <a:lnSpc>
                <a:spcPct val="100000"/>
              </a:lnSpc>
              <a:defRPr lang="ko-KR" altLang="en-US" sz="1000" kern="1200" smtClean="0">
                <a:ln w="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+mn-ea"/>
                <a:cs typeface="+mn-cs"/>
              </a:defRPr>
            </a:lvl1pPr>
          </a:lstStyle>
          <a:p>
            <a:fld id="{5342F4A4-A3E6-48AF-B91C-A2A3A8170835}" type="slidenum">
              <a:rPr lang="en-US" altLang="ko-KR" smtClean="0">
                <a:ea typeface="Roboto" panose="02000000000000000000" pitchFamily="2" charset="0"/>
              </a:rPr>
              <a:pPr/>
              <a:t>‹#›</a:t>
            </a:fld>
            <a:endParaRPr lang="en-US" dirty="0">
              <a:ea typeface="Roboto" panose="02000000000000000000" pitchFamily="2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87309D-79DB-AB92-78FF-C8A618CA79CA}"/>
              </a:ext>
            </a:extLst>
          </p:cNvPr>
          <p:cNvCxnSpPr>
            <a:cxnSpLocks/>
          </p:cNvCxnSpPr>
          <p:nvPr userDrawn="1"/>
        </p:nvCxnSpPr>
        <p:spPr>
          <a:xfrm>
            <a:off x="359869" y="887136"/>
            <a:ext cx="92016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E6D5D96-ED48-9E01-31A1-9783E5A46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004" y="1061391"/>
            <a:ext cx="9194510" cy="51847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433372" lvl="1" indent="-216686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dirty="0"/>
              <a:t>두 번째 수준</a:t>
            </a:r>
          </a:p>
          <a:p>
            <a:pPr marL="804833" lvl="2" indent="-278597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lphaUcPeriod"/>
            </a:pPr>
            <a:r>
              <a:rPr lang="ko-KR" altLang="en-US" dirty="0"/>
              <a:t>세 번째 수준</a:t>
            </a:r>
          </a:p>
          <a:p>
            <a:pPr marL="1165976" lvl="3" indent="-268277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ko-KR" altLang="en-US" dirty="0"/>
              <a:t>네 번째 수준</a:t>
            </a:r>
          </a:p>
          <a:p>
            <a:pPr marL="1454890" lvl="4" indent="-185731" algn="l" defTabSz="742923" rtl="0" eaLnBrk="1" latin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3284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6" r:id="rId9"/>
    <p:sldLayoutId id="2147483681" r:id="rId10"/>
    <p:sldLayoutId id="2147483682" r:id="rId11"/>
    <p:sldLayoutId id="2147483683" r:id="rId12"/>
    <p:sldLayoutId id="2147483687" r:id="rId13"/>
    <p:sldLayoutId id="2147483684" r:id="rId14"/>
    <p:sldLayoutId id="2147483685" r:id="rId15"/>
  </p:sldLayoutIdLst>
  <p:hf hdr="0" ftr="0" dt="0"/>
  <p:txStyles>
    <p:titleStyle>
      <a:lvl1pPr algn="l" defTabSz="742923" rtl="0" eaLnBrk="1" latinLnBrk="1" hangingPunct="1">
        <a:lnSpc>
          <a:spcPct val="100000"/>
        </a:lnSpc>
        <a:spcBef>
          <a:spcPct val="0"/>
        </a:spcBef>
        <a:buNone/>
        <a:defRPr lang="en-US" altLang="en-US" sz="2400" b="1" kern="1200" spc="-70" baseline="0" dirty="0">
          <a:ln w="0">
            <a:solidFill>
              <a:schemeClr val="accent1">
                <a:shade val="95000"/>
                <a:satMod val="105000"/>
                <a:alpha val="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742923" rtl="0" eaLnBrk="1" latinLnBrk="1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lang="ko-KR" altLang="en-US" sz="1400" b="0" strike="noStrike" kern="1200" spc="-70" baseline="0" noProof="0" dirty="0" smtClean="0">
          <a:ln w="0">
            <a:solidFill>
              <a:schemeClr val="accent1">
                <a:shade val="95000"/>
                <a:satMod val="105000"/>
                <a:alpha val="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  <a:lvl2pPr marL="559586" indent="-342900" algn="l" defTabSz="742923" rtl="0" eaLnBrk="1" latinLnBrk="1" hangingPunct="1">
        <a:lnSpc>
          <a:spcPct val="100000"/>
        </a:lnSpc>
        <a:spcBef>
          <a:spcPct val="0"/>
        </a:spcBef>
        <a:buFont typeface="+mj-lt"/>
        <a:buAutoNum type="arabicPeriod"/>
        <a:defRPr lang="ko-KR" altLang="en-US" sz="1400" b="0" strike="noStrike" kern="1200" spc="-70" baseline="0" noProof="0" dirty="0" smtClean="0">
          <a:ln w="0">
            <a:solidFill>
              <a:schemeClr val="accent1">
                <a:shade val="95000"/>
                <a:satMod val="105000"/>
                <a:alpha val="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2pPr>
      <a:lvl3pPr marL="869136" indent="-342900" algn="l" defTabSz="742923" rtl="0" eaLnBrk="1" latinLnBrk="1" hangingPunct="1">
        <a:lnSpc>
          <a:spcPct val="100000"/>
        </a:lnSpc>
        <a:spcBef>
          <a:spcPct val="0"/>
        </a:spcBef>
        <a:buFont typeface="Arial" panose="020B0604020202020204" pitchFamily="34" charset="0"/>
        <a:buChar char="•"/>
        <a:defRPr lang="ko-KR" altLang="en-US" sz="1400" b="0" strike="noStrike" kern="1200" spc="-70" baseline="0" noProof="0" dirty="0" smtClean="0">
          <a:ln w="0">
            <a:solidFill>
              <a:schemeClr val="accent1">
                <a:shade val="95000"/>
                <a:satMod val="105000"/>
                <a:alpha val="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3pPr>
      <a:lvl4pPr marL="1240599" indent="-342900" algn="l" defTabSz="742923" rtl="0" eaLnBrk="1" latinLnBrk="1" hangingPunct="1">
        <a:lnSpc>
          <a:spcPct val="100000"/>
        </a:lnSpc>
        <a:spcBef>
          <a:spcPct val="0"/>
        </a:spcBef>
        <a:buFont typeface="Arial" panose="020B0604020202020204" pitchFamily="34" charset="0"/>
        <a:buChar char="•"/>
        <a:defRPr lang="ko-KR" altLang="en-US" sz="1400" b="0" strike="noStrike" kern="1200" spc="-70" baseline="0" noProof="0" dirty="0" smtClean="0">
          <a:ln w="0">
            <a:solidFill>
              <a:schemeClr val="accent1">
                <a:shade val="95000"/>
                <a:satMod val="105000"/>
                <a:alpha val="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4pPr>
      <a:lvl5pPr marL="1554909" indent="-285750" algn="l" defTabSz="742923" rtl="0" eaLnBrk="1" latinLnBrk="1" hangingPunct="1">
        <a:lnSpc>
          <a:spcPct val="100000"/>
        </a:lnSpc>
        <a:spcBef>
          <a:spcPct val="0"/>
        </a:spcBef>
        <a:buFont typeface="Arial" panose="020B0604020202020204" pitchFamily="34" charset="0"/>
        <a:buChar char="•"/>
        <a:defRPr lang="ko-KR" altLang="en-US" sz="1400" b="0" strike="noStrike" kern="1200" spc="-70" baseline="0" noProof="0" dirty="0" smtClean="0">
          <a:ln w="0">
            <a:solidFill>
              <a:schemeClr val="accent1">
                <a:shade val="95000"/>
                <a:satMod val="105000"/>
                <a:alpha val="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>
          <p15:clr>
            <a:srgbClr val="F26B43"/>
          </p15:clr>
        </p15:guide>
        <p15:guide id="2" pos="312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6023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orient="horz" pos="1321">
          <p15:clr>
            <a:srgbClr val="F26B43"/>
          </p15:clr>
        </p15:guide>
        <p15:guide id="8" orient="horz" pos="255">
          <p15:clr>
            <a:srgbClr val="F26B43"/>
          </p15:clr>
        </p15:guide>
        <p15:guide id="9" pos="376">
          <p15:clr>
            <a:srgbClr val="F26B43"/>
          </p15:clr>
        </p15:guide>
        <p15:guide id="10" orient="horz" pos="13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3CABE-35C6-1014-93E6-620098FB4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857" y="2287370"/>
            <a:ext cx="8964613" cy="544312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00B1E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『HL</a:t>
            </a:r>
            <a:r>
              <a:rPr lang="ko-KR" altLang="en-US" sz="2000" dirty="0">
                <a:solidFill>
                  <a:srgbClr val="00B1E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만도 </a:t>
            </a:r>
            <a:r>
              <a:rPr lang="en-US" altLang="ko-KR" sz="2000" dirty="0">
                <a:solidFill>
                  <a:srgbClr val="00B1E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HL</a:t>
            </a:r>
            <a:r>
              <a:rPr lang="ko-KR" altLang="en-US" sz="2000" dirty="0" err="1">
                <a:solidFill>
                  <a:srgbClr val="00B1E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클레무브</a:t>
            </a:r>
            <a:r>
              <a:rPr lang="en-US" altLang="ko-KR" sz="2000" dirty="0">
                <a:solidFill>
                  <a:srgbClr val="00B1E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』 IVS 2</a:t>
            </a:r>
            <a:r>
              <a:rPr lang="ko-KR" altLang="en-US" sz="2000" dirty="0">
                <a:solidFill>
                  <a:srgbClr val="00B1E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 프로젝트</a:t>
            </a:r>
            <a:r>
              <a:rPr lang="en-US" altLang="ko-KR" sz="2000" dirty="0">
                <a:solidFill>
                  <a:srgbClr val="00B1E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00B1E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결과보고서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A9657-86C4-52FB-DC0E-80C61D44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2024. 06. 26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김도훈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5F3CABE-35C6-1014-93E6-620098FB42FE}"/>
              </a:ext>
            </a:extLst>
          </p:cNvPr>
          <p:cNvSpPr txBox="1">
            <a:spLocks/>
          </p:cNvSpPr>
          <p:nvPr/>
        </p:nvSpPr>
        <p:spPr>
          <a:xfrm>
            <a:off x="596899" y="2747599"/>
            <a:ext cx="8964613" cy="5443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7429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600" b="1" kern="1200" spc="-70" baseline="0" dirty="0">
                <a:ln w="0">
                  <a:solidFill>
                    <a:schemeClr val="accent1">
                      <a:shade val="95000"/>
                      <a:satMod val="10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Line tracer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차량용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시스템의 이해</a:t>
            </a:r>
          </a:p>
        </p:txBody>
      </p:sp>
    </p:spTree>
    <p:extLst>
      <p:ext uri="{BB962C8B-B14F-4D97-AF65-F5344CB8AC3E}">
        <p14:creationId xmlns:p14="http://schemas.microsoft.com/office/powerpoint/2010/main" val="280387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F4A4-A3E6-48AF-B91C-A2A3A8170835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0FC19935-12F4-C3E4-2601-2B208C0D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66" y="361743"/>
            <a:ext cx="9201647" cy="482315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41429"/>
              </p:ext>
            </p:extLst>
          </p:nvPr>
        </p:nvGraphicFramePr>
        <p:xfrm>
          <a:off x="445655" y="947109"/>
          <a:ext cx="9115858" cy="5945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5397">
                  <a:extLst>
                    <a:ext uri="{9D8B030D-6E8A-4147-A177-3AD203B41FA5}">
                      <a16:colId xmlns:a16="http://schemas.microsoft.com/office/drawing/2014/main" val="3690245641"/>
                    </a:ext>
                  </a:extLst>
                </a:gridCol>
                <a:gridCol w="7450461">
                  <a:extLst>
                    <a:ext uri="{9D8B030D-6E8A-4147-A177-3AD203B41FA5}">
                      <a16:colId xmlns:a16="http://schemas.microsoft.com/office/drawing/2014/main" val="1817814306"/>
                    </a:ext>
                  </a:extLst>
                </a:gridCol>
              </a:tblGrid>
              <a:tr h="398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Arduino UNO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TCRT5000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센서를 이용한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 Tracer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구현하기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563552"/>
                  </a:ext>
                </a:extLst>
              </a:tr>
              <a:tr h="398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2024.06.25 – 2024.06.26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214309"/>
                  </a:ext>
                </a:extLst>
              </a:tr>
              <a:tr h="3812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구성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TCRT5000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센서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사용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IR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수신부에서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신호를 받으면 라인 추적 시작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센서로 감지 결과 검은색이면 직진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검은색에서 벗어나면 차체를 왼쪽으로 회전하도록 설계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모터 드라이버를 통한 왼쪽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오른쪽 바퀴를 직진 또는 후진 컨트롤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우회전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좌회전은 두 바퀴의 회전수를 다르게 해서 구현 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내용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반시계 방향으로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맵을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따라가도록 설계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센서를 하나만 사용하기 때문에 센서의 위치를 다양하게 바꿔가며 테스트 진행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아웃코스로 돌기때문에 센서를 차 앞부분에서 왼쪽에 위치 시켰을 때 가장 안정적으로 주행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속도를 너무 빠르게 하면 라인을 완전히 놓쳐 버리기 때문에 지속적인 주행이 불가능하여 값을 바꿔      가며 최적의 속도를 찾음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뒷바퀴의 회전도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(Yaw)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예민하여 방향컨트롤이 미세하게 되지 않음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뒤바퀴가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축을 기준으로 회전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(Yaw)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 않도록 고정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개선점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센서를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개 이상 사용하면 좀더 안정적인 주행이 가능할 것이다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좀더 정확한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calibration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이 이루어진다면 완벽한 직선 주행이 가능할 것이다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바퀴의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조향각까지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조절이 가능했다면 좀더 완벽한 주행을 구현할 수 있었을 것이다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458325"/>
                  </a:ext>
                </a:extLst>
              </a:tr>
              <a:tr h="1125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79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87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F4A4-A3E6-48AF-B91C-A2A3A8170835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0FC19935-12F4-C3E4-2601-2B208C0D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66" y="413698"/>
            <a:ext cx="9201647" cy="482315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결과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자동차 부품, 전자 공학, 컴퓨터 구성 요소, 전자제품이(가) 표시된 사진&#10;&#10;자동 생성된 설명">
            <a:extLst>
              <a:ext uri="{FF2B5EF4-FFF2-40B4-BE49-F238E27FC236}">
                <a16:creationId xmlns:a16="http://schemas.microsoft.com/office/drawing/2014/main" id="{4C6F2B64-DCD3-9C81-7DA8-284B94C53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6" y="1288686"/>
            <a:ext cx="6061716" cy="4716559"/>
          </a:xfrm>
          <a:prstGeom prst="rect">
            <a:avLst/>
          </a:prstGeom>
        </p:spPr>
      </p:pic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4BF8DE28-CAAE-FE3A-06FF-302E78C12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69513"/>
              </p:ext>
            </p:extLst>
          </p:nvPr>
        </p:nvGraphicFramePr>
        <p:xfrm>
          <a:off x="6568600" y="3195083"/>
          <a:ext cx="2927530" cy="903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1676542" imgH="517956" progId="Package">
                  <p:embed/>
                </p:oleObj>
              </mc:Choice>
              <mc:Fallback>
                <p:oleObj name="포장기 셸 개체" showAsIcon="1" r:id="rId4" imgW="1676542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68600" y="3195083"/>
                        <a:ext cx="2927530" cy="903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F3D3974-7938-EE71-EEF5-92F1AC5C7B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323909"/>
              </p:ext>
            </p:extLst>
          </p:nvPr>
        </p:nvGraphicFramePr>
        <p:xfrm>
          <a:off x="6599347" y="4379193"/>
          <a:ext cx="2866036" cy="91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6" imgW="1622954" imgH="517956" progId="Package">
                  <p:embed/>
                </p:oleObj>
              </mc:Choice>
              <mc:Fallback>
                <p:oleObj name="포장기 셸 개체" showAsIcon="1" r:id="rId6" imgW="1622954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99347" y="4379193"/>
                        <a:ext cx="2866036" cy="91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D37D6DF-D0E8-2DCD-7F2B-C0F54F729905}"/>
              </a:ext>
            </a:extLst>
          </p:cNvPr>
          <p:cNvSpPr txBox="1"/>
          <p:nvPr/>
        </p:nvSpPr>
        <p:spPr>
          <a:xfrm>
            <a:off x="7179383" y="231717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SOURCE CODE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94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F4A4-A3E6-48AF-B91C-A2A3A8170835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0FC19935-12F4-C3E4-2601-2B208C0D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66" y="413698"/>
            <a:ext cx="9201647" cy="482315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결과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57CFF-F88A-E3ED-1539-5B65D49889C8}"/>
              </a:ext>
            </a:extLst>
          </p:cNvPr>
          <p:cNvSpPr txBox="1"/>
          <p:nvPr/>
        </p:nvSpPr>
        <p:spPr>
          <a:xfrm>
            <a:off x="344486" y="1007918"/>
            <a:ext cx="9048896" cy="286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IRremote.h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PIN_IR_RECEIVE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PIN_MOTOR_LEFT_FORWARD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PIN_MOTOR_LEFT_BACKWARD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PIN_MOTOR_RIGHT_FORWARD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PIN_MOTOR_RIGHT_BACKWARD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PIN_LINE_DETECT_LEFT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A1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REF_VALUE_LINE_DETECT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300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motorSpeedLeft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// -255~255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motorSpeedRight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// -255~255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isStartLineTracing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detectValueLeft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detectValueRight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preState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setup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IrReceiver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begin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PIN_IR_RECEIVE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ENABLE_LED_FEEDBACK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PIN_MOTOR_LEFT_FORWARD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PIN_MOTOR_LEFT_BACKWARD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PIN_MOTOR_RIGHT_FORWARD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PIN_MOTOR_RIGHT_BACKWARD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analogWrite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PIN_MOTOR_LEFT_FORWARD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analogWrite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PIN_MOTOR_LEFT_BACKWARD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analogWrite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PIN_MOTOR_RIGHT_FORWARD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analogWrite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PIN_MOTOR_RIGHT_BACKWARD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processMotor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motorSpeedLeft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analogWrite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PIN_MOTOR_LEFT_FORWARD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motorSpeedLeft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analogWrite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PIN_MOTOR_LEFT_BACKWARD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analogWrite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PIN_MOTOR_LEFT_FORWARD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analogWrite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PIN_MOTOR_LEFT_BACKWARD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motorSpeedLeft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motorSpeedRight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analogWrite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PIN_MOTOR_RIGHT_FORWARD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motorSpeedRight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analogWrite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PIN_MOTOR_RIGHT_BACKWARD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analogWrite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PIN_MOTOR_RIGHT_FORWARD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analogWrite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PIN_MOTOR_RIGHT_BACKWARD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motorSpeedRight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IrReceiver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decode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IrReceiver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decodedIRData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protocol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NEC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IrReceiver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decodedIRData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command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0x16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{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isStartLineTracing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IrReceiver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decodedIRData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command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0x0D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{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isStartLineTracing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IrReceiver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resume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isStartLineTracing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motorSpeedLeft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motorSpeedRight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{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// </a:t>
            </a:r>
            <a:r>
              <a:rPr lang="en-US" altLang="ko-K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isStartLineTracing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== 1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detectValueLeft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PIN_LINE_DETECT_LEFT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detectValueLeft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REF_VALUE_LINE_DETECT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motorSpeedLeft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195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motorSpeedRight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235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// </a:t>
            </a:r>
            <a:r>
              <a:rPr lang="en-US" altLang="ko-K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processMotor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(150, 170);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preState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//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오른쪽으로 벗어남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-&gt;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왼쪽으로 틀어야 한다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detectValueLeft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REF_VALUE_LINE_DETECT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motorSpeedLeft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motorSpeedRight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preState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processMotor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83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F4A4-A3E6-48AF-B91C-A2A3A817083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0FC19935-12F4-C3E4-2601-2B208C0D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66" y="413698"/>
            <a:ext cx="9201647" cy="482315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후기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05315"/>
              </p:ext>
            </p:extLst>
          </p:nvPr>
        </p:nvGraphicFramePr>
        <p:xfrm>
          <a:off x="445655" y="1040624"/>
          <a:ext cx="9020463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0463">
                  <a:extLst>
                    <a:ext uri="{9D8B030D-6E8A-4147-A177-3AD203B41FA5}">
                      <a16:colId xmlns:a16="http://schemas.microsoft.com/office/drawing/2014/main" val="181781430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♣ 프로젝트를 통해 얻은 가장 큰 보람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563552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IrRemote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를 사용하여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Arduino Uno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를 컨트롤 하는 법을 배울 수 있었다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모터를 직접 제어하지 않고 모터 드라이버를 통해 입력에 따른 모터 제어가 가능했다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모터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calibration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과정을 통해 오른쪽과 왼쪽 모터의 차이를 조정하여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SW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기술로 해결할 수 있었다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TCRT5000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센서를 사용하여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line detect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를 배울 수 있었다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HW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제작부터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SW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설계까지 모든 과정을 직접 진행할 수 있어 보람이 있었다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2143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♣ 프로젝트를 진행하면서 가장 힘들었던 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458325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센서를 하나만 사용해서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 Trace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구현하기 위해 왼쪽으로 벗어난 경우인지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오른쪽으로 벗어난 경우인지 구분하기 어려웠다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속도를 높이게 되면 라인을 완전히 벗어나 원하는 주행이 나오지 않았다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알고리즘을 시도해보고 싶었지만 시간적 여유가 많지 않아 값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변경을 통한 튜닝 외에 여러 시도를 못해봐서 아쉬웠다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바퀴의 회전수로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조향을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조절했기 때문에 정확한 컨트롤에 어려움이 있었다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"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51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25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EC8AA8-7EA3-E611-60EC-7EC00EDD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F4A4-A3E6-48AF-B91C-A2A3A8170835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9281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HL">
      <a:dk1>
        <a:srgbClr val="000000"/>
      </a:dk1>
      <a:lt1>
        <a:sysClr val="window" lastClr="FFFFFF"/>
      </a:lt1>
      <a:dk2>
        <a:srgbClr val="3C4146"/>
      </a:dk2>
      <a:lt2>
        <a:srgbClr val="EEECE1"/>
      </a:lt2>
      <a:accent1>
        <a:srgbClr val="00B4ED"/>
      </a:accent1>
      <a:accent2>
        <a:srgbClr val="002B68"/>
      </a:accent2>
      <a:accent3>
        <a:srgbClr val="0033CC"/>
      </a:accent3>
      <a:accent4>
        <a:srgbClr val="006699"/>
      </a:accent4>
      <a:accent5>
        <a:srgbClr val="4BACC6"/>
      </a:accent5>
      <a:accent6>
        <a:srgbClr val="912494"/>
      </a:accent6>
      <a:hlink>
        <a:srgbClr val="FF0066"/>
      </a:hlink>
      <a:folHlink>
        <a:srgbClr val="C00000"/>
      </a:folHlink>
    </a:clrScheme>
    <a:fontScheme name="HL">
      <a:majorFont>
        <a:latin typeface="Roboto"/>
        <a:ea typeface="Noto Sans KR"/>
        <a:cs typeface=""/>
      </a:majorFont>
      <a:minorFont>
        <a:latin typeface="Roboto"/>
        <a:ea typeface="Noto Sans K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0E7598806B915418E05DC423750A02E" ma:contentTypeVersion="16" ma:contentTypeDescription="새 문서를 만듭니다." ma:contentTypeScope="" ma:versionID="663617b2de62ee3a87424f35506bf5c1">
  <xsd:schema xmlns:xsd="http://www.w3.org/2001/XMLSchema" xmlns:xs="http://www.w3.org/2001/XMLSchema" xmlns:p="http://schemas.microsoft.com/office/2006/metadata/properties" xmlns:ns2="96bad1b4-b6eb-40d9-b84b-1b3a488a755f" xmlns:ns3="d5d8d427-6640-476d-99f0-05749d8eac9e" targetNamespace="http://schemas.microsoft.com/office/2006/metadata/properties" ma:root="true" ma:fieldsID="8eeabbcd54e862612a8f0ef425cbde8c" ns2:_="" ns3:_="">
    <xsd:import namespace="96bad1b4-b6eb-40d9-b84b-1b3a488a755f"/>
    <xsd:import namespace="d5d8d427-6640-476d-99f0-05749d8eac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bad1b4-b6eb-40d9-b84b-1b3a488a75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이미지 태그" ma:readOnly="false" ma:fieldId="{5cf76f15-5ced-4ddc-b409-7134ff3c332f}" ma:taxonomyMulti="true" ma:sspId="253f698c-e56c-4c00-9b63-ffb38e18962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d8d427-6640-476d-99f0-05749d8eac9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f8423f9-ac26-4d93-b1af-19c890f39caa}" ma:internalName="TaxCatchAll" ma:showField="CatchAllData" ma:web="d5d8d427-6640-476d-99f0-05749d8eac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d8d427-6640-476d-99f0-05749d8eac9e">
      <UserInfo>
        <DisplayName>이양용(Yangyong Lee)/팀장/경영전략실.EHS팀/한라홀딩스</DisplayName>
        <AccountId>25</AccountId>
        <AccountType/>
      </UserInfo>
    </SharedWithUsers>
    <lcf76f155ced4ddcb4097134ff3c332f xmlns="96bad1b4-b6eb-40d9-b84b-1b3a488a755f">
      <Terms xmlns="http://schemas.microsoft.com/office/infopath/2007/PartnerControls"/>
    </lcf76f155ced4ddcb4097134ff3c332f>
    <TaxCatchAll xmlns="d5d8d427-6640-476d-99f0-05749d8eac9e" xsi:nil="true"/>
  </documentManagement>
</p:properties>
</file>

<file path=customXml/itemProps1.xml><?xml version="1.0" encoding="utf-8"?>
<ds:datastoreItem xmlns:ds="http://schemas.openxmlformats.org/officeDocument/2006/customXml" ds:itemID="{FC6A2E78-E8BE-4C8A-B74F-D10BA35467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bad1b4-b6eb-40d9-b84b-1b3a488a755f"/>
    <ds:schemaRef ds:uri="d5d8d427-6640-476d-99f0-05749d8eac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4F1E91-0A41-445B-A0E6-35586BC1D8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D25119-6929-4F64-B76D-ACC4C08F49AC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96bad1b4-b6eb-40d9-b84b-1b3a488a755f"/>
    <ds:schemaRef ds:uri="http://purl.org/dc/dcmitype/"/>
    <ds:schemaRef ds:uri="http://purl.org/dc/elements/1.1/"/>
    <ds:schemaRef ds:uri="http://schemas.openxmlformats.org/package/2006/metadata/core-properties"/>
    <ds:schemaRef ds:uri="d5d8d427-6640-476d-99f0-05749d8eac9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4339</TotalTime>
  <Words>959</Words>
  <Application>Microsoft Office PowerPoint</Application>
  <PresentationFormat>A4 용지(210x297mm)</PresentationFormat>
  <Paragraphs>147</Paragraphs>
  <Slides>6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Consolas</vt:lpstr>
      <vt:lpstr>Roboto</vt:lpstr>
      <vt:lpstr>Wingdings</vt:lpstr>
      <vt:lpstr>1_Office 테마</vt:lpstr>
      <vt:lpstr>패키지</vt:lpstr>
      <vt:lpstr>『HL만도 &amp; HL클레무브』 IVS 2기 프로젝트 결과보고서</vt:lpstr>
      <vt:lpstr>프로젝트 개요</vt:lpstr>
      <vt:lpstr>프로젝트 결과</vt:lpstr>
      <vt:lpstr>프로젝트 결과</vt:lpstr>
      <vt:lpstr>프로젝트 후기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안녀</dc:title>
  <dc:creator>엄소연(Soyeon Um)/팀장/경영전략실.HR팀/한라홀딩스</dc:creator>
  <cp:lastModifiedBy>도훈 김</cp:lastModifiedBy>
  <cp:revision>441</cp:revision>
  <cp:lastPrinted>2024-04-22T09:20:05Z</cp:lastPrinted>
  <dcterms:created xsi:type="dcterms:W3CDTF">2022-08-30T05:51:22Z</dcterms:created>
  <dcterms:modified xsi:type="dcterms:W3CDTF">2024-06-26T08:00:31Z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0x01010010E7598806B915418E05DC423750A02E</vt:lpwstr>
  </property>
</Properties>
</file>