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4" r:id="rId5"/>
    <p:sldId id="263" r:id="rId6"/>
    <p:sldId id="260" r:id="rId7"/>
    <p:sldId id="261" r:id="rId8"/>
    <p:sldId id="262" r:id="rId9"/>
    <p:sldId id="257" r:id="rId10"/>
    <p:sldId id="265" r:id="rId11"/>
    <p:sldId id="274" r:id="rId12"/>
    <p:sldId id="275" r:id="rId13"/>
    <p:sldId id="276" r:id="rId14"/>
    <p:sldId id="277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8" r:id="rId23"/>
    <p:sldId id="279" r:id="rId24"/>
    <p:sldId id="283" r:id="rId25"/>
    <p:sldId id="284" r:id="rId26"/>
    <p:sldId id="285" r:id="rId27"/>
    <p:sldId id="280" r:id="rId28"/>
    <p:sldId id="287" r:id="rId29"/>
    <p:sldId id="286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E0307-B85C-446A-8EF0-0407D435D787}" type="datetimeFigureOut">
              <a:rPr lang="en-US" dirty="0"/>
              <a:t>7/17/2023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862E7-95FA-4FC4-9EC5-DDBFA8DC7417}" type="datetimeFigureOut">
              <a:rPr lang="en-US" dirty="0"/>
              <a:t>7/17/2023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987F2-A784-4F72-BB57-0E9EACDE722E}" type="datetimeFigureOut">
              <a:rPr lang="en-US" dirty="0"/>
              <a:t>7/17/2023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BD51E-4B19-444E-85C0-DBD7EB6263F4}" type="datetimeFigureOut">
              <a:rPr lang="en-US" dirty="0"/>
              <a:t>7/17/2023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7255A-4AD5-4D3E-9A0A-689DA3BA976C}" type="datetimeFigureOut">
              <a:rPr lang="en-US" dirty="0"/>
              <a:t>7/17/2023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0AD15-87AC-45B2-9EE5-8D165AF83CD7}" type="datetimeFigureOut">
              <a:rPr lang="en-US" dirty="0"/>
              <a:t>7/17/2023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0CCD-F0D6-4CC2-A4C8-2D7D0D875F02}" type="datetimeFigureOut">
              <a:rPr lang="en-US" dirty="0"/>
              <a:t>7/17/2023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E2CC-454D-4466-AC55-B86DA0A87BAE}" type="datetimeFigureOut">
              <a:rPr lang="en-US" dirty="0"/>
              <a:t>7/17/2023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B647B1BF-4039-460D-A637-65428CBD720E}" type="datetimeFigureOut">
              <a:rPr lang="en-US" dirty="0"/>
              <a:t>7/17/2023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39ACE-9343-4EBE-B5CA-AEA240A1DC53}" type="datetimeFigureOut">
              <a:rPr lang="en-US" dirty="0"/>
              <a:t>7/17/2023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00F7B-89C5-4DF7-A309-6263220147D4}" type="datetimeFigureOut">
              <a:rPr lang="en-US" dirty="0"/>
              <a:t>7/17/2023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C95DE-FD64-4606-AE61-EC1136867CC6}" type="datetimeFigureOut">
              <a:rPr lang="en-US" dirty="0"/>
              <a:t>7/17/2023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B0BBD-30FE-4CF1-900A-0C45149F8AF8}" type="datetimeFigureOut">
              <a:rPr lang="en-US" dirty="0"/>
              <a:t>7/17/2023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A5F7F-3E81-4C65-A4D1-CB62D5B9DB91}" type="datetimeFigureOut">
              <a:rPr lang="en-US" dirty="0"/>
              <a:t>7/17/2023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ECC86-1672-4627-AEFE-EC5485C73905}" type="datetimeFigureOut">
              <a:rPr lang="en-US" dirty="0"/>
              <a:t>7/17/2023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CB01F-D966-4C62-B900-0BE008A90C98}" type="datetimeFigureOut">
              <a:rPr lang="en-US" dirty="0"/>
              <a:t>7/17/2023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3A0EA-7DC7-4964-BB97-B173EF3B859A}" type="datetimeFigureOut">
              <a:rPr lang="en-US" dirty="0"/>
              <a:t>7/17/2023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F52CC-F3D9-41D4-BCE4-C208E61A3F31}" type="datetimeFigureOut">
              <a:rPr lang="en-US" dirty="0"/>
              <a:t>7/17/2023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" TargetMode="External"/><Relationship Id="rId2" Type="http://schemas.openxmlformats.org/officeDocument/2006/relationships/hyperlink" Target="https://www.kaggle.com/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32984-8C05-DF7D-0FA9-6DB7AC2F32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FINAL PROJECT NLP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3C0991-C322-6C0A-BA4D-CA708C576C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RIDWAN DONOVAN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1332046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29360-47CA-7065-C706-899AD52AC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Data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0147D2-227D-6C46-D5C1-D50FB2499A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Berikut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visualisasi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departemen</a:t>
            </a:r>
            <a:r>
              <a:rPr lang="en-US" dirty="0"/>
              <a:t>/</a:t>
            </a:r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yang </a:t>
            </a:r>
            <a:r>
              <a:rPr lang="en-US" dirty="0" err="1"/>
              <a:t>dibeli</a:t>
            </a:r>
            <a:r>
              <a:rPr lang="en-US" dirty="0"/>
              <a:t>.</a:t>
            </a:r>
          </a:p>
          <a:p>
            <a:r>
              <a:rPr lang="en-US" dirty="0" err="1"/>
              <a:t>Produk</a:t>
            </a:r>
            <a:r>
              <a:rPr lang="en-US" dirty="0"/>
              <a:t> paling </a:t>
            </a:r>
            <a:r>
              <a:rPr lang="en-US" dirty="0" err="1"/>
              <a:t>banyak</a:t>
            </a:r>
            <a:r>
              <a:rPr lang="en-US" dirty="0"/>
              <a:t> yang </a:t>
            </a:r>
            <a:r>
              <a:rPr lang="en-US" dirty="0" err="1"/>
              <a:t>dibeli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atasan</a:t>
            </a: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DEB358-7293-A126-4EE2-E31132F1C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6184" y="3643584"/>
            <a:ext cx="7702133" cy="321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9659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29360-47CA-7065-C706-899AD52AC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Data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0147D2-227D-6C46-D5C1-D50FB2499A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Berikut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visualisasi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distribusi</a:t>
            </a:r>
            <a:r>
              <a:rPr lang="en-US" dirty="0"/>
              <a:t> </a:t>
            </a:r>
            <a:r>
              <a:rPr lang="en-US" dirty="0" err="1"/>
              <a:t>usia</a:t>
            </a:r>
            <a:r>
              <a:rPr lang="en-US" dirty="0"/>
              <a:t> </a:t>
            </a:r>
            <a:r>
              <a:rPr lang="en-US" dirty="0" err="1"/>
              <a:t>pelanggan</a:t>
            </a:r>
            <a:endParaRPr lang="en-US" dirty="0"/>
          </a:p>
          <a:p>
            <a:r>
              <a:rPr lang="en-US" dirty="0" err="1"/>
              <a:t>Dapan</a:t>
            </a:r>
            <a:r>
              <a:rPr lang="en-US" dirty="0"/>
              <a:t> </a:t>
            </a:r>
            <a:r>
              <a:rPr lang="en-US" dirty="0" err="1"/>
              <a:t>disimpulkan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kebanyak</a:t>
            </a:r>
            <a:r>
              <a:rPr lang="en-US" dirty="0"/>
              <a:t> </a:t>
            </a:r>
            <a:r>
              <a:rPr lang="en-US" dirty="0" err="1"/>
              <a:t>pembeli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di </a:t>
            </a:r>
            <a:r>
              <a:rPr lang="en-US" dirty="0" err="1"/>
              <a:t>usia</a:t>
            </a:r>
            <a:r>
              <a:rPr lang="en-US" dirty="0"/>
              <a:t> 30-40</a:t>
            </a:r>
          </a:p>
          <a:p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B07717-31C4-6897-F90A-3EB713028F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9005" y="3166951"/>
            <a:ext cx="4033990" cy="3656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0986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29360-47CA-7065-C706-899AD52AC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Data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0147D2-227D-6C46-D5C1-D50FB2499A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Berikut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visualisasi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ratting dan </a:t>
            </a:r>
            <a:r>
              <a:rPr lang="en-US" dirty="0" err="1"/>
              <a:t>rekomendasi</a:t>
            </a:r>
            <a:endParaRPr lang="en-US" dirty="0"/>
          </a:p>
          <a:p>
            <a:r>
              <a:rPr lang="en-US" dirty="0" err="1"/>
              <a:t>Semakin</a:t>
            </a:r>
            <a:r>
              <a:rPr lang="en-US" dirty="0"/>
              <a:t> </a:t>
            </a:r>
            <a:r>
              <a:rPr lang="en-US" dirty="0" err="1"/>
              <a:t>tinggi</a:t>
            </a:r>
            <a:r>
              <a:rPr lang="en-US" dirty="0"/>
              <a:t> </a:t>
            </a:r>
            <a:r>
              <a:rPr lang="en-US" dirty="0" err="1"/>
              <a:t>rattingnya</a:t>
            </a:r>
            <a:r>
              <a:rPr lang="en-US" dirty="0"/>
              <a:t> </a:t>
            </a:r>
            <a:r>
              <a:rPr lang="en-US" dirty="0" err="1"/>
              <a:t>semakin</a:t>
            </a:r>
            <a:r>
              <a:rPr lang="en-US" dirty="0"/>
              <a:t> </a:t>
            </a:r>
            <a:r>
              <a:rPr lang="en-US" dirty="0" err="1"/>
              <a:t>direkomendasikan</a:t>
            </a:r>
            <a:endParaRPr lang="en-US" dirty="0"/>
          </a:p>
          <a:p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3A82A8-402D-E38D-4033-72DEF17910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5327" y="3214902"/>
            <a:ext cx="4481346" cy="3528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5052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29360-47CA-7065-C706-899AD52AC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Data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0147D2-227D-6C46-D5C1-D50FB2499A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Berikut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visualisasi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kata yang paling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digunakan</a:t>
            </a:r>
            <a:endParaRPr lang="en-US" dirty="0"/>
          </a:p>
          <a:p>
            <a:r>
              <a:rPr lang="en-ID" dirty="0"/>
              <a:t>Masih </a:t>
            </a:r>
            <a:r>
              <a:rPr lang="en-ID" dirty="0" err="1"/>
              <a:t>banyak</a:t>
            </a:r>
            <a:r>
              <a:rPr lang="en-ID" dirty="0"/>
              <a:t> kata yang </a:t>
            </a:r>
            <a:r>
              <a:rPr lang="en-ID" dirty="0" err="1"/>
              <a:t>tidak</a:t>
            </a:r>
            <a:r>
              <a:rPr lang="en-ID" dirty="0"/>
              <a:t> relative, </a:t>
            </a:r>
            <a:r>
              <a:rPr lang="en-ID" dirty="0" err="1"/>
              <a:t>maka</a:t>
            </a:r>
            <a:r>
              <a:rPr lang="en-ID" dirty="0"/>
              <a:t> </a:t>
            </a:r>
            <a:r>
              <a:rPr lang="en-ID" dirty="0" err="1"/>
              <a:t>diperlukan</a:t>
            </a:r>
            <a:r>
              <a:rPr lang="en-ID" dirty="0"/>
              <a:t> </a:t>
            </a:r>
            <a:r>
              <a:rPr lang="en-ID" dirty="0" err="1"/>
              <a:t>manipulasi</a:t>
            </a:r>
            <a:r>
              <a:rPr lang="en-ID" dirty="0"/>
              <a:t> </a:t>
            </a:r>
            <a:r>
              <a:rPr lang="en-ID" dirty="0" err="1"/>
              <a:t>teks</a:t>
            </a: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BF9089-E710-DF80-2FC1-1516BB1616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3247" y="3593432"/>
            <a:ext cx="5420671" cy="3264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7882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29360-47CA-7065-C706-899AD52AC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Text Manipulation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0147D2-227D-6C46-D5C1-D50FB2499A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Import library yang </a:t>
            </a:r>
            <a:r>
              <a:rPr lang="en-US" dirty="0" err="1"/>
              <a:t>diperlukan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memanipulasi</a:t>
            </a:r>
            <a:r>
              <a:rPr lang="en-US" dirty="0"/>
              <a:t> data, </a:t>
            </a:r>
            <a:r>
              <a:rPr lang="en-US" dirty="0" err="1"/>
              <a:t>hal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diperlukan</a:t>
            </a:r>
            <a:r>
              <a:rPr lang="en-US" dirty="0"/>
              <a:t> agar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menyaring</a:t>
            </a:r>
            <a:r>
              <a:rPr lang="en-US" dirty="0"/>
              <a:t> dan </a:t>
            </a:r>
            <a:r>
              <a:rPr lang="en-US" dirty="0" err="1"/>
              <a:t>mengubah</a:t>
            </a:r>
            <a:r>
              <a:rPr lang="en-US" dirty="0"/>
              <a:t> kata Kembali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</a:t>
            </a:r>
            <a:r>
              <a:rPr lang="en-US" dirty="0" err="1"/>
              <a:t>dasar</a:t>
            </a:r>
            <a:r>
              <a:rPr lang="en-US" dirty="0"/>
              <a:t> kata.</a:t>
            </a:r>
          </a:p>
          <a:p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EA5065-8CA1-4C21-16C3-67A7035C6D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6469" y="3429000"/>
            <a:ext cx="5739061" cy="2784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9746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0638A-F02E-0DDD-E0C7-7DA1FC0E2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Noise Removal (Punctuation)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677A44-4C59-B67E-B174-641B7DE37C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Pada </a:t>
            </a:r>
            <a:r>
              <a:rPr lang="en-US" dirty="0" err="1"/>
              <a:t>tahap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proses yang </a:t>
            </a:r>
            <a:r>
              <a:rPr lang="en-US" dirty="0" err="1"/>
              <a:t>dilakukan</a:t>
            </a:r>
            <a:r>
              <a:rPr lang="en-US" dirty="0"/>
              <a:t>.</a:t>
            </a:r>
          </a:p>
          <a:p>
            <a:r>
              <a:rPr lang="en-US" dirty="0" err="1"/>
              <a:t>Mengubah</a:t>
            </a:r>
            <a:r>
              <a:rPr lang="en-US" dirty="0"/>
              <a:t> </a:t>
            </a:r>
            <a:r>
              <a:rPr lang="en-US" dirty="0" err="1"/>
              <a:t>huruf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lower case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Menghapus</a:t>
            </a:r>
            <a:r>
              <a:rPr lang="en-US" dirty="0"/>
              <a:t> </a:t>
            </a:r>
            <a:r>
              <a:rPr lang="en-US" dirty="0" err="1"/>
              <a:t>angka</a:t>
            </a:r>
            <a:endParaRPr lang="en-ID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41F938F-CDC4-B70D-4641-E39BDA48BF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4527" y="5076631"/>
            <a:ext cx="3716231" cy="156300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C4E3B96-E255-77FD-9AE0-66959DC25E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4527" y="3188822"/>
            <a:ext cx="3467735" cy="1385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2442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5A264-B6DB-C40B-2809-87068C725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Noise Removal (Punctuation)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BEA27-690C-852B-30A8-2E491E2E62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Menghapus</a:t>
            </a:r>
            <a:r>
              <a:rPr lang="en-US" dirty="0"/>
              <a:t> </a:t>
            </a:r>
            <a:r>
              <a:rPr lang="en-US" dirty="0" err="1"/>
              <a:t>stoping</a:t>
            </a:r>
            <a:r>
              <a:rPr lang="en-US" dirty="0"/>
              <a:t> words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Mengembalikan</a:t>
            </a:r>
            <a:r>
              <a:rPr lang="en-US" dirty="0"/>
              <a:t> kata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</a:t>
            </a:r>
            <a:r>
              <a:rPr lang="en-US" dirty="0" err="1"/>
              <a:t>dasar</a:t>
            </a:r>
            <a:endParaRPr lang="en-US" dirty="0"/>
          </a:p>
          <a:p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324DB1-688A-E402-DC21-2D7607A625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807" y="2762157"/>
            <a:ext cx="4971391" cy="16975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A40D217-BF5C-BE8D-2EB1-4B53BA15CE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2807" y="5067105"/>
            <a:ext cx="4887652" cy="1790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7725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3BF3B-1D79-111A-8AF7-5D4090B54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b="0" i="0" dirty="0">
                <a:solidFill>
                  <a:srgbClr val="D5D5D5"/>
                </a:solidFill>
                <a:effectLst/>
                <a:latin typeface="Roboto" panose="02000000000000000000" pitchFamily="2" charset="0"/>
              </a:rPr>
              <a:t>Cleaning Data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BDF4DB-AADC-1564-046E-A7F434B344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Berikut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perbandingan</a:t>
            </a:r>
            <a:r>
              <a:rPr lang="en-US" dirty="0"/>
              <a:t> kata yang </a:t>
            </a:r>
            <a:r>
              <a:rPr lang="en-US" dirty="0" err="1"/>
              <a:t>sudah</a:t>
            </a:r>
            <a:r>
              <a:rPr lang="en-US" dirty="0"/>
              <a:t> di cleaning dan </a:t>
            </a:r>
            <a:r>
              <a:rPr lang="en-US" dirty="0" err="1"/>
              <a:t>belu</a:t>
            </a:r>
            <a:r>
              <a:rPr lang="en-US" dirty="0"/>
              <a:t> di </a:t>
            </a:r>
            <a:r>
              <a:rPr lang="en-US" dirty="0" err="1"/>
              <a:t>lakukan</a:t>
            </a:r>
            <a:r>
              <a:rPr lang="en-US" dirty="0"/>
              <a:t> cleaning</a:t>
            </a:r>
          </a:p>
          <a:p>
            <a:pPr marL="0" indent="0">
              <a:buNone/>
            </a:pP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261702-1B66-E4EC-D392-00BB184E83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9069" y="3342187"/>
            <a:ext cx="9613861" cy="2459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9250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69D78-3432-550D-CCC8-B1A1B84A5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b="0" i="0" dirty="0">
                <a:solidFill>
                  <a:srgbClr val="D5D5D5"/>
                </a:solidFill>
                <a:effectLst/>
                <a:latin typeface="Roboto" panose="02000000000000000000" pitchFamily="2" charset="0"/>
              </a:rPr>
              <a:t>Cleaning Data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5E686D-AD1E-041C-E819-597DA8A26D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Setelah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pembersihan</a:t>
            </a:r>
            <a:r>
              <a:rPr lang="en-US" dirty="0"/>
              <a:t> pada kata yang </a:t>
            </a:r>
            <a:r>
              <a:rPr lang="en-US" dirty="0" err="1"/>
              <a:t>terdapat</a:t>
            </a:r>
            <a:r>
              <a:rPr lang="en-US" dirty="0"/>
              <a:t> </a:t>
            </a:r>
            <a:r>
              <a:rPr lang="en-US" dirty="0" err="1"/>
              <a:t>direview</a:t>
            </a:r>
            <a:r>
              <a:rPr lang="en-US" dirty="0"/>
              <a:t>, </a:t>
            </a:r>
            <a:r>
              <a:rPr lang="en-US" dirty="0" err="1"/>
              <a:t>berikut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visualisasi</a:t>
            </a:r>
            <a:r>
              <a:rPr lang="en-US" dirty="0"/>
              <a:t> kata yang </a:t>
            </a:r>
            <a:r>
              <a:rPr lang="en-US" dirty="0" err="1"/>
              <a:t>sering</a:t>
            </a:r>
            <a:r>
              <a:rPr lang="en-US" dirty="0"/>
              <a:t> </a:t>
            </a:r>
            <a:r>
              <a:rPr lang="en-US" dirty="0" err="1"/>
              <a:t>muncul</a:t>
            </a:r>
            <a:r>
              <a:rPr lang="en-US" dirty="0"/>
              <a:t> pada </a:t>
            </a:r>
            <a:r>
              <a:rPr lang="en-US" dirty="0" err="1"/>
              <a:t>kolom</a:t>
            </a:r>
            <a:r>
              <a:rPr lang="en-US" dirty="0"/>
              <a:t> review.</a:t>
            </a:r>
          </a:p>
          <a:p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630807-CA59-D41D-DB71-718F9B2224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5889" y="3118266"/>
            <a:ext cx="6232890" cy="3739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6179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A82B0-5ED3-C0F9-4753-97C448E36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Word Cloud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48943E-04AE-A27F-ACD9-E88B99EE30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Berikut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visualisasi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kata yang paling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review. </a:t>
            </a:r>
            <a:r>
              <a:rPr lang="en-US" dirty="0" err="1"/>
              <a:t>Semakin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semakin</a:t>
            </a:r>
            <a:r>
              <a:rPr lang="en-US" dirty="0"/>
              <a:t> </a:t>
            </a:r>
            <a:r>
              <a:rPr lang="en-US" dirty="0" err="1"/>
              <a:t>sering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.</a:t>
            </a: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4E0748-6681-FE64-6DBB-E3D04067DB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1555" y="3133900"/>
            <a:ext cx="5468890" cy="3438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27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4610D-275D-5CD2-87BF-FB168F301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LATAR BELAKANG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1EC0D5-6F54-0E58-D78D-6B91418BE0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D" dirty="0"/>
              <a:t>NLP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cabang</a:t>
            </a:r>
            <a:r>
              <a:rPr lang="en-ID" dirty="0"/>
              <a:t> </a:t>
            </a:r>
            <a:r>
              <a:rPr lang="en-ID" dirty="0" err="1"/>
              <a:t>kecerdasan</a:t>
            </a:r>
            <a:r>
              <a:rPr lang="en-ID" dirty="0"/>
              <a:t> </a:t>
            </a:r>
            <a:r>
              <a:rPr lang="en-ID" dirty="0" err="1"/>
              <a:t>buatan</a:t>
            </a:r>
            <a:r>
              <a:rPr lang="en-ID" dirty="0"/>
              <a:t> yang </a:t>
            </a:r>
            <a:r>
              <a:rPr lang="en-ID" dirty="0" err="1"/>
              <a:t>fokus</a:t>
            </a:r>
            <a:r>
              <a:rPr lang="en-ID" dirty="0"/>
              <a:t> pada </a:t>
            </a:r>
            <a:r>
              <a:rPr lang="en-ID" dirty="0" err="1"/>
              <a:t>interaksi</a:t>
            </a:r>
            <a:r>
              <a:rPr lang="en-ID" dirty="0"/>
              <a:t> </a:t>
            </a:r>
            <a:r>
              <a:rPr lang="en-ID" dirty="0" err="1"/>
              <a:t>antara</a:t>
            </a:r>
            <a:r>
              <a:rPr lang="en-ID" dirty="0"/>
              <a:t> </a:t>
            </a:r>
            <a:r>
              <a:rPr lang="en-ID" dirty="0" err="1"/>
              <a:t>manusia</a:t>
            </a:r>
            <a:r>
              <a:rPr lang="en-ID" dirty="0"/>
              <a:t> dan </a:t>
            </a:r>
            <a:r>
              <a:rPr lang="en-ID" dirty="0" err="1"/>
              <a:t>bahasa</a:t>
            </a:r>
            <a:r>
              <a:rPr lang="en-ID" dirty="0"/>
              <a:t> </a:t>
            </a:r>
            <a:r>
              <a:rPr lang="en-ID" dirty="0" err="1"/>
              <a:t>alami</a:t>
            </a:r>
            <a:r>
              <a:rPr lang="en-ID" dirty="0"/>
              <a:t>.</a:t>
            </a:r>
          </a:p>
          <a:p>
            <a:pPr algn="just"/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memanfaatkan</a:t>
            </a:r>
            <a:r>
              <a:rPr lang="en-ID" dirty="0"/>
              <a:t> </a:t>
            </a:r>
            <a:r>
              <a:rPr lang="en-ID" dirty="0" err="1"/>
              <a:t>teknik-teknik</a:t>
            </a:r>
            <a:r>
              <a:rPr lang="en-ID" dirty="0"/>
              <a:t> NLP </a:t>
            </a:r>
            <a:r>
              <a:rPr lang="en-ID" dirty="0" err="1"/>
              <a:t>seperti</a:t>
            </a:r>
            <a:r>
              <a:rPr lang="en-ID" dirty="0"/>
              <a:t> </a:t>
            </a:r>
            <a:r>
              <a:rPr lang="en-ID" dirty="0" err="1"/>
              <a:t>pengolahan</a:t>
            </a:r>
            <a:r>
              <a:rPr lang="en-ID" dirty="0"/>
              <a:t> </a:t>
            </a:r>
            <a:r>
              <a:rPr lang="en-ID" dirty="0" err="1"/>
              <a:t>teks</a:t>
            </a:r>
            <a:r>
              <a:rPr lang="en-ID" dirty="0"/>
              <a:t>, </a:t>
            </a:r>
            <a:r>
              <a:rPr lang="en-ID" dirty="0" err="1"/>
              <a:t>pemodelan</a:t>
            </a:r>
            <a:r>
              <a:rPr lang="en-ID" dirty="0"/>
              <a:t> </a:t>
            </a:r>
            <a:r>
              <a:rPr lang="en-ID" dirty="0" err="1"/>
              <a:t>bahasa</a:t>
            </a:r>
            <a:r>
              <a:rPr lang="en-ID" dirty="0"/>
              <a:t>, </a:t>
            </a:r>
            <a:r>
              <a:rPr lang="en-ID" dirty="0" err="1"/>
              <a:t>klasifikasi</a:t>
            </a:r>
            <a:r>
              <a:rPr lang="en-ID" dirty="0"/>
              <a:t>, dan </a:t>
            </a:r>
            <a:r>
              <a:rPr lang="en-ID" dirty="0" err="1"/>
              <a:t>analisis</a:t>
            </a:r>
            <a:r>
              <a:rPr lang="en-ID" dirty="0"/>
              <a:t> </a:t>
            </a:r>
            <a:r>
              <a:rPr lang="en-ID" dirty="0" err="1"/>
              <a:t>sentimen</a:t>
            </a:r>
            <a:r>
              <a:rPr lang="en-ID" dirty="0"/>
              <a:t>,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membangun</a:t>
            </a:r>
            <a:r>
              <a:rPr lang="en-ID" dirty="0"/>
              <a:t> model yang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mengidentifikasi</a:t>
            </a:r>
            <a:r>
              <a:rPr lang="en-ID" dirty="0"/>
              <a:t> kata-kata </a:t>
            </a:r>
            <a:r>
              <a:rPr lang="en-ID" dirty="0" err="1"/>
              <a:t>kunci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pola</a:t>
            </a:r>
            <a:r>
              <a:rPr lang="en-ID" dirty="0"/>
              <a:t> </a:t>
            </a:r>
            <a:r>
              <a:rPr lang="en-ID" dirty="0" err="1"/>
              <a:t>tertentu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ulasan</a:t>
            </a:r>
            <a:r>
              <a:rPr lang="en-ID" dirty="0"/>
              <a:t> yang </a:t>
            </a:r>
            <a:r>
              <a:rPr lang="en-ID" dirty="0" err="1"/>
              <a:t>berkaitan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rekomendasi</a:t>
            </a:r>
            <a:r>
              <a:rPr lang="en-ID" dirty="0"/>
              <a:t> </a:t>
            </a:r>
            <a:r>
              <a:rPr lang="en-ID" dirty="0" err="1"/>
              <a:t>produk</a:t>
            </a:r>
            <a:r>
              <a:rPr lang="en-ID" dirty="0"/>
              <a:t>. Model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mempelajari</a:t>
            </a:r>
            <a:r>
              <a:rPr lang="en-ID" dirty="0"/>
              <a:t> </a:t>
            </a:r>
            <a:r>
              <a:rPr lang="en-ID" dirty="0" err="1"/>
              <a:t>pola</a:t>
            </a:r>
            <a:r>
              <a:rPr lang="en-ID" dirty="0"/>
              <a:t> </a:t>
            </a:r>
            <a:r>
              <a:rPr lang="en-ID" dirty="0" err="1"/>
              <a:t>umum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ulasan</a:t>
            </a:r>
            <a:r>
              <a:rPr lang="en-ID" dirty="0"/>
              <a:t> yang </a:t>
            </a:r>
            <a:r>
              <a:rPr lang="en-ID" dirty="0" err="1"/>
              <a:t>mengarah</a:t>
            </a:r>
            <a:r>
              <a:rPr lang="en-ID" dirty="0"/>
              <a:t> pada </a:t>
            </a:r>
            <a:r>
              <a:rPr lang="en-ID" dirty="0" err="1"/>
              <a:t>rekomendasi</a:t>
            </a:r>
            <a:r>
              <a:rPr lang="en-ID" dirty="0"/>
              <a:t> </a:t>
            </a:r>
            <a:r>
              <a:rPr lang="en-ID" dirty="0" err="1"/>
              <a:t>positif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negatif</a:t>
            </a:r>
            <a:r>
              <a:rPr lang="en-ID" dirty="0"/>
              <a:t> </a:t>
            </a:r>
            <a:r>
              <a:rPr lang="en-ID" dirty="0" err="1"/>
              <a:t>terhadap</a:t>
            </a:r>
            <a:r>
              <a:rPr lang="en-ID" dirty="0"/>
              <a:t> </a:t>
            </a:r>
            <a:r>
              <a:rPr lang="en-ID" dirty="0" err="1"/>
              <a:t>suatu</a:t>
            </a:r>
            <a:r>
              <a:rPr lang="en-ID" dirty="0"/>
              <a:t> </a:t>
            </a:r>
            <a:r>
              <a:rPr lang="en-ID" dirty="0" err="1"/>
              <a:t>barang</a:t>
            </a:r>
            <a:r>
              <a:rPr lang="en-ID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139982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52F28-8F16-6F7F-8A7C-7D95C1693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Word Cloud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85B68D-88BF-2D01-FBF8-260F534FE0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Berikut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visualisasi</a:t>
            </a:r>
            <a:r>
              <a:rPr lang="en-US" dirty="0"/>
              <a:t> text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yang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direkomendasikan</a:t>
            </a: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57D2E1-2259-A7FE-6FF1-022176D765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0397" y="3072382"/>
            <a:ext cx="5822550" cy="3667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2801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32B8E-F96C-5656-E09E-2F8C38CA0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 Cloud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026492-AC68-F8FA-5144-DD1249C06A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Berikut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visualisasi</a:t>
            </a:r>
            <a:r>
              <a:rPr lang="en-US" dirty="0"/>
              <a:t> text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yang </a:t>
            </a:r>
            <a:r>
              <a:rPr lang="en-US" dirty="0" err="1"/>
              <a:t>direkomendasikan</a:t>
            </a:r>
            <a:endParaRPr lang="en-ID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1AC9178-E968-951E-E32F-DBF01A5EA4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8235" y="2802455"/>
            <a:ext cx="6235529" cy="3935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5151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22ED1-2DCB-A716-C482-10A6AF1F0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Supervised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D70085-1B3A-DB39-7451-C8B8EB1024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Pada </a:t>
            </a:r>
            <a:r>
              <a:rPr lang="en-US" dirty="0" err="1"/>
              <a:t>tahap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saya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3 </a:t>
            </a:r>
            <a:r>
              <a:rPr lang="en-US" dirty="0" err="1"/>
              <a:t>macam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yaitu</a:t>
            </a:r>
            <a:r>
              <a:rPr lang="en-US" dirty="0"/>
              <a:t> logistic regression, random forest dan Naïve bayes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mencari</a:t>
            </a:r>
            <a:r>
              <a:rPr lang="en-US" dirty="0"/>
              <a:t> mana yang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tingkat</a:t>
            </a:r>
            <a:r>
              <a:rPr lang="en-US" dirty="0"/>
              <a:t> </a:t>
            </a:r>
            <a:r>
              <a:rPr lang="en-US" dirty="0" err="1"/>
              <a:t>akurasi</a:t>
            </a:r>
            <a:r>
              <a:rPr lang="en-US" dirty="0"/>
              <a:t> </a:t>
            </a:r>
            <a:r>
              <a:rPr lang="en-US" dirty="0" err="1"/>
              <a:t>prediksi</a:t>
            </a:r>
            <a:r>
              <a:rPr lang="en-US" dirty="0"/>
              <a:t> paling </a:t>
            </a:r>
            <a:r>
              <a:rPr lang="en-US" dirty="0" err="1"/>
              <a:t>tinggi</a:t>
            </a:r>
            <a:r>
              <a:rPr lang="en-US" dirty="0"/>
              <a:t>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0451685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37A0B-4556-17C4-4731-C414CA34A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Supervised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5DB2CC-0C00-D4A2-D53B-1F24A4F147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/>
              <a:t>Logistic Regression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355D16-6E8B-5F5A-A05E-A90436E848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907" y="2810415"/>
            <a:ext cx="4174439" cy="329435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2E1054C-D0FA-3FB1-DAC7-555E088E04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2862" y="2810415"/>
            <a:ext cx="5755393" cy="3369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363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37A0B-4556-17C4-4731-C414CA34A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Supervised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5DB2CC-0C00-D4A2-D53B-1F24A4F147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 err="1"/>
              <a:t>RandomForest</a:t>
            </a:r>
            <a:endParaRPr lang="en-ID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6C860BA-4A19-AF7A-25B8-B09819AA7C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320" y="2810415"/>
            <a:ext cx="4228563" cy="340201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EC5E356-FDE4-C1CD-0650-2A64A001F1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7251" y="2810415"/>
            <a:ext cx="5944430" cy="3467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7371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37A0B-4556-17C4-4731-C414CA34A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Supervised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5DB2CC-0C00-D4A2-D53B-1F24A4F147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/>
              <a:t>Naive Bayes</a:t>
            </a:r>
          </a:p>
          <a:p>
            <a:endParaRPr lang="en-ID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E3FF623-D50B-F24B-4FE7-924D7378C2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291" y="2812370"/>
            <a:ext cx="4457941" cy="344252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672B2CF-D670-FE74-DA81-9B3CE4B736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6513" y="2806360"/>
            <a:ext cx="5925377" cy="3448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1749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37A0B-4556-17C4-4731-C414CA34A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Supervised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5DB2CC-0C00-D4A2-D53B-1F24A4F147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dilihat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ketiga</a:t>
            </a:r>
            <a:r>
              <a:rPr lang="en-ID" dirty="0"/>
              <a:t> </a:t>
            </a:r>
            <a:r>
              <a:rPr lang="en-ID" dirty="0" err="1"/>
              <a:t>metode</a:t>
            </a:r>
            <a:r>
              <a:rPr lang="en-ID" dirty="0"/>
              <a:t> </a:t>
            </a:r>
            <a:r>
              <a:rPr lang="en-ID" dirty="0" err="1"/>
              <a:t>tersebut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disimpulkan</a:t>
            </a:r>
            <a:r>
              <a:rPr lang="en-ID" dirty="0"/>
              <a:t> </a:t>
            </a:r>
            <a:r>
              <a:rPr lang="en-ID" dirty="0" err="1"/>
              <a:t>bahwa</a:t>
            </a:r>
            <a:r>
              <a:rPr lang="en-ID" dirty="0"/>
              <a:t> </a:t>
            </a:r>
            <a:r>
              <a:rPr lang="en-ID" dirty="0" err="1"/>
              <a:t>metode</a:t>
            </a:r>
            <a:r>
              <a:rPr lang="en-ID" dirty="0"/>
              <a:t> random forest </a:t>
            </a:r>
            <a:r>
              <a:rPr lang="en-ID" dirty="0" err="1"/>
              <a:t>memiliki</a:t>
            </a:r>
            <a:r>
              <a:rPr lang="en-ID" dirty="0"/>
              <a:t> </a:t>
            </a:r>
            <a:r>
              <a:rPr lang="en-ID" dirty="0" err="1"/>
              <a:t>akurasi</a:t>
            </a:r>
            <a:r>
              <a:rPr lang="en-ID" dirty="0"/>
              <a:t> paling </a:t>
            </a:r>
            <a:r>
              <a:rPr lang="en-ID" dirty="0" err="1"/>
              <a:t>tinggi</a:t>
            </a:r>
            <a:r>
              <a:rPr lang="en-ID" dirty="0"/>
              <a:t> </a:t>
            </a:r>
            <a:r>
              <a:rPr lang="en-ID" dirty="0" err="1"/>
              <a:t>diantara</a:t>
            </a:r>
            <a:r>
              <a:rPr lang="en-ID" dirty="0"/>
              <a:t> </a:t>
            </a:r>
            <a:r>
              <a:rPr lang="en-ID" dirty="0" err="1"/>
              <a:t>metode</a:t>
            </a:r>
            <a:r>
              <a:rPr lang="en-ID" dirty="0"/>
              <a:t> </a:t>
            </a:r>
            <a:r>
              <a:rPr lang="en-ID" dirty="0" err="1"/>
              <a:t>lainnya</a:t>
            </a:r>
            <a:r>
              <a:rPr lang="en-ID" dirty="0"/>
              <a:t>.</a:t>
            </a:r>
          </a:p>
          <a:p>
            <a:r>
              <a:rPr lang="en-ID" dirty="0" err="1"/>
              <a:t>Sedangkan</a:t>
            </a:r>
            <a:r>
              <a:rPr lang="en-ID" dirty="0"/>
              <a:t> </a:t>
            </a:r>
            <a:r>
              <a:rPr lang="en-ID" dirty="0" err="1"/>
              <a:t>metode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akurasi</a:t>
            </a:r>
            <a:r>
              <a:rPr lang="en-ID" dirty="0"/>
              <a:t> paling </a:t>
            </a:r>
            <a:r>
              <a:rPr lang="en-ID" dirty="0" err="1"/>
              <a:t>rendah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naïve bayes.</a:t>
            </a:r>
          </a:p>
          <a:p>
            <a:endParaRPr lang="en-ID" dirty="0"/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8292667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87B5C-703E-191F-47AA-A8B71E6E1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Kesimpulan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DF5DA7-03BD-9261-DCFF-774B227570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Banyak </a:t>
            </a:r>
            <a:r>
              <a:rPr lang="en-US" dirty="0" err="1"/>
              <a:t>pelanggan</a:t>
            </a:r>
            <a:r>
              <a:rPr lang="en-US" dirty="0"/>
              <a:t> yang </a:t>
            </a:r>
            <a:r>
              <a:rPr lang="en-US" dirty="0" err="1"/>
              <a:t>merekomendasikan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dan </a:t>
            </a:r>
            <a:r>
              <a:rPr lang="en-US" dirty="0" err="1"/>
              <a:t>memberikan</a:t>
            </a:r>
            <a:r>
              <a:rPr lang="en-US" dirty="0"/>
              <a:t> ratting </a:t>
            </a:r>
            <a:r>
              <a:rPr lang="en-US" dirty="0" err="1"/>
              <a:t>tinggi</a:t>
            </a:r>
            <a:r>
              <a:rPr lang="en-US" dirty="0"/>
              <a:t>.</a:t>
            </a:r>
          </a:p>
          <a:p>
            <a:r>
              <a:rPr lang="en-US" dirty="0" err="1"/>
              <a:t>Sehingga</a:t>
            </a:r>
            <a:r>
              <a:rPr lang="en-US" dirty="0"/>
              <a:t> data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imbang</a:t>
            </a:r>
            <a:r>
              <a:rPr lang="en-US" dirty="0"/>
              <a:t> dan </a:t>
            </a:r>
            <a:r>
              <a:rPr lang="en-US" dirty="0" err="1"/>
              <a:t>perlu</a:t>
            </a:r>
            <a:r>
              <a:rPr lang="en-US" dirty="0"/>
              <a:t> di </a:t>
            </a:r>
            <a:r>
              <a:rPr lang="en-US" dirty="0" err="1"/>
              <a:t>upsampling</a:t>
            </a:r>
            <a:r>
              <a:rPr lang="en-US" dirty="0"/>
              <a:t>.</a:t>
            </a:r>
          </a:p>
          <a:p>
            <a:r>
              <a:rPr lang="en-US" dirty="0" err="1"/>
              <a:t>Diperlukan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kali </a:t>
            </a:r>
            <a:r>
              <a:rPr lang="en-US" dirty="0" err="1"/>
              <a:t>pembersihan</a:t>
            </a:r>
            <a:r>
              <a:rPr lang="en-US" dirty="0"/>
              <a:t> data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kata </a:t>
            </a:r>
            <a:r>
              <a:rPr lang="en-US" dirty="0" err="1"/>
              <a:t>seperti</a:t>
            </a:r>
            <a:r>
              <a:rPr lang="en-US" dirty="0"/>
              <a:t> stop word, </a:t>
            </a:r>
            <a:r>
              <a:rPr lang="en-US" dirty="0" err="1"/>
              <a:t>tanda</a:t>
            </a:r>
            <a:r>
              <a:rPr lang="en-US" dirty="0"/>
              <a:t> </a:t>
            </a:r>
            <a:r>
              <a:rPr lang="en-US" dirty="0" err="1"/>
              <a:t>baca</a:t>
            </a:r>
            <a:r>
              <a:rPr lang="en-US" dirty="0"/>
              <a:t> yang </a:t>
            </a:r>
            <a:r>
              <a:rPr lang="en-US" dirty="0" err="1"/>
              <a:t>kurang</a:t>
            </a:r>
            <a:r>
              <a:rPr lang="en-US" dirty="0"/>
              <a:t> </a:t>
            </a:r>
            <a:r>
              <a:rPr lang="en-US" dirty="0" err="1"/>
              <a:t>relevan</a:t>
            </a:r>
            <a:r>
              <a:rPr lang="en-US" dirty="0"/>
              <a:t>.</a:t>
            </a:r>
          </a:p>
          <a:p>
            <a:r>
              <a:rPr lang="en-ID" dirty="0" err="1"/>
              <a:t>Metode</a:t>
            </a:r>
            <a:r>
              <a:rPr lang="en-ID" dirty="0"/>
              <a:t> yang paling </a:t>
            </a:r>
            <a:r>
              <a:rPr lang="en-ID" dirty="0" err="1"/>
              <a:t>tinggi</a:t>
            </a:r>
            <a:r>
              <a:rPr lang="en-ID" dirty="0"/>
              <a:t> </a:t>
            </a:r>
            <a:r>
              <a:rPr lang="en-ID" dirty="0" err="1"/>
              <a:t>akurasinya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random forest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memprediksi</a:t>
            </a:r>
            <a:r>
              <a:rPr lang="en-ID" dirty="0"/>
              <a:t> </a:t>
            </a:r>
            <a:r>
              <a:rPr lang="en-ID" dirty="0" err="1"/>
              <a:t>suatu</a:t>
            </a:r>
            <a:r>
              <a:rPr lang="en-ID" dirty="0"/>
              <a:t> </a:t>
            </a:r>
            <a:r>
              <a:rPr lang="en-ID" dirty="0" err="1"/>
              <a:t>produk</a:t>
            </a:r>
            <a:r>
              <a:rPr lang="en-ID" dirty="0"/>
              <a:t>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direkomendasikan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review.</a:t>
            </a:r>
          </a:p>
        </p:txBody>
      </p:sp>
    </p:spTree>
    <p:extLst>
      <p:ext uri="{BB962C8B-B14F-4D97-AF65-F5344CB8AC3E}">
        <p14:creationId xmlns:p14="http://schemas.microsoft.com/office/powerpoint/2010/main" val="13010918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5952D-F58F-AADE-1D12-581E7033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Referensi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D7D634-188B-7141-4959-67E482A874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>
                <a:hlinkClick r:id="rId2"/>
              </a:rPr>
              <a:t>https://www.kaggle.com/</a:t>
            </a:r>
            <a:endParaRPr lang="en-ID" dirty="0"/>
          </a:p>
          <a:p>
            <a:r>
              <a:rPr lang="en-ID" dirty="0">
                <a:hlinkClick r:id="rId3"/>
              </a:rPr>
              <a:t>https://www.w3schools.com/</a:t>
            </a:r>
            <a:endParaRPr lang="en-ID" dirty="0"/>
          </a:p>
          <a:p>
            <a:r>
              <a:rPr lang="en-ID" dirty="0"/>
              <a:t>https://www.python.org/</a:t>
            </a:r>
          </a:p>
        </p:txBody>
      </p:sp>
    </p:spTree>
    <p:extLst>
      <p:ext uri="{BB962C8B-B14F-4D97-AF65-F5344CB8AC3E}">
        <p14:creationId xmlns:p14="http://schemas.microsoft.com/office/powerpoint/2010/main" val="16238967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1EE5A-2E8B-E12B-4DC7-8720657B5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TERIMAKASIH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681F93-DE94-7388-CB18-2CA3AB0C83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40963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B7D71-AEC7-2423-C982-6004656F9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E89777-9C97-F446-D535-A9955E43AE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Berikut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dataset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digunakan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ID" dirty="0"/>
              <a:t>Dimana yang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menjadi</a:t>
            </a:r>
            <a:r>
              <a:rPr lang="en-ID" dirty="0"/>
              <a:t> focus </a:t>
            </a:r>
            <a:r>
              <a:rPr lang="en-ID" dirty="0" err="1"/>
              <a:t>utamanya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kolom</a:t>
            </a:r>
            <a:r>
              <a:rPr lang="en-ID" dirty="0"/>
              <a:t> review text dan recommended IND yang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digunakan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memprediksi</a:t>
            </a:r>
            <a:r>
              <a:rPr lang="en-ID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9D5909-8102-4F69-39E2-C9DC4C627E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321" y="2881956"/>
            <a:ext cx="10259857" cy="1543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602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B7D71-AEC7-2423-C982-6004656F9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E89777-9C97-F446-D535-A9955E43AE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Dari total 23rb data, </a:t>
            </a:r>
            <a:r>
              <a:rPr lang="en-US" dirty="0" err="1"/>
              <a:t>dari</a:t>
            </a:r>
            <a:r>
              <a:rPr lang="en-US" dirty="0"/>
              <a:t> rating 1-2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pelanggan</a:t>
            </a:r>
            <a:r>
              <a:rPr lang="en-US" dirty="0"/>
              <a:t> yang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merekomendasikan</a:t>
            </a:r>
            <a:r>
              <a:rPr lang="en-US" dirty="0"/>
              <a:t> </a:t>
            </a:r>
            <a:r>
              <a:rPr lang="en-US" dirty="0" err="1"/>
              <a:t>barang</a:t>
            </a:r>
            <a:r>
              <a:rPr lang="en-US" dirty="0"/>
              <a:t>, </a:t>
            </a:r>
            <a:r>
              <a:rPr lang="en-US" dirty="0" err="1"/>
              <a:t>sedangkan</a:t>
            </a:r>
            <a:r>
              <a:rPr lang="en-US" dirty="0"/>
              <a:t> 3-5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pelanggan</a:t>
            </a:r>
            <a:r>
              <a:rPr lang="en-US" dirty="0"/>
              <a:t> yang </a:t>
            </a:r>
            <a:r>
              <a:rPr lang="en-US" dirty="0" err="1"/>
              <a:t>merekomendasikan</a:t>
            </a:r>
            <a:r>
              <a:rPr lang="en-US" dirty="0"/>
              <a:t> </a:t>
            </a:r>
            <a:r>
              <a:rPr lang="en-US" dirty="0" err="1"/>
              <a:t>barangnya</a:t>
            </a:r>
            <a:r>
              <a:rPr lang="en-US" dirty="0"/>
              <a:t>.</a:t>
            </a: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F54F3C-6CDB-D47D-1330-649EE9ED7F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2590" y="3429000"/>
            <a:ext cx="5929322" cy="2507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505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B7D71-AEC7-2423-C982-6004656F9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E89777-9C97-F446-D535-A9955E43AE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Terdapat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pelanggan</a:t>
            </a:r>
            <a:r>
              <a:rPr lang="en-US" dirty="0"/>
              <a:t> yang </a:t>
            </a:r>
            <a:r>
              <a:rPr lang="en-US" dirty="0" err="1"/>
              <a:t>merekomendasikan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presentase</a:t>
            </a:r>
            <a:r>
              <a:rPr lang="en-US" dirty="0"/>
              <a:t> </a:t>
            </a:r>
            <a:r>
              <a:rPr lang="en-US" dirty="0" err="1"/>
              <a:t>sebesar</a:t>
            </a:r>
            <a:r>
              <a:rPr lang="en-US" dirty="0"/>
              <a:t>  81,8%, </a:t>
            </a:r>
            <a:r>
              <a:rPr lang="en-US" dirty="0" err="1"/>
              <a:t>sedangkan</a:t>
            </a:r>
            <a:r>
              <a:rPr lang="en-US" dirty="0"/>
              <a:t> </a:t>
            </a:r>
            <a:r>
              <a:rPr lang="en-US" dirty="0" err="1"/>
              <a:t>pelanggan</a:t>
            </a:r>
            <a:r>
              <a:rPr lang="en-US" dirty="0"/>
              <a:t> yang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merekomendasikan</a:t>
            </a:r>
            <a:r>
              <a:rPr lang="en-US" dirty="0"/>
              <a:t> </a:t>
            </a:r>
            <a:r>
              <a:rPr lang="en-US" dirty="0" err="1"/>
              <a:t>prodok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presentase</a:t>
            </a:r>
            <a:r>
              <a:rPr lang="en-US" dirty="0"/>
              <a:t> 18,2%</a:t>
            </a:r>
            <a:endParaRPr lang="en-ID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EF07773-56F3-8573-D75A-3935CE7770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6276" y="3609367"/>
            <a:ext cx="7059447" cy="2991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3916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11F6C-07D1-8DB1-237E-3EB2D2BFF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Upsampling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801F5-3E04-2CE6-EE08-AF3F765D6C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err="1"/>
              <a:t>Dikarenakan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datanya</a:t>
            </a:r>
            <a:r>
              <a:rPr lang="en-US" dirty="0"/>
              <a:t> sangat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seimbang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saya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upsampling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menyetarakan</a:t>
            </a:r>
            <a:r>
              <a:rPr lang="en-US" dirty="0"/>
              <a:t> data.</a:t>
            </a:r>
          </a:p>
          <a:p>
            <a:pPr algn="just"/>
            <a:r>
              <a:rPr lang="en-US" dirty="0" err="1"/>
              <a:t>Berikut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dataset yang </a:t>
            </a:r>
            <a:r>
              <a:rPr lang="en-US" dirty="0" err="1"/>
              <a:t>telah</a:t>
            </a:r>
            <a:r>
              <a:rPr lang="en-US" dirty="0"/>
              <a:t> di </a:t>
            </a:r>
            <a:r>
              <a:rPr lang="en-US" dirty="0" err="1"/>
              <a:t>upsampling</a:t>
            </a:r>
            <a:endParaRPr lang="en-ID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533036F-5C7A-6EA3-5E67-E5C25B4A90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036" y="3607141"/>
            <a:ext cx="5944430" cy="2676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5017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713C2-8CD2-2662-9060-D6B86CA76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Data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31BBA5-5823-F121-F7E0-9CCBABB7A5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yang </a:t>
            </a:r>
            <a:r>
              <a:rPr lang="en-US" dirty="0" err="1"/>
              <a:t>terdapat</a:t>
            </a:r>
            <a:r>
              <a:rPr lang="en-US" dirty="0"/>
              <a:t> pada review </a:t>
            </a:r>
            <a:r>
              <a:rPr lang="en-US" dirty="0" err="1"/>
              <a:t>masih</a:t>
            </a:r>
            <a:r>
              <a:rPr lang="en-US" dirty="0"/>
              <a:t> </a:t>
            </a:r>
            <a:r>
              <a:rPr lang="en-US" dirty="0" err="1"/>
              <a:t>kotor</a:t>
            </a:r>
            <a:r>
              <a:rPr lang="en-US" dirty="0"/>
              <a:t> </a:t>
            </a:r>
            <a:r>
              <a:rPr lang="en-US" dirty="0" err="1"/>
              <a:t>dikarenakan</a:t>
            </a:r>
            <a:r>
              <a:rPr lang="en-US" dirty="0"/>
              <a:t> </a:t>
            </a:r>
            <a:r>
              <a:rPr lang="en-US" dirty="0" err="1"/>
              <a:t>masih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tanda</a:t>
            </a:r>
            <a:r>
              <a:rPr lang="en-US" dirty="0"/>
              <a:t> </a:t>
            </a:r>
            <a:r>
              <a:rPr lang="en-US" dirty="0" err="1"/>
              <a:t>baca</a:t>
            </a:r>
            <a:r>
              <a:rPr lang="en-US" dirty="0"/>
              <a:t> dan kata </a:t>
            </a:r>
            <a:r>
              <a:rPr lang="en-US" dirty="0" err="1"/>
              <a:t>hubung</a:t>
            </a:r>
            <a:r>
              <a:rPr lang="en-US" dirty="0"/>
              <a:t>.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perlu</a:t>
            </a:r>
            <a:r>
              <a:rPr lang="en-US" dirty="0"/>
              <a:t> di </a:t>
            </a:r>
            <a:r>
              <a:rPr lang="en-US" dirty="0" err="1"/>
              <a:t>bersihkan</a:t>
            </a:r>
            <a:r>
              <a:rPr lang="en-US" dirty="0"/>
              <a:t> </a:t>
            </a:r>
            <a:r>
              <a:rPr lang="en-US" dirty="0" err="1"/>
              <a:t>agak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mengambil</a:t>
            </a:r>
            <a:r>
              <a:rPr lang="en-US" dirty="0"/>
              <a:t> insight pada </a:t>
            </a:r>
            <a:r>
              <a:rPr lang="en-US" dirty="0" err="1"/>
              <a:t>kolom</a:t>
            </a:r>
            <a:r>
              <a:rPr lang="en-US" dirty="0"/>
              <a:t> review</a:t>
            </a:r>
          </a:p>
          <a:p>
            <a:r>
              <a:rPr lang="en-US" dirty="0" err="1"/>
              <a:t>Berikut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perbandingan</a:t>
            </a:r>
            <a:r>
              <a:rPr lang="en-US" dirty="0"/>
              <a:t> </a:t>
            </a:r>
            <a:r>
              <a:rPr lang="en-US" dirty="0" err="1"/>
              <a:t>sesudah</a:t>
            </a:r>
            <a:r>
              <a:rPr lang="en-US" dirty="0"/>
              <a:t> dan </a:t>
            </a:r>
            <a:r>
              <a:rPr lang="en-US" dirty="0" err="1"/>
              <a:t>sebelum</a:t>
            </a:r>
            <a:endParaRPr lang="en-ID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5AE88CB-7443-A258-8066-59DCC76016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9037" y="4136531"/>
            <a:ext cx="10004971" cy="2103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7989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7034F-E5A7-CD3D-FF81-9DBDBDC50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Tokenization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AFE8BF-3023-8CD9-8E0F-228BF96E6B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Setelah</a:t>
            </a:r>
            <a:r>
              <a:rPr lang="en-US" dirty="0"/>
              <a:t> </a:t>
            </a:r>
            <a:r>
              <a:rPr lang="en-US" dirty="0" err="1"/>
              <a:t>mendapatkan</a:t>
            </a:r>
            <a:r>
              <a:rPr lang="en-US" dirty="0"/>
              <a:t> data yang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dibersihkan</a:t>
            </a:r>
            <a:r>
              <a:rPr lang="en-US" dirty="0"/>
              <a:t>,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pemecahan</a:t>
            </a:r>
            <a:r>
              <a:rPr lang="en-US" dirty="0"/>
              <a:t> pada text </a:t>
            </a:r>
            <a:r>
              <a:rPr lang="en-US" dirty="0" err="1"/>
              <a:t>menjadi</a:t>
            </a:r>
            <a:r>
              <a:rPr lang="en-US" dirty="0"/>
              <a:t> token.</a:t>
            </a:r>
          </a:p>
          <a:p>
            <a:r>
              <a:rPr lang="en-US" dirty="0"/>
              <a:t>Hal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diperlukan</a:t>
            </a:r>
            <a:r>
              <a:rPr lang="en-US" dirty="0"/>
              <a:t> agar </a:t>
            </a:r>
            <a:r>
              <a:rPr lang="en-US" dirty="0" err="1"/>
              <a:t>apat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berbagai</a:t>
            </a:r>
            <a:r>
              <a:rPr lang="en-US" dirty="0"/>
              <a:t> </a:t>
            </a:r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/>
              <a:t>pemrosesan</a:t>
            </a:r>
            <a:r>
              <a:rPr lang="en-US" dirty="0"/>
              <a:t> </a:t>
            </a:r>
            <a:r>
              <a:rPr lang="en-US" dirty="0" err="1"/>
              <a:t>teks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penghitungan</a:t>
            </a:r>
            <a:r>
              <a:rPr lang="en-US" dirty="0"/>
              <a:t> kata, </a:t>
            </a:r>
            <a:r>
              <a:rPr lang="en-US" dirty="0" err="1"/>
              <a:t>analisis</a:t>
            </a:r>
            <a:r>
              <a:rPr lang="en-US" dirty="0"/>
              <a:t> </a:t>
            </a:r>
            <a:r>
              <a:rPr lang="en-US" dirty="0" err="1"/>
              <a:t>sentimen</a:t>
            </a:r>
            <a:r>
              <a:rPr lang="en-US" dirty="0"/>
              <a:t>, </a:t>
            </a:r>
            <a:r>
              <a:rPr lang="en-US" dirty="0" err="1"/>
              <a:t>klasifikasi</a:t>
            </a:r>
            <a:r>
              <a:rPr lang="en-US" dirty="0"/>
              <a:t> </a:t>
            </a:r>
            <a:r>
              <a:rPr lang="en-US" dirty="0" err="1"/>
              <a:t>teks</a:t>
            </a:r>
            <a:r>
              <a:rPr lang="en-US" dirty="0"/>
              <a:t>,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pemodelan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.</a:t>
            </a: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4617D3-90CD-9EEE-9E79-4C12170D32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7818" y="4280909"/>
            <a:ext cx="8005611" cy="2302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9227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D8D11-335F-07E3-73E7-F1AA13F1C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Data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9AFF17-7126-4913-EDC4-BCFA62E270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Berikut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visualisasi</a:t>
            </a:r>
            <a:r>
              <a:rPr lang="en-US" dirty="0"/>
              <a:t> data </a:t>
            </a:r>
            <a:r>
              <a:rPr lang="en-US" dirty="0" err="1"/>
              <a:t>dari</a:t>
            </a:r>
            <a:r>
              <a:rPr lang="en-US" dirty="0"/>
              <a:t> rating</a:t>
            </a:r>
          </a:p>
          <a:p>
            <a:r>
              <a:rPr lang="en-US" dirty="0" err="1"/>
              <a:t>Kebanyakan</a:t>
            </a:r>
            <a:r>
              <a:rPr lang="en-US" dirty="0"/>
              <a:t> </a:t>
            </a:r>
            <a:r>
              <a:rPr lang="en-US" dirty="0" err="1"/>
              <a:t>pelanggan</a:t>
            </a:r>
            <a:r>
              <a:rPr lang="en-US" dirty="0"/>
              <a:t> </a:t>
            </a:r>
            <a:r>
              <a:rPr lang="en-US" dirty="0" err="1"/>
              <a:t>memberikan</a:t>
            </a:r>
            <a:r>
              <a:rPr lang="en-US" dirty="0"/>
              <a:t> ratting 5 </a:t>
            </a: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445C68-961F-885A-8934-6412588EF8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6190" y="3281300"/>
            <a:ext cx="3619619" cy="3487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034829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128</TotalTime>
  <Words>642</Words>
  <Application>Microsoft Office PowerPoint</Application>
  <PresentationFormat>Widescreen</PresentationFormat>
  <Paragraphs>87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Roboto</vt:lpstr>
      <vt:lpstr>Trebuchet MS</vt:lpstr>
      <vt:lpstr>Berlin</vt:lpstr>
      <vt:lpstr>FINAL PROJECT NLP</vt:lpstr>
      <vt:lpstr>LATAR BELAKANG</vt:lpstr>
      <vt:lpstr>Exploratory Data Analysis</vt:lpstr>
      <vt:lpstr>Exploratory Data Analysis</vt:lpstr>
      <vt:lpstr>Exploratory Data Analysis</vt:lpstr>
      <vt:lpstr>Upsampling</vt:lpstr>
      <vt:lpstr>Data Preprocessing</vt:lpstr>
      <vt:lpstr>Tokenization</vt:lpstr>
      <vt:lpstr>Data Visualization</vt:lpstr>
      <vt:lpstr>Data Visualization</vt:lpstr>
      <vt:lpstr>Data Visualization</vt:lpstr>
      <vt:lpstr>Data Visualization</vt:lpstr>
      <vt:lpstr>Data Visualization</vt:lpstr>
      <vt:lpstr>Text Manipulation</vt:lpstr>
      <vt:lpstr>Noise Removal (Punctuation)</vt:lpstr>
      <vt:lpstr>Noise Removal (Punctuation)</vt:lpstr>
      <vt:lpstr>Cleaning Data</vt:lpstr>
      <vt:lpstr>Cleaning Data</vt:lpstr>
      <vt:lpstr>Word Cloud</vt:lpstr>
      <vt:lpstr>Word Cloud</vt:lpstr>
      <vt:lpstr>Word Cloud</vt:lpstr>
      <vt:lpstr>Supervised Models</vt:lpstr>
      <vt:lpstr>Supervised Models</vt:lpstr>
      <vt:lpstr>Supervised Models</vt:lpstr>
      <vt:lpstr>Supervised Models</vt:lpstr>
      <vt:lpstr>Supervised Models</vt:lpstr>
      <vt:lpstr>Kesimpulan</vt:lpstr>
      <vt:lpstr>Referensi</vt:lpstr>
      <vt:lpstr>TERIMAKASIH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 NLP</dc:title>
  <dc:creator>USER</dc:creator>
  <cp:lastModifiedBy>USER</cp:lastModifiedBy>
  <cp:revision>2</cp:revision>
  <dcterms:created xsi:type="dcterms:W3CDTF">2023-07-17T07:46:49Z</dcterms:created>
  <dcterms:modified xsi:type="dcterms:W3CDTF">2023-07-17T09:55:45Z</dcterms:modified>
</cp:coreProperties>
</file>