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4AEA6-A5AD-A744-A70B-CA82CA3A11E9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DBCE-1D2C-5A41-8407-0C180AF9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DDBCE-1D2C-5A41-8407-0C180AF90C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DDBCE-1D2C-5A41-8407-0C180AF90C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4A86-B586-7B4E-8A76-8D75C2A3ADAA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9F84-0D4B-4545-A9FC-F596C4C3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3561657" y="1331369"/>
            <a:ext cx="303707" cy="557421"/>
          </a:xfrm>
          <a:prstGeom prst="ellipse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9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955" y="2169689"/>
            <a:ext cx="4947350" cy="6614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citr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34" y="2844409"/>
            <a:ext cx="2473675" cy="3393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18629" y="2844409"/>
            <a:ext cx="2473675" cy="33931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734" y="2857639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Flavors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8629" y="2857639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Names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9734" y="3572047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Citrus zest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734" y="4086319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Citrusy lemon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734" y="4608051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Honey citrus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09320" y="2169688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305940" y="2162754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7725" y="2712111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305940" y="2718983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09320" y="3253428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05940" y="3260300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09320" y="3795851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305940" y="3802723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09320" y="4313467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305940" y="4320339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709320" y="4855890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305940" y="4862762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09320" y="5397207"/>
            <a:ext cx="251336" cy="29105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05940" y="5404079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709320" y="5939630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05940" y="5946502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1311" y="2125895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Black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584886" y="2125895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Chai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991311" y="2659743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Flower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84886" y="2659743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991311" y="3224365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Fruit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84886" y="3224365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Green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91311" y="3758213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Guayusa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84886" y="3758213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Herbal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91311" y="4280111"/>
            <a:ext cx="117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Honeybush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584886" y="4280111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Matcha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1311" y="4813959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Oolong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84886" y="4813959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Pu-erh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991311" y="5378581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Rooibos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4886" y="5378581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White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91311" y="5912429"/>
            <a:ext cx="96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Yellow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584886" y="5912429"/>
            <a:ext cx="96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Yerba Mate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3723" y="1610080"/>
            <a:ext cx="102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 Type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8630" y="3596872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Citrus Mint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18630" y="4111144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Classic Citrus Tea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8630" y="4632876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Citrus Punch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18629" y="5121638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Pink Citrus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18629" y="5643370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Citrus Stinger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9734" y="5111754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Light citrus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9734" y="5633486"/>
            <a:ext cx="2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Heavy citrus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77121" y="1421991"/>
            <a:ext cx="339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noveltea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36751" y="6386763"/>
            <a:ext cx="251336" cy="291055"/>
          </a:xfrm>
          <a:prstGeom prst="round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104392" y="6347625"/>
            <a:ext cx="240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feeling adventurous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0585" y="1863775"/>
            <a:ext cx="7040483" cy="3120096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0585" y="1049236"/>
            <a:ext cx="704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"/>
                <a:cs typeface="Courier"/>
              </a:rPr>
              <a:t>Recommendations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0584" y="2084666"/>
            <a:ext cx="70404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 Name1			Flavors: citrus zest, lemon		Rating: 5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584" y="2656967"/>
            <a:ext cx="70404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 Name2			Flavors: citrus, lemon spark		Rating: 4.6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0584" y="3253655"/>
            <a:ext cx="70404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 Name3			Flavors: honey citrus, peach		Rating: 4.5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0584" y="3832222"/>
            <a:ext cx="70404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 Name4			Flavors: light citrus, lemon		Rating: 4.5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0584" y="4382685"/>
            <a:ext cx="70404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 Name5			Flavors: heavy citrus, lemon		Rating: 4.3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5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Macintosh PowerPoint</Application>
  <PresentationFormat>On-screen Show (4:3)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9</cp:revision>
  <dcterms:created xsi:type="dcterms:W3CDTF">2018-03-23T02:30:43Z</dcterms:created>
  <dcterms:modified xsi:type="dcterms:W3CDTF">2018-03-24T19:21:23Z</dcterms:modified>
</cp:coreProperties>
</file>