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12" y="-560"/>
      </p:cViewPr>
      <p:guideLst>
        <p:guide orient="horz" pos="2160"/>
        <p:guide pos="2880"/>
      </p:guideLst>
    </p:cSldViewPr>
  </p:slideViewPr>
  <p:notesTextViewPr>
    <p:cViewPr>
      <p:scale>
        <a:sx n="100" d="100"/>
        <a:sy n="100" d="100"/>
      </p:scale>
      <p:origin x="0" y="272"/>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74AEA6-A5AD-A744-A70B-CA82CA3A11E9}" type="datetimeFigureOut">
              <a:rPr lang="en-US" smtClean="0"/>
              <a:t>3/25/18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2DDBCE-1D2C-5A41-8407-0C180AF90CA5}" type="slidenum">
              <a:rPr lang="en-US" smtClean="0"/>
              <a:t>‹#›</a:t>
            </a:fld>
            <a:endParaRPr lang="en-US"/>
          </a:p>
        </p:txBody>
      </p:sp>
    </p:spTree>
    <p:extLst>
      <p:ext uri="{BB962C8B-B14F-4D97-AF65-F5344CB8AC3E}">
        <p14:creationId xmlns:p14="http://schemas.microsoft.com/office/powerpoint/2010/main" val="23942922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p>
          <a:p>
            <a:endParaRPr lang="en-US" dirty="0" smtClean="0"/>
          </a:p>
          <a:p>
            <a:r>
              <a:rPr lang="en-US" dirty="0" smtClean="0"/>
              <a:t>Given</a:t>
            </a:r>
            <a:r>
              <a:rPr lang="en-US" baseline="0" dirty="0" smtClean="0"/>
              <a:t> the input citr, we’ll show the five closest valid flavors and tea names that’s we’ve </a:t>
            </a:r>
            <a:r>
              <a:rPr lang="en-US" baseline="0" dirty="0" err="1" smtClean="0"/>
              <a:t>precomputed</a:t>
            </a:r>
            <a:r>
              <a:rPr lang="en-US" baseline="0" dirty="0" smtClean="0"/>
              <a:t>. We many use binary search or a </a:t>
            </a:r>
            <a:r>
              <a:rPr lang="en-US" baseline="0" dirty="0" err="1" smtClean="0"/>
              <a:t>hashmap</a:t>
            </a:r>
            <a:r>
              <a:rPr lang="en-US" baseline="0" dirty="0" smtClean="0"/>
              <a:t> to retrieve the valid entry. We’ll use the valid query (say “citrus zest”) and the tea type to use our tea suggestion algorithm to suggest the top teas for the different tea </a:t>
            </a:r>
            <a:r>
              <a:rPr lang="en-US" baseline="0" smtClean="0"/>
              <a:t>types clicked.</a:t>
            </a:r>
            <a:endParaRPr lang="en-US" dirty="0"/>
          </a:p>
        </p:txBody>
      </p:sp>
      <p:sp>
        <p:nvSpPr>
          <p:cNvPr id="4" name="Slide Number Placeholder 3"/>
          <p:cNvSpPr>
            <a:spLocks noGrp="1"/>
          </p:cNvSpPr>
          <p:nvPr>
            <p:ph type="sldNum" sz="quarter" idx="10"/>
          </p:nvPr>
        </p:nvSpPr>
        <p:spPr/>
        <p:txBody>
          <a:bodyPr/>
          <a:lstStyle/>
          <a:p>
            <a:fld id="{3A2DDBCE-1D2C-5A41-8407-0C180AF90CA5}" type="slidenum">
              <a:rPr lang="en-US" smtClean="0"/>
              <a:t>1</a:t>
            </a:fld>
            <a:endParaRPr lang="en-US"/>
          </a:p>
        </p:txBody>
      </p:sp>
    </p:spTree>
    <p:extLst>
      <p:ext uri="{BB962C8B-B14F-4D97-AF65-F5344CB8AC3E}">
        <p14:creationId xmlns:p14="http://schemas.microsoft.com/office/powerpoint/2010/main" val="1839014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endParaRPr lang="en-US" dirty="0"/>
          </a:p>
        </p:txBody>
      </p:sp>
      <p:sp>
        <p:nvSpPr>
          <p:cNvPr id="4" name="Slide Number Placeholder 3"/>
          <p:cNvSpPr>
            <a:spLocks noGrp="1"/>
          </p:cNvSpPr>
          <p:nvPr>
            <p:ph type="sldNum" sz="quarter" idx="10"/>
          </p:nvPr>
        </p:nvSpPr>
        <p:spPr/>
        <p:txBody>
          <a:bodyPr/>
          <a:lstStyle/>
          <a:p>
            <a:fld id="{3A2DDBCE-1D2C-5A41-8407-0C180AF90CA5}" type="slidenum">
              <a:rPr lang="en-US" smtClean="0"/>
              <a:t>2</a:t>
            </a:fld>
            <a:endParaRPr lang="en-US"/>
          </a:p>
        </p:txBody>
      </p:sp>
    </p:spTree>
    <p:extLst>
      <p:ext uri="{BB962C8B-B14F-4D97-AF65-F5344CB8AC3E}">
        <p14:creationId xmlns:p14="http://schemas.microsoft.com/office/powerpoint/2010/main" val="110263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D54A86-B586-7B4E-8A76-8D75C2A3ADAA}"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415823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54A86-B586-7B4E-8A76-8D75C2A3ADAA}"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276538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54A86-B586-7B4E-8A76-8D75C2A3ADAA}"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373752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54A86-B586-7B4E-8A76-8D75C2A3ADAA}"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327714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D54A86-B586-7B4E-8A76-8D75C2A3ADAA}"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119080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D54A86-B586-7B4E-8A76-8D75C2A3ADAA}"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44910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D54A86-B586-7B4E-8A76-8D75C2A3ADAA}" type="datetimeFigureOut">
              <a:rPr lang="en-US" smtClean="0"/>
              <a:t>3/25/18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41721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D54A86-B586-7B4E-8A76-8D75C2A3ADAA}" type="datetimeFigureOut">
              <a:rPr lang="en-US" smtClean="0"/>
              <a:t>3/25/18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217817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54A86-B586-7B4E-8A76-8D75C2A3ADAA}" type="datetimeFigureOut">
              <a:rPr lang="en-US" smtClean="0"/>
              <a:t>3/25/18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169472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54A86-B586-7B4E-8A76-8D75C2A3ADAA}"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8061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54A86-B586-7B4E-8A76-8D75C2A3ADAA}"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19F84-0D4B-4545-A9FC-F596C4C3D91F}" type="slidenum">
              <a:rPr lang="en-US" smtClean="0"/>
              <a:t>‹#›</a:t>
            </a:fld>
            <a:endParaRPr lang="en-US"/>
          </a:p>
        </p:txBody>
      </p:sp>
    </p:spTree>
    <p:extLst>
      <p:ext uri="{BB962C8B-B14F-4D97-AF65-F5344CB8AC3E}">
        <p14:creationId xmlns:p14="http://schemas.microsoft.com/office/powerpoint/2010/main" val="5001325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54A86-B586-7B4E-8A76-8D75C2A3ADAA}" type="datetimeFigureOut">
              <a:rPr lang="en-US" smtClean="0"/>
              <a:t>3/25/18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19F84-0D4B-4545-A9FC-F596C4C3D91F}" type="slidenum">
              <a:rPr lang="en-US" smtClean="0"/>
              <a:t>‹#›</a:t>
            </a:fld>
            <a:endParaRPr lang="en-US"/>
          </a:p>
        </p:txBody>
      </p:sp>
    </p:spTree>
    <p:extLst>
      <p:ext uri="{BB962C8B-B14F-4D97-AF65-F5344CB8AC3E}">
        <p14:creationId xmlns:p14="http://schemas.microsoft.com/office/powerpoint/2010/main" val="3795744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a:xfrm>
            <a:off x="3561657" y="1331369"/>
            <a:ext cx="303707" cy="557421"/>
          </a:xfrm>
          <a:prstGeom prst="ellipse">
            <a:avLst/>
          </a:prstGeom>
          <a:solidFill>
            <a:schemeClr val="accent3">
              <a:lumMod val="75000"/>
            </a:schemeClr>
          </a:solidFill>
          <a:scene3d>
            <a:camera prst="orthographicFront">
              <a:rot lat="0" lon="0" rev="192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44955" y="2169689"/>
            <a:ext cx="4947350" cy="661490"/>
          </a:xfrm>
          <a:prstGeom prst="rect">
            <a:avLst/>
          </a:prstGeom>
          <a:solidFill>
            <a:schemeClr val="bg1"/>
          </a:solidFill>
          <a:ln>
            <a:solidFill>
              <a:schemeClr val="accent6">
                <a:lumMod val="50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3600" dirty="0" smtClean="0">
                <a:solidFill>
                  <a:schemeClr val="tx1"/>
                </a:solidFill>
                <a:latin typeface="Courier"/>
                <a:cs typeface="Courier"/>
              </a:rPr>
              <a:t>citr</a:t>
            </a:r>
            <a:endParaRPr lang="en-US" sz="3600" dirty="0">
              <a:solidFill>
                <a:schemeClr val="tx1"/>
              </a:solidFill>
              <a:latin typeface="Courier"/>
              <a:cs typeface="Courier"/>
            </a:endParaRPr>
          </a:p>
        </p:txBody>
      </p:sp>
      <p:sp>
        <p:nvSpPr>
          <p:cNvPr id="5" name="Rounded Rectangle 4"/>
          <p:cNvSpPr/>
          <p:nvPr/>
        </p:nvSpPr>
        <p:spPr>
          <a:xfrm>
            <a:off x="189734" y="2844409"/>
            <a:ext cx="2473675" cy="3393148"/>
          </a:xfrm>
          <a:prstGeom prst="roundRect">
            <a:avLst/>
          </a:prstGeom>
          <a:solidFill>
            <a:schemeClr val="accent6">
              <a:lumMod val="20000"/>
              <a:lumOff val="8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718629" y="2844409"/>
            <a:ext cx="2473675" cy="3393148"/>
          </a:xfrm>
          <a:prstGeom prst="roundRect">
            <a:avLst/>
          </a:prstGeom>
          <a:solidFill>
            <a:schemeClr val="accent6">
              <a:lumMod val="20000"/>
              <a:lumOff val="8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189734" y="2857639"/>
            <a:ext cx="2473675" cy="369332"/>
          </a:xfrm>
          <a:prstGeom prst="rect">
            <a:avLst/>
          </a:prstGeom>
          <a:noFill/>
        </p:spPr>
        <p:txBody>
          <a:bodyPr wrap="square" rtlCol="0">
            <a:spAutoFit/>
          </a:bodyPr>
          <a:lstStyle/>
          <a:p>
            <a:pPr algn="ctr"/>
            <a:r>
              <a:rPr lang="en-US" b="1" dirty="0" smtClean="0"/>
              <a:t>Flavors</a:t>
            </a:r>
            <a:endParaRPr lang="en-US" b="1" dirty="0"/>
          </a:p>
        </p:txBody>
      </p:sp>
      <p:sp>
        <p:nvSpPr>
          <p:cNvPr id="9" name="TextBox 8"/>
          <p:cNvSpPr txBox="1"/>
          <p:nvPr/>
        </p:nvSpPr>
        <p:spPr>
          <a:xfrm>
            <a:off x="2718629" y="2857639"/>
            <a:ext cx="2473675" cy="369332"/>
          </a:xfrm>
          <a:prstGeom prst="rect">
            <a:avLst/>
          </a:prstGeom>
          <a:noFill/>
        </p:spPr>
        <p:txBody>
          <a:bodyPr wrap="square" rtlCol="0">
            <a:spAutoFit/>
          </a:bodyPr>
          <a:lstStyle/>
          <a:p>
            <a:pPr algn="ctr"/>
            <a:r>
              <a:rPr lang="en-US" b="1" dirty="0" smtClean="0"/>
              <a:t>Names</a:t>
            </a:r>
            <a:endParaRPr lang="en-US" b="1" dirty="0"/>
          </a:p>
        </p:txBody>
      </p:sp>
      <p:sp>
        <p:nvSpPr>
          <p:cNvPr id="10" name="TextBox 9"/>
          <p:cNvSpPr txBox="1"/>
          <p:nvPr/>
        </p:nvSpPr>
        <p:spPr>
          <a:xfrm>
            <a:off x="189734" y="3572047"/>
            <a:ext cx="2473675" cy="369332"/>
          </a:xfrm>
          <a:prstGeom prst="rect">
            <a:avLst/>
          </a:prstGeom>
          <a:noFill/>
        </p:spPr>
        <p:txBody>
          <a:bodyPr wrap="square" rtlCol="0">
            <a:spAutoFit/>
          </a:bodyPr>
          <a:lstStyle/>
          <a:p>
            <a:pPr algn="ctr"/>
            <a:r>
              <a:rPr lang="en-US" dirty="0" smtClean="0"/>
              <a:t>Citrus zest</a:t>
            </a:r>
            <a:endParaRPr lang="en-US" dirty="0"/>
          </a:p>
        </p:txBody>
      </p:sp>
      <p:sp>
        <p:nvSpPr>
          <p:cNvPr id="12" name="TextBox 11"/>
          <p:cNvSpPr txBox="1"/>
          <p:nvPr/>
        </p:nvSpPr>
        <p:spPr>
          <a:xfrm>
            <a:off x="189734" y="4086319"/>
            <a:ext cx="2473675" cy="369332"/>
          </a:xfrm>
          <a:prstGeom prst="rect">
            <a:avLst/>
          </a:prstGeom>
          <a:noFill/>
        </p:spPr>
        <p:txBody>
          <a:bodyPr wrap="square" rtlCol="0">
            <a:spAutoFit/>
          </a:bodyPr>
          <a:lstStyle/>
          <a:p>
            <a:pPr algn="ctr"/>
            <a:r>
              <a:rPr lang="en-US" dirty="0" smtClean="0"/>
              <a:t>Citrusy lemon</a:t>
            </a:r>
            <a:endParaRPr lang="en-US" dirty="0"/>
          </a:p>
        </p:txBody>
      </p:sp>
      <p:sp>
        <p:nvSpPr>
          <p:cNvPr id="13" name="TextBox 12"/>
          <p:cNvSpPr txBox="1"/>
          <p:nvPr/>
        </p:nvSpPr>
        <p:spPr>
          <a:xfrm>
            <a:off x="189734" y="4608051"/>
            <a:ext cx="2473675" cy="369332"/>
          </a:xfrm>
          <a:prstGeom prst="rect">
            <a:avLst/>
          </a:prstGeom>
          <a:noFill/>
        </p:spPr>
        <p:txBody>
          <a:bodyPr wrap="square" rtlCol="0">
            <a:spAutoFit/>
          </a:bodyPr>
          <a:lstStyle/>
          <a:p>
            <a:pPr algn="ctr"/>
            <a:r>
              <a:rPr lang="en-US" dirty="0" smtClean="0"/>
              <a:t>Honey citrus</a:t>
            </a:r>
            <a:endParaRPr lang="en-US" dirty="0"/>
          </a:p>
        </p:txBody>
      </p:sp>
      <p:sp>
        <p:nvSpPr>
          <p:cNvPr id="14" name="Rounded Rectangle 13"/>
          <p:cNvSpPr/>
          <p:nvPr/>
        </p:nvSpPr>
        <p:spPr>
          <a:xfrm>
            <a:off x="5709320" y="2169688"/>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7305940" y="2162754"/>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5717725" y="2712111"/>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305940" y="2718983"/>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5709320" y="3253428"/>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305940" y="3260300"/>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5709320" y="3795851"/>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305940" y="3802723"/>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5709320" y="4313467"/>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305940" y="4320339"/>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5709320" y="4855890"/>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7305940" y="4862762"/>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5709320" y="5397207"/>
            <a:ext cx="251336" cy="291055"/>
          </a:xfrm>
          <a:prstGeom prst="roundRect">
            <a:avLst/>
          </a:prstGeom>
          <a:solidFill>
            <a:schemeClr val="tx1"/>
          </a:solid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7305940" y="5404079"/>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5709320" y="5939630"/>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7305940" y="5946502"/>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991311" y="2125895"/>
            <a:ext cx="966341" cy="307777"/>
          </a:xfrm>
          <a:prstGeom prst="rect">
            <a:avLst/>
          </a:prstGeom>
          <a:noFill/>
        </p:spPr>
        <p:txBody>
          <a:bodyPr wrap="square" rtlCol="0">
            <a:spAutoFit/>
          </a:bodyPr>
          <a:lstStyle/>
          <a:p>
            <a:r>
              <a:rPr lang="en-US" sz="1400" dirty="0" smtClean="0"/>
              <a:t>Black</a:t>
            </a:r>
            <a:endParaRPr lang="en-US" sz="1400" dirty="0"/>
          </a:p>
        </p:txBody>
      </p:sp>
      <p:sp>
        <p:nvSpPr>
          <p:cNvPr id="31" name="TextBox 30"/>
          <p:cNvSpPr txBox="1"/>
          <p:nvPr/>
        </p:nvSpPr>
        <p:spPr>
          <a:xfrm>
            <a:off x="7584886" y="2125895"/>
            <a:ext cx="966341" cy="307777"/>
          </a:xfrm>
          <a:prstGeom prst="rect">
            <a:avLst/>
          </a:prstGeom>
          <a:noFill/>
        </p:spPr>
        <p:txBody>
          <a:bodyPr wrap="square" rtlCol="0">
            <a:spAutoFit/>
          </a:bodyPr>
          <a:lstStyle/>
          <a:p>
            <a:r>
              <a:rPr lang="en-US" sz="1400" dirty="0" smtClean="0"/>
              <a:t>Chai</a:t>
            </a:r>
            <a:endParaRPr lang="en-US" sz="1400" dirty="0"/>
          </a:p>
        </p:txBody>
      </p:sp>
      <p:sp>
        <p:nvSpPr>
          <p:cNvPr id="32" name="TextBox 31"/>
          <p:cNvSpPr txBox="1"/>
          <p:nvPr/>
        </p:nvSpPr>
        <p:spPr>
          <a:xfrm>
            <a:off x="5991311" y="2659743"/>
            <a:ext cx="966341" cy="307777"/>
          </a:xfrm>
          <a:prstGeom prst="rect">
            <a:avLst/>
          </a:prstGeom>
          <a:noFill/>
        </p:spPr>
        <p:txBody>
          <a:bodyPr wrap="square" rtlCol="0">
            <a:spAutoFit/>
          </a:bodyPr>
          <a:lstStyle/>
          <a:p>
            <a:r>
              <a:rPr lang="en-US" sz="1400" dirty="0" smtClean="0"/>
              <a:t>Flower</a:t>
            </a:r>
            <a:endParaRPr lang="en-US" sz="1400" dirty="0"/>
          </a:p>
        </p:txBody>
      </p:sp>
      <p:sp>
        <p:nvSpPr>
          <p:cNvPr id="33" name="TextBox 32"/>
          <p:cNvSpPr txBox="1"/>
          <p:nvPr/>
        </p:nvSpPr>
        <p:spPr>
          <a:xfrm>
            <a:off x="7584886" y="2659743"/>
            <a:ext cx="966341" cy="307777"/>
          </a:xfrm>
          <a:prstGeom prst="rect">
            <a:avLst/>
          </a:prstGeom>
          <a:noFill/>
        </p:spPr>
        <p:txBody>
          <a:bodyPr wrap="square" rtlCol="0">
            <a:spAutoFit/>
          </a:bodyPr>
          <a:lstStyle/>
          <a:p>
            <a:r>
              <a:rPr lang="en-US" sz="1400" dirty="0" smtClean="0"/>
              <a:t>Food</a:t>
            </a:r>
            <a:endParaRPr lang="en-US" sz="1400" dirty="0"/>
          </a:p>
        </p:txBody>
      </p:sp>
      <p:sp>
        <p:nvSpPr>
          <p:cNvPr id="34" name="TextBox 33"/>
          <p:cNvSpPr txBox="1"/>
          <p:nvPr/>
        </p:nvSpPr>
        <p:spPr>
          <a:xfrm>
            <a:off x="5991311" y="3224365"/>
            <a:ext cx="966341" cy="307777"/>
          </a:xfrm>
          <a:prstGeom prst="rect">
            <a:avLst/>
          </a:prstGeom>
          <a:noFill/>
        </p:spPr>
        <p:txBody>
          <a:bodyPr wrap="square" rtlCol="0">
            <a:spAutoFit/>
          </a:bodyPr>
          <a:lstStyle/>
          <a:p>
            <a:r>
              <a:rPr lang="en-US" sz="1400" dirty="0" smtClean="0"/>
              <a:t>Fruit</a:t>
            </a:r>
            <a:endParaRPr lang="en-US" sz="1400" dirty="0"/>
          </a:p>
        </p:txBody>
      </p:sp>
      <p:sp>
        <p:nvSpPr>
          <p:cNvPr id="35" name="TextBox 34"/>
          <p:cNvSpPr txBox="1"/>
          <p:nvPr/>
        </p:nvSpPr>
        <p:spPr>
          <a:xfrm>
            <a:off x="7584886" y="3224365"/>
            <a:ext cx="966341" cy="307777"/>
          </a:xfrm>
          <a:prstGeom prst="rect">
            <a:avLst/>
          </a:prstGeom>
          <a:noFill/>
        </p:spPr>
        <p:txBody>
          <a:bodyPr wrap="square" rtlCol="0">
            <a:spAutoFit/>
          </a:bodyPr>
          <a:lstStyle/>
          <a:p>
            <a:r>
              <a:rPr lang="en-US" sz="1400" dirty="0" smtClean="0"/>
              <a:t>Green</a:t>
            </a:r>
            <a:endParaRPr lang="en-US" sz="1400" dirty="0"/>
          </a:p>
        </p:txBody>
      </p:sp>
      <p:sp>
        <p:nvSpPr>
          <p:cNvPr id="36" name="TextBox 35"/>
          <p:cNvSpPr txBox="1"/>
          <p:nvPr/>
        </p:nvSpPr>
        <p:spPr>
          <a:xfrm>
            <a:off x="5991311" y="3758213"/>
            <a:ext cx="966341" cy="307777"/>
          </a:xfrm>
          <a:prstGeom prst="rect">
            <a:avLst/>
          </a:prstGeom>
          <a:noFill/>
        </p:spPr>
        <p:txBody>
          <a:bodyPr wrap="square" rtlCol="0">
            <a:spAutoFit/>
          </a:bodyPr>
          <a:lstStyle/>
          <a:p>
            <a:r>
              <a:rPr lang="en-US" sz="1400" dirty="0" smtClean="0"/>
              <a:t>Guayusa</a:t>
            </a:r>
            <a:endParaRPr lang="en-US" sz="1400" dirty="0"/>
          </a:p>
        </p:txBody>
      </p:sp>
      <p:sp>
        <p:nvSpPr>
          <p:cNvPr id="37" name="TextBox 36"/>
          <p:cNvSpPr txBox="1"/>
          <p:nvPr/>
        </p:nvSpPr>
        <p:spPr>
          <a:xfrm>
            <a:off x="7584886" y="3758213"/>
            <a:ext cx="966341" cy="307777"/>
          </a:xfrm>
          <a:prstGeom prst="rect">
            <a:avLst/>
          </a:prstGeom>
          <a:noFill/>
        </p:spPr>
        <p:txBody>
          <a:bodyPr wrap="square" rtlCol="0">
            <a:spAutoFit/>
          </a:bodyPr>
          <a:lstStyle/>
          <a:p>
            <a:r>
              <a:rPr lang="en-US" sz="1400" dirty="0" smtClean="0"/>
              <a:t>Herbal</a:t>
            </a:r>
            <a:endParaRPr lang="en-US" sz="1400" dirty="0"/>
          </a:p>
        </p:txBody>
      </p:sp>
      <p:sp>
        <p:nvSpPr>
          <p:cNvPr id="38" name="TextBox 37"/>
          <p:cNvSpPr txBox="1"/>
          <p:nvPr/>
        </p:nvSpPr>
        <p:spPr>
          <a:xfrm>
            <a:off x="5991311" y="4280111"/>
            <a:ext cx="1173416" cy="307777"/>
          </a:xfrm>
          <a:prstGeom prst="rect">
            <a:avLst/>
          </a:prstGeom>
          <a:noFill/>
        </p:spPr>
        <p:txBody>
          <a:bodyPr wrap="square" rtlCol="0">
            <a:spAutoFit/>
          </a:bodyPr>
          <a:lstStyle/>
          <a:p>
            <a:r>
              <a:rPr lang="en-US" sz="1400" dirty="0" smtClean="0"/>
              <a:t>Honeybush</a:t>
            </a:r>
            <a:endParaRPr lang="en-US" sz="1400" dirty="0"/>
          </a:p>
        </p:txBody>
      </p:sp>
      <p:sp>
        <p:nvSpPr>
          <p:cNvPr id="39" name="TextBox 38"/>
          <p:cNvSpPr txBox="1"/>
          <p:nvPr/>
        </p:nvSpPr>
        <p:spPr>
          <a:xfrm>
            <a:off x="7584886" y="4280111"/>
            <a:ext cx="966341" cy="307777"/>
          </a:xfrm>
          <a:prstGeom prst="rect">
            <a:avLst/>
          </a:prstGeom>
          <a:noFill/>
        </p:spPr>
        <p:txBody>
          <a:bodyPr wrap="square" rtlCol="0">
            <a:spAutoFit/>
          </a:bodyPr>
          <a:lstStyle/>
          <a:p>
            <a:r>
              <a:rPr lang="en-US" sz="1400" dirty="0" smtClean="0"/>
              <a:t>Matcha</a:t>
            </a:r>
            <a:endParaRPr lang="en-US" sz="1400" dirty="0"/>
          </a:p>
        </p:txBody>
      </p:sp>
      <p:sp>
        <p:nvSpPr>
          <p:cNvPr id="40" name="TextBox 39"/>
          <p:cNvSpPr txBox="1"/>
          <p:nvPr/>
        </p:nvSpPr>
        <p:spPr>
          <a:xfrm>
            <a:off x="5991311" y="4813959"/>
            <a:ext cx="966341" cy="307777"/>
          </a:xfrm>
          <a:prstGeom prst="rect">
            <a:avLst/>
          </a:prstGeom>
          <a:noFill/>
        </p:spPr>
        <p:txBody>
          <a:bodyPr wrap="square" rtlCol="0">
            <a:spAutoFit/>
          </a:bodyPr>
          <a:lstStyle/>
          <a:p>
            <a:r>
              <a:rPr lang="en-US" sz="1400" dirty="0" smtClean="0"/>
              <a:t>Oolong</a:t>
            </a:r>
            <a:endParaRPr lang="en-US" sz="1400" dirty="0"/>
          </a:p>
        </p:txBody>
      </p:sp>
      <p:sp>
        <p:nvSpPr>
          <p:cNvPr id="41" name="TextBox 40"/>
          <p:cNvSpPr txBox="1"/>
          <p:nvPr/>
        </p:nvSpPr>
        <p:spPr>
          <a:xfrm>
            <a:off x="7584886" y="4813959"/>
            <a:ext cx="966341" cy="307777"/>
          </a:xfrm>
          <a:prstGeom prst="rect">
            <a:avLst/>
          </a:prstGeom>
          <a:noFill/>
        </p:spPr>
        <p:txBody>
          <a:bodyPr wrap="square" rtlCol="0">
            <a:spAutoFit/>
          </a:bodyPr>
          <a:lstStyle/>
          <a:p>
            <a:r>
              <a:rPr lang="en-US" sz="1400" dirty="0" smtClean="0"/>
              <a:t>Pu-erh</a:t>
            </a:r>
            <a:endParaRPr lang="en-US" sz="1400" dirty="0"/>
          </a:p>
        </p:txBody>
      </p:sp>
      <p:sp>
        <p:nvSpPr>
          <p:cNvPr id="42" name="TextBox 41"/>
          <p:cNvSpPr txBox="1"/>
          <p:nvPr/>
        </p:nvSpPr>
        <p:spPr>
          <a:xfrm>
            <a:off x="5991311" y="5378581"/>
            <a:ext cx="966341" cy="307777"/>
          </a:xfrm>
          <a:prstGeom prst="rect">
            <a:avLst/>
          </a:prstGeom>
          <a:noFill/>
        </p:spPr>
        <p:txBody>
          <a:bodyPr wrap="square" rtlCol="0">
            <a:spAutoFit/>
          </a:bodyPr>
          <a:lstStyle/>
          <a:p>
            <a:r>
              <a:rPr lang="en-US" sz="1400" dirty="0" smtClean="0"/>
              <a:t>Rooibos</a:t>
            </a:r>
            <a:endParaRPr lang="en-US" sz="1400" dirty="0"/>
          </a:p>
        </p:txBody>
      </p:sp>
      <p:sp>
        <p:nvSpPr>
          <p:cNvPr id="43" name="TextBox 42"/>
          <p:cNvSpPr txBox="1"/>
          <p:nvPr/>
        </p:nvSpPr>
        <p:spPr>
          <a:xfrm>
            <a:off x="7584886" y="5378581"/>
            <a:ext cx="966341" cy="307777"/>
          </a:xfrm>
          <a:prstGeom prst="rect">
            <a:avLst/>
          </a:prstGeom>
          <a:noFill/>
        </p:spPr>
        <p:txBody>
          <a:bodyPr wrap="square" rtlCol="0">
            <a:spAutoFit/>
          </a:bodyPr>
          <a:lstStyle/>
          <a:p>
            <a:r>
              <a:rPr lang="en-US" sz="1400" dirty="0" smtClean="0"/>
              <a:t>White</a:t>
            </a:r>
            <a:endParaRPr lang="en-US" sz="1400" dirty="0"/>
          </a:p>
        </p:txBody>
      </p:sp>
      <p:sp>
        <p:nvSpPr>
          <p:cNvPr id="44" name="TextBox 43"/>
          <p:cNvSpPr txBox="1"/>
          <p:nvPr/>
        </p:nvSpPr>
        <p:spPr>
          <a:xfrm>
            <a:off x="5991311" y="5912429"/>
            <a:ext cx="966341" cy="307777"/>
          </a:xfrm>
          <a:prstGeom prst="rect">
            <a:avLst/>
          </a:prstGeom>
          <a:noFill/>
        </p:spPr>
        <p:txBody>
          <a:bodyPr wrap="square" rtlCol="0">
            <a:spAutoFit/>
          </a:bodyPr>
          <a:lstStyle/>
          <a:p>
            <a:r>
              <a:rPr lang="en-US" sz="1400" dirty="0" smtClean="0"/>
              <a:t>Yellow</a:t>
            </a:r>
            <a:endParaRPr lang="en-US" sz="1400" dirty="0"/>
          </a:p>
        </p:txBody>
      </p:sp>
      <p:sp>
        <p:nvSpPr>
          <p:cNvPr id="45" name="TextBox 44"/>
          <p:cNvSpPr txBox="1"/>
          <p:nvPr/>
        </p:nvSpPr>
        <p:spPr>
          <a:xfrm>
            <a:off x="7584886" y="5912429"/>
            <a:ext cx="966341" cy="523220"/>
          </a:xfrm>
          <a:prstGeom prst="rect">
            <a:avLst/>
          </a:prstGeom>
          <a:noFill/>
        </p:spPr>
        <p:txBody>
          <a:bodyPr wrap="square" rtlCol="0">
            <a:spAutoFit/>
          </a:bodyPr>
          <a:lstStyle/>
          <a:p>
            <a:r>
              <a:rPr lang="en-US" sz="1400" dirty="0" smtClean="0"/>
              <a:t>Yerba Mate</a:t>
            </a:r>
            <a:endParaRPr lang="en-US" sz="1400" dirty="0"/>
          </a:p>
        </p:txBody>
      </p:sp>
      <p:sp>
        <p:nvSpPr>
          <p:cNvPr id="46" name="TextBox 45"/>
          <p:cNvSpPr txBox="1"/>
          <p:nvPr/>
        </p:nvSpPr>
        <p:spPr>
          <a:xfrm>
            <a:off x="6443723" y="1610080"/>
            <a:ext cx="1027858" cy="369332"/>
          </a:xfrm>
          <a:prstGeom prst="rect">
            <a:avLst/>
          </a:prstGeom>
          <a:noFill/>
        </p:spPr>
        <p:txBody>
          <a:bodyPr wrap="none" rtlCol="0">
            <a:spAutoFit/>
          </a:bodyPr>
          <a:lstStyle/>
          <a:p>
            <a:r>
              <a:rPr lang="en-US" dirty="0" smtClean="0"/>
              <a:t>Tea Type</a:t>
            </a:r>
            <a:endParaRPr lang="en-US" dirty="0"/>
          </a:p>
        </p:txBody>
      </p:sp>
      <p:sp>
        <p:nvSpPr>
          <p:cNvPr id="47" name="TextBox 46"/>
          <p:cNvSpPr txBox="1"/>
          <p:nvPr/>
        </p:nvSpPr>
        <p:spPr>
          <a:xfrm>
            <a:off x="2718630" y="3596872"/>
            <a:ext cx="2473675" cy="369332"/>
          </a:xfrm>
          <a:prstGeom prst="rect">
            <a:avLst/>
          </a:prstGeom>
          <a:noFill/>
        </p:spPr>
        <p:txBody>
          <a:bodyPr wrap="square" rtlCol="0">
            <a:spAutoFit/>
          </a:bodyPr>
          <a:lstStyle/>
          <a:p>
            <a:pPr algn="ctr"/>
            <a:r>
              <a:rPr lang="en-US" dirty="0" smtClean="0"/>
              <a:t>Citrus Mint</a:t>
            </a:r>
            <a:endParaRPr lang="en-US" dirty="0"/>
          </a:p>
        </p:txBody>
      </p:sp>
      <p:sp>
        <p:nvSpPr>
          <p:cNvPr id="48" name="TextBox 47"/>
          <p:cNvSpPr txBox="1"/>
          <p:nvPr/>
        </p:nvSpPr>
        <p:spPr>
          <a:xfrm>
            <a:off x="2718630" y="4111144"/>
            <a:ext cx="2473675" cy="369332"/>
          </a:xfrm>
          <a:prstGeom prst="rect">
            <a:avLst/>
          </a:prstGeom>
          <a:noFill/>
        </p:spPr>
        <p:txBody>
          <a:bodyPr wrap="square" rtlCol="0">
            <a:spAutoFit/>
          </a:bodyPr>
          <a:lstStyle/>
          <a:p>
            <a:pPr algn="ctr"/>
            <a:r>
              <a:rPr lang="en-US" dirty="0" smtClean="0"/>
              <a:t>Classic Citrus Tea</a:t>
            </a:r>
            <a:endParaRPr lang="en-US" dirty="0"/>
          </a:p>
        </p:txBody>
      </p:sp>
      <p:sp>
        <p:nvSpPr>
          <p:cNvPr id="49" name="TextBox 48"/>
          <p:cNvSpPr txBox="1"/>
          <p:nvPr/>
        </p:nvSpPr>
        <p:spPr>
          <a:xfrm>
            <a:off x="2718630" y="4632876"/>
            <a:ext cx="2473675" cy="369332"/>
          </a:xfrm>
          <a:prstGeom prst="rect">
            <a:avLst/>
          </a:prstGeom>
          <a:noFill/>
        </p:spPr>
        <p:txBody>
          <a:bodyPr wrap="square" rtlCol="0">
            <a:spAutoFit/>
          </a:bodyPr>
          <a:lstStyle/>
          <a:p>
            <a:pPr algn="ctr"/>
            <a:r>
              <a:rPr lang="en-US" dirty="0" smtClean="0"/>
              <a:t>Citrus Punch</a:t>
            </a:r>
            <a:endParaRPr lang="en-US" dirty="0"/>
          </a:p>
        </p:txBody>
      </p:sp>
      <p:sp>
        <p:nvSpPr>
          <p:cNvPr id="50" name="TextBox 49"/>
          <p:cNvSpPr txBox="1"/>
          <p:nvPr/>
        </p:nvSpPr>
        <p:spPr>
          <a:xfrm>
            <a:off x="2718629" y="5121638"/>
            <a:ext cx="2473675" cy="369332"/>
          </a:xfrm>
          <a:prstGeom prst="rect">
            <a:avLst/>
          </a:prstGeom>
          <a:noFill/>
        </p:spPr>
        <p:txBody>
          <a:bodyPr wrap="square" rtlCol="0">
            <a:spAutoFit/>
          </a:bodyPr>
          <a:lstStyle/>
          <a:p>
            <a:pPr algn="ctr"/>
            <a:r>
              <a:rPr lang="en-US" dirty="0" smtClean="0"/>
              <a:t>Pink Citrus</a:t>
            </a:r>
            <a:endParaRPr lang="en-US" dirty="0"/>
          </a:p>
        </p:txBody>
      </p:sp>
      <p:sp>
        <p:nvSpPr>
          <p:cNvPr id="51" name="TextBox 50"/>
          <p:cNvSpPr txBox="1"/>
          <p:nvPr/>
        </p:nvSpPr>
        <p:spPr>
          <a:xfrm>
            <a:off x="2718629" y="5643370"/>
            <a:ext cx="2473675" cy="369332"/>
          </a:xfrm>
          <a:prstGeom prst="rect">
            <a:avLst/>
          </a:prstGeom>
          <a:noFill/>
        </p:spPr>
        <p:txBody>
          <a:bodyPr wrap="square" rtlCol="0">
            <a:spAutoFit/>
          </a:bodyPr>
          <a:lstStyle/>
          <a:p>
            <a:pPr algn="ctr"/>
            <a:r>
              <a:rPr lang="en-US" dirty="0" smtClean="0"/>
              <a:t>Citrus Stinger</a:t>
            </a:r>
            <a:endParaRPr lang="en-US" dirty="0"/>
          </a:p>
        </p:txBody>
      </p:sp>
      <p:sp>
        <p:nvSpPr>
          <p:cNvPr id="52" name="TextBox 51"/>
          <p:cNvSpPr txBox="1"/>
          <p:nvPr/>
        </p:nvSpPr>
        <p:spPr>
          <a:xfrm>
            <a:off x="189734" y="5111754"/>
            <a:ext cx="2473675" cy="369332"/>
          </a:xfrm>
          <a:prstGeom prst="rect">
            <a:avLst/>
          </a:prstGeom>
          <a:noFill/>
        </p:spPr>
        <p:txBody>
          <a:bodyPr wrap="square" rtlCol="0">
            <a:spAutoFit/>
          </a:bodyPr>
          <a:lstStyle/>
          <a:p>
            <a:pPr algn="ctr"/>
            <a:r>
              <a:rPr lang="en-US" dirty="0" smtClean="0"/>
              <a:t>Light citrus</a:t>
            </a:r>
            <a:endParaRPr lang="en-US" dirty="0"/>
          </a:p>
        </p:txBody>
      </p:sp>
      <p:sp>
        <p:nvSpPr>
          <p:cNvPr id="53" name="TextBox 52"/>
          <p:cNvSpPr txBox="1"/>
          <p:nvPr/>
        </p:nvSpPr>
        <p:spPr>
          <a:xfrm>
            <a:off x="189734" y="5633486"/>
            <a:ext cx="2473675" cy="369332"/>
          </a:xfrm>
          <a:prstGeom prst="rect">
            <a:avLst/>
          </a:prstGeom>
          <a:noFill/>
        </p:spPr>
        <p:txBody>
          <a:bodyPr wrap="square" rtlCol="0">
            <a:spAutoFit/>
          </a:bodyPr>
          <a:lstStyle/>
          <a:p>
            <a:pPr algn="ctr"/>
            <a:r>
              <a:rPr lang="en-US" dirty="0" smtClean="0"/>
              <a:t>Heavy citrus</a:t>
            </a:r>
            <a:endParaRPr lang="en-US" dirty="0"/>
          </a:p>
        </p:txBody>
      </p:sp>
      <p:sp>
        <p:nvSpPr>
          <p:cNvPr id="54" name="TextBox 53"/>
          <p:cNvSpPr txBox="1"/>
          <p:nvPr/>
        </p:nvSpPr>
        <p:spPr>
          <a:xfrm>
            <a:off x="1477121" y="1421991"/>
            <a:ext cx="3395998" cy="707886"/>
          </a:xfrm>
          <a:prstGeom prst="rect">
            <a:avLst/>
          </a:prstGeom>
          <a:noFill/>
        </p:spPr>
        <p:txBody>
          <a:bodyPr wrap="square" rtlCol="0">
            <a:spAutoFit/>
          </a:bodyPr>
          <a:lstStyle/>
          <a:p>
            <a:r>
              <a:rPr lang="en-US" sz="4000" dirty="0" smtClean="0">
                <a:latin typeface="Comic Sans MS"/>
                <a:cs typeface="Comic Sans MS"/>
              </a:rPr>
              <a:t>noveltea</a:t>
            </a:r>
            <a:endParaRPr lang="en-US" sz="4000" dirty="0">
              <a:latin typeface="Comic Sans MS"/>
              <a:cs typeface="Comic Sans MS"/>
            </a:endParaRPr>
          </a:p>
        </p:txBody>
      </p:sp>
      <p:sp>
        <p:nvSpPr>
          <p:cNvPr id="56" name="Rounded Rectangle 55"/>
          <p:cNvSpPr/>
          <p:nvPr/>
        </p:nvSpPr>
        <p:spPr>
          <a:xfrm>
            <a:off x="836751" y="6386763"/>
            <a:ext cx="251336" cy="291055"/>
          </a:xfrm>
          <a:prstGeom prst="roundRect">
            <a:avLst/>
          </a:prstGeom>
          <a:noFill/>
          <a:ln>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104392" y="6347625"/>
            <a:ext cx="2409809" cy="369332"/>
          </a:xfrm>
          <a:prstGeom prst="rect">
            <a:avLst/>
          </a:prstGeom>
          <a:noFill/>
        </p:spPr>
        <p:txBody>
          <a:bodyPr wrap="none" rtlCol="0">
            <a:spAutoFit/>
          </a:bodyPr>
          <a:lstStyle/>
          <a:p>
            <a:r>
              <a:rPr lang="en-US" dirty="0" smtClean="0"/>
              <a:t>I’m feeling adventurous</a:t>
            </a:r>
            <a:endParaRPr lang="en-US" dirty="0"/>
          </a:p>
        </p:txBody>
      </p:sp>
    </p:spTree>
    <p:extLst>
      <p:ext uri="{BB962C8B-B14F-4D97-AF65-F5344CB8AC3E}">
        <p14:creationId xmlns:p14="http://schemas.microsoft.com/office/powerpoint/2010/main" val="21234550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0585" y="1863775"/>
            <a:ext cx="7040483" cy="3120096"/>
          </a:xfrm>
          <a:prstGeom prst="rect">
            <a:avLst/>
          </a:prstGeom>
          <a:solidFill>
            <a:schemeClr val="accent3">
              <a:lumMod val="60000"/>
              <a:lumOff val="40000"/>
              <a:alpha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090585" y="1049236"/>
            <a:ext cx="7040483" cy="461665"/>
          </a:xfrm>
          <a:prstGeom prst="rect">
            <a:avLst/>
          </a:prstGeom>
          <a:noFill/>
        </p:spPr>
        <p:txBody>
          <a:bodyPr wrap="square" rtlCol="0">
            <a:spAutoFit/>
          </a:bodyPr>
          <a:lstStyle/>
          <a:p>
            <a:pPr algn="ctr"/>
            <a:r>
              <a:rPr lang="en-US" sz="2400" dirty="0" smtClean="0">
                <a:latin typeface="Courier"/>
                <a:cs typeface="Courier"/>
              </a:rPr>
              <a:t>Recommendations</a:t>
            </a:r>
            <a:endParaRPr lang="en-US" sz="2400" dirty="0">
              <a:latin typeface="Courier"/>
              <a:cs typeface="Courier"/>
            </a:endParaRPr>
          </a:p>
        </p:txBody>
      </p:sp>
      <p:sp>
        <p:nvSpPr>
          <p:cNvPr id="6" name="TextBox 5"/>
          <p:cNvSpPr txBox="1"/>
          <p:nvPr/>
        </p:nvSpPr>
        <p:spPr>
          <a:xfrm>
            <a:off x="1090584" y="2084666"/>
            <a:ext cx="7040483" cy="369332"/>
          </a:xfrm>
          <a:prstGeom prst="rect">
            <a:avLst/>
          </a:prstGeom>
          <a:solidFill>
            <a:schemeClr val="accent6">
              <a:lumMod val="20000"/>
              <a:lumOff val="80000"/>
            </a:schemeClr>
          </a:solidFill>
          <a:ln>
            <a:solidFill>
              <a:schemeClr val="accent6">
                <a:lumMod val="75000"/>
                <a:alpha val="50000"/>
              </a:schemeClr>
            </a:solidFill>
          </a:ln>
        </p:spPr>
        <p:txBody>
          <a:bodyPr wrap="square" rtlCol="0">
            <a:spAutoFit/>
          </a:bodyPr>
          <a:lstStyle/>
          <a:p>
            <a:r>
              <a:rPr lang="en-US" dirty="0" smtClean="0"/>
              <a:t>Tea Name1			Flavors: citrus zest, lemon		Rating: 5	</a:t>
            </a:r>
            <a:endParaRPr lang="en-US" dirty="0"/>
          </a:p>
        </p:txBody>
      </p:sp>
      <p:sp>
        <p:nvSpPr>
          <p:cNvPr id="7" name="TextBox 6"/>
          <p:cNvSpPr txBox="1"/>
          <p:nvPr/>
        </p:nvSpPr>
        <p:spPr>
          <a:xfrm>
            <a:off x="1090584" y="2656967"/>
            <a:ext cx="7040483" cy="369332"/>
          </a:xfrm>
          <a:prstGeom prst="rect">
            <a:avLst/>
          </a:prstGeom>
          <a:solidFill>
            <a:schemeClr val="accent6">
              <a:lumMod val="20000"/>
              <a:lumOff val="80000"/>
            </a:schemeClr>
          </a:solidFill>
          <a:ln>
            <a:solidFill>
              <a:schemeClr val="accent6">
                <a:lumMod val="75000"/>
                <a:alpha val="50000"/>
              </a:schemeClr>
            </a:solidFill>
          </a:ln>
        </p:spPr>
        <p:txBody>
          <a:bodyPr wrap="square" rtlCol="0">
            <a:spAutoFit/>
          </a:bodyPr>
          <a:lstStyle/>
          <a:p>
            <a:r>
              <a:rPr lang="en-US" dirty="0" smtClean="0"/>
              <a:t>Tea Name2			Flavors: citrus, lemon spark		Rating: 4.6	</a:t>
            </a:r>
            <a:endParaRPr lang="en-US" dirty="0"/>
          </a:p>
        </p:txBody>
      </p:sp>
      <p:sp>
        <p:nvSpPr>
          <p:cNvPr id="11" name="TextBox 10"/>
          <p:cNvSpPr txBox="1"/>
          <p:nvPr/>
        </p:nvSpPr>
        <p:spPr>
          <a:xfrm>
            <a:off x="1090584" y="3253655"/>
            <a:ext cx="7040483" cy="369332"/>
          </a:xfrm>
          <a:prstGeom prst="rect">
            <a:avLst/>
          </a:prstGeom>
          <a:solidFill>
            <a:schemeClr val="accent6">
              <a:lumMod val="20000"/>
              <a:lumOff val="80000"/>
            </a:schemeClr>
          </a:solidFill>
          <a:ln>
            <a:solidFill>
              <a:schemeClr val="accent6">
                <a:lumMod val="75000"/>
                <a:alpha val="50000"/>
              </a:schemeClr>
            </a:solidFill>
          </a:ln>
        </p:spPr>
        <p:txBody>
          <a:bodyPr wrap="square" rtlCol="0">
            <a:spAutoFit/>
          </a:bodyPr>
          <a:lstStyle/>
          <a:p>
            <a:r>
              <a:rPr lang="en-US" dirty="0" smtClean="0"/>
              <a:t>Tea Name3			Flavors: honey citrus, peach		Rating: 4.5	</a:t>
            </a:r>
            <a:endParaRPr lang="en-US" dirty="0"/>
          </a:p>
        </p:txBody>
      </p:sp>
      <p:sp>
        <p:nvSpPr>
          <p:cNvPr id="12" name="TextBox 11"/>
          <p:cNvSpPr txBox="1"/>
          <p:nvPr/>
        </p:nvSpPr>
        <p:spPr>
          <a:xfrm>
            <a:off x="1090584" y="3832222"/>
            <a:ext cx="7040483" cy="369332"/>
          </a:xfrm>
          <a:prstGeom prst="rect">
            <a:avLst/>
          </a:prstGeom>
          <a:solidFill>
            <a:schemeClr val="accent6">
              <a:lumMod val="20000"/>
              <a:lumOff val="80000"/>
            </a:schemeClr>
          </a:solidFill>
          <a:ln>
            <a:solidFill>
              <a:schemeClr val="accent6">
                <a:lumMod val="75000"/>
                <a:alpha val="50000"/>
              </a:schemeClr>
            </a:solidFill>
          </a:ln>
        </p:spPr>
        <p:txBody>
          <a:bodyPr wrap="square" rtlCol="0">
            <a:spAutoFit/>
          </a:bodyPr>
          <a:lstStyle/>
          <a:p>
            <a:r>
              <a:rPr lang="en-US" dirty="0" smtClean="0"/>
              <a:t>Tea Name4			Flavors: light citrus, lemon		Rating: 4.5	</a:t>
            </a:r>
            <a:endParaRPr lang="en-US" dirty="0"/>
          </a:p>
        </p:txBody>
      </p:sp>
      <p:sp>
        <p:nvSpPr>
          <p:cNvPr id="13" name="TextBox 12"/>
          <p:cNvSpPr txBox="1"/>
          <p:nvPr/>
        </p:nvSpPr>
        <p:spPr>
          <a:xfrm>
            <a:off x="1090584" y="4382685"/>
            <a:ext cx="7040483" cy="369332"/>
          </a:xfrm>
          <a:prstGeom prst="rect">
            <a:avLst/>
          </a:prstGeom>
          <a:solidFill>
            <a:schemeClr val="accent6">
              <a:lumMod val="20000"/>
              <a:lumOff val="80000"/>
            </a:schemeClr>
          </a:solidFill>
          <a:ln>
            <a:solidFill>
              <a:schemeClr val="accent6">
                <a:lumMod val="75000"/>
                <a:alpha val="50000"/>
              </a:schemeClr>
            </a:solidFill>
          </a:ln>
        </p:spPr>
        <p:txBody>
          <a:bodyPr wrap="square" rtlCol="0">
            <a:spAutoFit/>
          </a:bodyPr>
          <a:lstStyle/>
          <a:p>
            <a:r>
              <a:rPr lang="en-US" dirty="0" smtClean="0"/>
              <a:t>Tea Name5			Flavors: heavy citrus, lemon		Rating: 4.3	</a:t>
            </a:r>
            <a:endParaRPr lang="en-US" dirty="0"/>
          </a:p>
        </p:txBody>
      </p:sp>
    </p:spTree>
    <p:extLst>
      <p:ext uri="{BB962C8B-B14F-4D97-AF65-F5344CB8AC3E}">
        <p14:creationId xmlns:p14="http://schemas.microsoft.com/office/powerpoint/2010/main" val="3532452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TotalTime>
  <Words>131</Words>
  <Application>Microsoft Macintosh PowerPoint</Application>
  <PresentationFormat>On-screen Show (4:3)</PresentationFormat>
  <Paragraphs>44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dc:creator>
  <cp:lastModifiedBy>Josh</cp:lastModifiedBy>
  <cp:revision>10</cp:revision>
  <dcterms:created xsi:type="dcterms:W3CDTF">2018-03-23T02:30:43Z</dcterms:created>
  <dcterms:modified xsi:type="dcterms:W3CDTF">2018-03-25T17:18:24Z</dcterms:modified>
</cp:coreProperties>
</file>