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7010400" cy="9296400"/>
  <p:defaultTextStyle>
    <a:defPPr>
      <a:defRPr lang="en-US"/>
    </a:defPPr>
    <a:lvl1pPr algn="ctr" rtl="0" fontAlgn="base">
      <a:spcBef>
        <a:spcPct val="0"/>
      </a:spcBef>
      <a:spcAft>
        <a:spcPct val="0"/>
      </a:spcAft>
      <a:defRPr sz="6100" kern="1200">
        <a:solidFill>
          <a:schemeClr val="tx1"/>
        </a:solidFill>
        <a:latin typeface="Arial" charset="0"/>
        <a:ea typeface="+mn-ea"/>
        <a:cs typeface="+mn-cs"/>
      </a:defRPr>
    </a:lvl1pPr>
    <a:lvl2pPr marL="326532" algn="ctr" rtl="0" fontAlgn="base">
      <a:spcBef>
        <a:spcPct val="0"/>
      </a:spcBef>
      <a:spcAft>
        <a:spcPct val="0"/>
      </a:spcAft>
      <a:defRPr sz="6100" kern="1200">
        <a:solidFill>
          <a:schemeClr val="tx1"/>
        </a:solidFill>
        <a:latin typeface="Arial" charset="0"/>
        <a:ea typeface="+mn-ea"/>
        <a:cs typeface="+mn-cs"/>
      </a:defRPr>
    </a:lvl2pPr>
    <a:lvl3pPr marL="653064" algn="ctr" rtl="0" fontAlgn="base">
      <a:spcBef>
        <a:spcPct val="0"/>
      </a:spcBef>
      <a:spcAft>
        <a:spcPct val="0"/>
      </a:spcAft>
      <a:defRPr sz="6100" kern="1200">
        <a:solidFill>
          <a:schemeClr val="tx1"/>
        </a:solidFill>
        <a:latin typeface="Arial" charset="0"/>
        <a:ea typeface="+mn-ea"/>
        <a:cs typeface="+mn-cs"/>
      </a:defRPr>
    </a:lvl3pPr>
    <a:lvl4pPr marL="979597" algn="ctr" rtl="0" fontAlgn="base">
      <a:spcBef>
        <a:spcPct val="0"/>
      </a:spcBef>
      <a:spcAft>
        <a:spcPct val="0"/>
      </a:spcAft>
      <a:defRPr sz="6100" kern="1200">
        <a:solidFill>
          <a:schemeClr val="tx1"/>
        </a:solidFill>
        <a:latin typeface="Arial" charset="0"/>
        <a:ea typeface="+mn-ea"/>
        <a:cs typeface="+mn-cs"/>
      </a:defRPr>
    </a:lvl4pPr>
    <a:lvl5pPr marL="1306129" algn="ctr" rtl="0" fontAlgn="base">
      <a:spcBef>
        <a:spcPct val="0"/>
      </a:spcBef>
      <a:spcAft>
        <a:spcPct val="0"/>
      </a:spcAft>
      <a:defRPr sz="6100" kern="1200">
        <a:solidFill>
          <a:schemeClr val="tx1"/>
        </a:solidFill>
        <a:latin typeface="Arial" charset="0"/>
        <a:ea typeface="+mn-ea"/>
        <a:cs typeface="+mn-cs"/>
      </a:defRPr>
    </a:lvl5pPr>
    <a:lvl6pPr marL="1632661" algn="l" defTabSz="653064" rtl="0" eaLnBrk="1" latinLnBrk="0" hangingPunct="1">
      <a:defRPr sz="6100" kern="1200">
        <a:solidFill>
          <a:schemeClr val="tx1"/>
        </a:solidFill>
        <a:latin typeface="Arial" charset="0"/>
        <a:ea typeface="+mn-ea"/>
        <a:cs typeface="+mn-cs"/>
      </a:defRPr>
    </a:lvl6pPr>
    <a:lvl7pPr marL="1959193" algn="l" defTabSz="653064" rtl="0" eaLnBrk="1" latinLnBrk="0" hangingPunct="1">
      <a:defRPr sz="6100" kern="1200">
        <a:solidFill>
          <a:schemeClr val="tx1"/>
        </a:solidFill>
        <a:latin typeface="Arial" charset="0"/>
        <a:ea typeface="+mn-ea"/>
        <a:cs typeface="+mn-cs"/>
      </a:defRPr>
    </a:lvl7pPr>
    <a:lvl8pPr marL="2285726" algn="l" defTabSz="653064" rtl="0" eaLnBrk="1" latinLnBrk="0" hangingPunct="1">
      <a:defRPr sz="6100" kern="1200">
        <a:solidFill>
          <a:schemeClr val="tx1"/>
        </a:solidFill>
        <a:latin typeface="Arial" charset="0"/>
        <a:ea typeface="+mn-ea"/>
        <a:cs typeface="+mn-cs"/>
      </a:defRPr>
    </a:lvl8pPr>
    <a:lvl9pPr marL="2612258" algn="l" defTabSz="653064" rtl="0" eaLnBrk="1" latinLnBrk="0" hangingPunct="1">
      <a:defRPr sz="6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224">
          <p15:clr>
            <a:srgbClr val="A4A3A4"/>
          </p15:clr>
        </p15:guide>
        <p15:guide id="2" orient="horz" pos="13464">
          <p15:clr>
            <a:srgbClr val="A4A3A4"/>
          </p15:clr>
        </p15:guide>
        <p15:guide id="3" orient="horz" pos="1432">
          <p15:clr>
            <a:srgbClr val="A4A3A4"/>
          </p15:clr>
        </p15:guide>
        <p15:guide id="4"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979"/>
    <a:srgbClr val="FFF98B"/>
    <a:srgbClr val="FFFF99"/>
    <a:srgbClr val="DDDDDD"/>
    <a:srgbClr val="FFE285"/>
    <a:srgbClr val="FFF48F"/>
    <a:srgbClr val="EAEAEA"/>
    <a:srgbClr val="C0C0C0"/>
    <a:srgbClr val="0046D2"/>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8975" autoAdjust="0"/>
  </p:normalViewPr>
  <p:slideViewPr>
    <p:cSldViewPr snapToGrid="0">
      <p:cViewPr varScale="1">
        <p:scale>
          <a:sx n="38" d="100"/>
          <a:sy n="38" d="100"/>
        </p:scale>
        <p:origin x="1530" y="90"/>
      </p:cViewPr>
      <p:guideLst>
        <p:guide orient="horz" pos="3224"/>
        <p:guide orient="horz" pos="13464"/>
        <p:guide orient="horz" pos="143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7840" cy="464821"/>
          </a:xfrm>
          <a:prstGeom prst="rect">
            <a:avLst/>
          </a:prstGeom>
          <a:noFill/>
          <a:ln w="9525">
            <a:noFill/>
            <a:miter lim="800000"/>
            <a:headEnd/>
            <a:tailEnd/>
          </a:ln>
          <a:effectLst/>
        </p:spPr>
        <p:txBody>
          <a:bodyPr vert="horz" wrap="square" lIns="93418" tIns="46709" rIns="93418" bIns="46709" numCol="1" anchor="t" anchorCtr="0" compatLnSpc="1">
            <a:prstTxWarp prst="textNoShape">
              <a:avLst/>
            </a:prstTxWarp>
          </a:bodyPr>
          <a:lstStyle>
            <a:lvl1pPr algn="l">
              <a:defRPr sz="1200"/>
            </a:lvl1pPr>
          </a:lstStyle>
          <a:p>
            <a:endParaRPr lang="en-US" dirty="0"/>
          </a:p>
        </p:txBody>
      </p:sp>
      <p:sp>
        <p:nvSpPr>
          <p:cNvPr id="3075" name="Rectangle 3"/>
          <p:cNvSpPr>
            <a:spLocks noGrp="1" noChangeArrowheads="1"/>
          </p:cNvSpPr>
          <p:nvPr>
            <p:ph type="dt" idx="1"/>
          </p:nvPr>
        </p:nvSpPr>
        <p:spPr bwMode="auto">
          <a:xfrm>
            <a:off x="3970903" y="0"/>
            <a:ext cx="3037840" cy="464821"/>
          </a:xfrm>
          <a:prstGeom prst="rect">
            <a:avLst/>
          </a:prstGeom>
          <a:noFill/>
          <a:ln w="9525">
            <a:noFill/>
            <a:miter lim="800000"/>
            <a:headEnd/>
            <a:tailEnd/>
          </a:ln>
          <a:effectLst/>
        </p:spPr>
        <p:txBody>
          <a:bodyPr vert="horz" wrap="square" lIns="93418" tIns="46709" rIns="93418" bIns="46709" numCol="1" anchor="t" anchorCtr="0" compatLnSpc="1">
            <a:prstTxWarp prst="textNoShape">
              <a:avLst/>
            </a:prstTxWarp>
          </a:bodyPr>
          <a:lstStyle>
            <a:lvl1pPr algn="r">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890588" y="696913"/>
            <a:ext cx="5230812" cy="34861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01040" y="4416589"/>
            <a:ext cx="5608320" cy="4183380"/>
          </a:xfrm>
          <a:prstGeom prst="rect">
            <a:avLst/>
          </a:prstGeom>
          <a:noFill/>
          <a:ln w="9525">
            <a:noFill/>
            <a:miter lim="800000"/>
            <a:headEnd/>
            <a:tailEnd/>
          </a:ln>
          <a:effectLst/>
        </p:spPr>
        <p:txBody>
          <a:bodyPr vert="horz" wrap="square" lIns="93418" tIns="46709" rIns="93418" bIns="4670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829983"/>
            <a:ext cx="3037840" cy="464821"/>
          </a:xfrm>
          <a:prstGeom prst="rect">
            <a:avLst/>
          </a:prstGeom>
          <a:noFill/>
          <a:ln w="9525">
            <a:noFill/>
            <a:miter lim="800000"/>
            <a:headEnd/>
            <a:tailEnd/>
          </a:ln>
          <a:effectLst/>
        </p:spPr>
        <p:txBody>
          <a:bodyPr vert="horz" wrap="square" lIns="93418" tIns="46709" rIns="93418" bIns="46709" numCol="1" anchor="b" anchorCtr="0" compatLnSpc="1">
            <a:prstTxWarp prst="textNoShape">
              <a:avLst/>
            </a:prstTxWarp>
          </a:bodyPr>
          <a:lstStyle>
            <a:lvl1pPr algn="l">
              <a:defRPr sz="1200"/>
            </a:lvl1pPr>
          </a:lstStyle>
          <a:p>
            <a:endParaRPr lang="en-US" dirty="0"/>
          </a:p>
        </p:txBody>
      </p:sp>
      <p:sp>
        <p:nvSpPr>
          <p:cNvPr id="3079" name="Rectangle 7"/>
          <p:cNvSpPr>
            <a:spLocks noGrp="1" noChangeArrowheads="1"/>
          </p:cNvSpPr>
          <p:nvPr>
            <p:ph type="sldNum" sz="quarter" idx="5"/>
          </p:nvPr>
        </p:nvSpPr>
        <p:spPr bwMode="auto">
          <a:xfrm>
            <a:off x="3970903" y="8829983"/>
            <a:ext cx="3037840" cy="464821"/>
          </a:xfrm>
          <a:prstGeom prst="rect">
            <a:avLst/>
          </a:prstGeom>
          <a:noFill/>
          <a:ln w="9525">
            <a:noFill/>
            <a:miter lim="800000"/>
            <a:headEnd/>
            <a:tailEnd/>
          </a:ln>
          <a:effectLst/>
        </p:spPr>
        <p:txBody>
          <a:bodyPr vert="horz" wrap="square" lIns="93418" tIns="46709" rIns="93418" bIns="46709" numCol="1" anchor="b" anchorCtr="0" compatLnSpc="1">
            <a:prstTxWarp prst="textNoShape">
              <a:avLst/>
            </a:prstTxWarp>
          </a:bodyPr>
          <a:lstStyle>
            <a:lvl1pPr algn="r">
              <a:defRPr sz="12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Arial" charset="0"/>
        <a:ea typeface="+mn-ea"/>
        <a:cs typeface="+mn-cs"/>
      </a:defRPr>
    </a:lvl1pPr>
    <a:lvl2pPr marL="326532" algn="l" rtl="0" fontAlgn="base">
      <a:spcBef>
        <a:spcPct val="30000"/>
      </a:spcBef>
      <a:spcAft>
        <a:spcPct val="0"/>
      </a:spcAft>
      <a:defRPr sz="900" kern="1200">
        <a:solidFill>
          <a:schemeClr val="tx1"/>
        </a:solidFill>
        <a:latin typeface="Arial" charset="0"/>
        <a:ea typeface="+mn-ea"/>
        <a:cs typeface="+mn-cs"/>
      </a:defRPr>
    </a:lvl2pPr>
    <a:lvl3pPr marL="653064" algn="l" rtl="0" fontAlgn="base">
      <a:spcBef>
        <a:spcPct val="30000"/>
      </a:spcBef>
      <a:spcAft>
        <a:spcPct val="0"/>
      </a:spcAft>
      <a:defRPr sz="900" kern="1200">
        <a:solidFill>
          <a:schemeClr val="tx1"/>
        </a:solidFill>
        <a:latin typeface="Arial" charset="0"/>
        <a:ea typeface="+mn-ea"/>
        <a:cs typeface="+mn-cs"/>
      </a:defRPr>
    </a:lvl3pPr>
    <a:lvl4pPr marL="979597" algn="l" rtl="0" fontAlgn="base">
      <a:spcBef>
        <a:spcPct val="30000"/>
      </a:spcBef>
      <a:spcAft>
        <a:spcPct val="0"/>
      </a:spcAft>
      <a:defRPr sz="900" kern="1200">
        <a:solidFill>
          <a:schemeClr val="tx1"/>
        </a:solidFill>
        <a:latin typeface="Arial" charset="0"/>
        <a:ea typeface="+mn-ea"/>
        <a:cs typeface="+mn-cs"/>
      </a:defRPr>
    </a:lvl4pPr>
    <a:lvl5pPr marL="1306129" algn="l" rtl="0" fontAlgn="base">
      <a:spcBef>
        <a:spcPct val="30000"/>
      </a:spcBef>
      <a:spcAft>
        <a:spcPct val="0"/>
      </a:spcAft>
      <a:defRPr sz="900" kern="1200">
        <a:solidFill>
          <a:schemeClr val="tx1"/>
        </a:solidFill>
        <a:latin typeface="Arial" charset="0"/>
        <a:ea typeface="+mn-ea"/>
        <a:cs typeface="+mn-cs"/>
      </a:defRPr>
    </a:lvl5pPr>
    <a:lvl6pPr marL="1632661" algn="l" defTabSz="653064" rtl="0" eaLnBrk="1" latinLnBrk="0" hangingPunct="1">
      <a:defRPr sz="900" kern="1200">
        <a:solidFill>
          <a:schemeClr val="tx1"/>
        </a:solidFill>
        <a:latin typeface="+mn-lt"/>
        <a:ea typeface="+mn-ea"/>
        <a:cs typeface="+mn-cs"/>
      </a:defRPr>
    </a:lvl6pPr>
    <a:lvl7pPr marL="1959193" algn="l" defTabSz="653064" rtl="0" eaLnBrk="1" latinLnBrk="0" hangingPunct="1">
      <a:defRPr sz="900" kern="1200">
        <a:solidFill>
          <a:schemeClr val="tx1"/>
        </a:solidFill>
        <a:latin typeface="+mn-lt"/>
        <a:ea typeface="+mn-ea"/>
        <a:cs typeface="+mn-cs"/>
      </a:defRPr>
    </a:lvl7pPr>
    <a:lvl8pPr marL="2285726" algn="l" defTabSz="653064" rtl="0" eaLnBrk="1" latinLnBrk="0" hangingPunct="1">
      <a:defRPr sz="900" kern="1200">
        <a:solidFill>
          <a:schemeClr val="tx1"/>
        </a:solidFill>
        <a:latin typeface="+mn-lt"/>
        <a:ea typeface="+mn-ea"/>
        <a:cs typeface="+mn-cs"/>
      </a:defRPr>
    </a:lvl8pPr>
    <a:lvl9pPr marL="2612258" algn="l" defTabSz="65306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xfrm>
            <a:off x="890588" y="696913"/>
            <a:ext cx="5230812" cy="3486150"/>
          </a:xfrm>
          <a:ln/>
        </p:spPr>
      </p:sp>
      <p:sp>
        <p:nvSpPr>
          <p:cNvPr id="4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2242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3134937" rtl="0" fontAlgn="base">
        <a:spcBef>
          <a:spcPct val="0"/>
        </a:spcBef>
        <a:spcAft>
          <a:spcPct val="0"/>
        </a:spcAft>
        <a:defRPr sz="15100">
          <a:solidFill>
            <a:schemeClr val="tx2"/>
          </a:solidFill>
          <a:latin typeface="+mj-lt"/>
          <a:ea typeface="+mj-ea"/>
          <a:cs typeface="+mj-cs"/>
        </a:defRPr>
      </a:lvl1pPr>
      <a:lvl2pPr algn="ctr" defTabSz="3134937" rtl="0" fontAlgn="base">
        <a:spcBef>
          <a:spcPct val="0"/>
        </a:spcBef>
        <a:spcAft>
          <a:spcPct val="0"/>
        </a:spcAft>
        <a:defRPr sz="15100">
          <a:solidFill>
            <a:schemeClr val="tx2"/>
          </a:solidFill>
          <a:latin typeface="Arial" charset="0"/>
        </a:defRPr>
      </a:lvl2pPr>
      <a:lvl3pPr algn="ctr" defTabSz="3134937" rtl="0" fontAlgn="base">
        <a:spcBef>
          <a:spcPct val="0"/>
        </a:spcBef>
        <a:spcAft>
          <a:spcPct val="0"/>
        </a:spcAft>
        <a:defRPr sz="15100">
          <a:solidFill>
            <a:schemeClr val="tx2"/>
          </a:solidFill>
          <a:latin typeface="Arial" charset="0"/>
        </a:defRPr>
      </a:lvl3pPr>
      <a:lvl4pPr algn="ctr" defTabSz="3134937" rtl="0" fontAlgn="base">
        <a:spcBef>
          <a:spcPct val="0"/>
        </a:spcBef>
        <a:spcAft>
          <a:spcPct val="0"/>
        </a:spcAft>
        <a:defRPr sz="15100">
          <a:solidFill>
            <a:schemeClr val="tx2"/>
          </a:solidFill>
          <a:latin typeface="Arial" charset="0"/>
        </a:defRPr>
      </a:lvl4pPr>
      <a:lvl5pPr algn="ctr" defTabSz="3134937" rtl="0" fontAlgn="base">
        <a:spcBef>
          <a:spcPct val="0"/>
        </a:spcBef>
        <a:spcAft>
          <a:spcPct val="0"/>
        </a:spcAft>
        <a:defRPr sz="15100">
          <a:solidFill>
            <a:schemeClr val="tx2"/>
          </a:solidFill>
          <a:latin typeface="Arial" charset="0"/>
        </a:defRPr>
      </a:lvl5pPr>
      <a:lvl6pPr marL="326532" algn="ctr" defTabSz="3134937" rtl="0" fontAlgn="base">
        <a:spcBef>
          <a:spcPct val="0"/>
        </a:spcBef>
        <a:spcAft>
          <a:spcPct val="0"/>
        </a:spcAft>
        <a:defRPr sz="15100">
          <a:solidFill>
            <a:schemeClr val="tx2"/>
          </a:solidFill>
          <a:latin typeface="Arial" charset="0"/>
        </a:defRPr>
      </a:lvl6pPr>
      <a:lvl7pPr marL="653064" algn="ctr" defTabSz="3134937" rtl="0" fontAlgn="base">
        <a:spcBef>
          <a:spcPct val="0"/>
        </a:spcBef>
        <a:spcAft>
          <a:spcPct val="0"/>
        </a:spcAft>
        <a:defRPr sz="15100">
          <a:solidFill>
            <a:schemeClr val="tx2"/>
          </a:solidFill>
          <a:latin typeface="Arial" charset="0"/>
        </a:defRPr>
      </a:lvl7pPr>
      <a:lvl8pPr marL="979597" algn="ctr" defTabSz="3134937" rtl="0" fontAlgn="base">
        <a:spcBef>
          <a:spcPct val="0"/>
        </a:spcBef>
        <a:spcAft>
          <a:spcPct val="0"/>
        </a:spcAft>
        <a:defRPr sz="15100">
          <a:solidFill>
            <a:schemeClr val="tx2"/>
          </a:solidFill>
          <a:latin typeface="Arial" charset="0"/>
        </a:defRPr>
      </a:lvl8pPr>
      <a:lvl9pPr marL="1306129" algn="ctr" defTabSz="3134937" rtl="0" fontAlgn="base">
        <a:spcBef>
          <a:spcPct val="0"/>
        </a:spcBef>
        <a:spcAft>
          <a:spcPct val="0"/>
        </a:spcAft>
        <a:defRPr sz="15100">
          <a:solidFill>
            <a:schemeClr val="tx2"/>
          </a:solidFill>
          <a:latin typeface="Arial" charset="0"/>
        </a:defRPr>
      </a:lvl9pPr>
    </p:titleStyle>
    <p:bodyStyle>
      <a:lvl1pPr marL="1175743" indent="-1175743" algn="l" defTabSz="3134937" rtl="0" fontAlgn="base">
        <a:spcBef>
          <a:spcPct val="20000"/>
        </a:spcBef>
        <a:spcAft>
          <a:spcPct val="0"/>
        </a:spcAft>
        <a:buChar char="•"/>
        <a:defRPr sz="11000">
          <a:solidFill>
            <a:schemeClr val="tx1"/>
          </a:solidFill>
          <a:latin typeface="+mn-lt"/>
          <a:ea typeface="+mn-ea"/>
          <a:cs typeface="+mn-cs"/>
        </a:defRPr>
      </a:lvl1pPr>
      <a:lvl2pPr marL="2546498" indent="-979597" algn="l" defTabSz="3134937" rtl="0" fontAlgn="base">
        <a:spcBef>
          <a:spcPct val="20000"/>
        </a:spcBef>
        <a:spcAft>
          <a:spcPct val="0"/>
        </a:spcAft>
        <a:buChar char="–"/>
        <a:defRPr sz="9600">
          <a:solidFill>
            <a:schemeClr val="tx1"/>
          </a:solidFill>
          <a:latin typeface="+mn-lt"/>
        </a:defRPr>
      </a:lvl2pPr>
      <a:lvl3pPr marL="3918387" indent="-783451" algn="l" defTabSz="3134937" rtl="0" fontAlgn="base">
        <a:spcBef>
          <a:spcPct val="20000"/>
        </a:spcBef>
        <a:spcAft>
          <a:spcPct val="0"/>
        </a:spcAft>
        <a:buChar char="•"/>
        <a:defRPr sz="8200">
          <a:solidFill>
            <a:schemeClr val="tx1"/>
          </a:solidFill>
          <a:latin typeface="+mn-lt"/>
        </a:defRPr>
      </a:lvl3pPr>
      <a:lvl4pPr marL="5485288" indent="-783451" algn="l" defTabSz="3134937" rtl="0" fontAlgn="base">
        <a:spcBef>
          <a:spcPct val="20000"/>
        </a:spcBef>
        <a:spcAft>
          <a:spcPct val="0"/>
        </a:spcAft>
        <a:buChar char="–"/>
        <a:defRPr sz="6900">
          <a:solidFill>
            <a:schemeClr val="tx1"/>
          </a:solidFill>
          <a:latin typeface="+mn-lt"/>
        </a:defRPr>
      </a:lvl4pPr>
      <a:lvl5pPr marL="7053323" indent="-783451" algn="l" defTabSz="3134937" rtl="0" fontAlgn="base">
        <a:spcBef>
          <a:spcPct val="20000"/>
        </a:spcBef>
        <a:spcAft>
          <a:spcPct val="0"/>
        </a:spcAft>
        <a:buChar char="»"/>
        <a:defRPr sz="6900">
          <a:solidFill>
            <a:schemeClr val="tx1"/>
          </a:solidFill>
          <a:latin typeface="+mn-lt"/>
        </a:defRPr>
      </a:lvl5pPr>
      <a:lvl6pPr marL="7379856" indent="-783451" algn="l" defTabSz="3134937" rtl="0" fontAlgn="base">
        <a:spcBef>
          <a:spcPct val="20000"/>
        </a:spcBef>
        <a:spcAft>
          <a:spcPct val="0"/>
        </a:spcAft>
        <a:buChar char="»"/>
        <a:defRPr sz="6900">
          <a:solidFill>
            <a:schemeClr val="tx1"/>
          </a:solidFill>
          <a:latin typeface="+mn-lt"/>
        </a:defRPr>
      </a:lvl6pPr>
      <a:lvl7pPr marL="7706388" indent="-783451" algn="l" defTabSz="3134937" rtl="0" fontAlgn="base">
        <a:spcBef>
          <a:spcPct val="20000"/>
        </a:spcBef>
        <a:spcAft>
          <a:spcPct val="0"/>
        </a:spcAft>
        <a:buChar char="»"/>
        <a:defRPr sz="6900">
          <a:solidFill>
            <a:schemeClr val="tx1"/>
          </a:solidFill>
          <a:latin typeface="+mn-lt"/>
        </a:defRPr>
      </a:lvl7pPr>
      <a:lvl8pPr marL="8032920" indent="-783451" algn="l" defTabSz="3134937" rtl="0" fontAlgn="base">
        <a:spcBef>
          <a:spcPct val="20000"/>
        </a:spcBef>
        <a:spcAft>
          <a:spcPct val="0"/>
        </a:spcAft>
        <a:buChar char="»"/>
        <a:defRPr sz="6900">
          <a:solidFill>
            <a:schemeClr val="tx1"/>
          </a:solidFill>
          <a:latin typeface="+mn-lt"/>
        </a:defRPr>
      </a:lvl8pPr>
      <a:lvl9pPr marL="8359452" indent="-783451" algn="l" defTabSz="3134937" rtl="0" fontAlgn="base">
        <a:spcBef>
          <a:spcPct val="20000"/>
        </a:spcBef>
        <a:spcAft>
          <a:spcPct val="0"/>
        </a:spcAft>
        <a:buChar char="»"/>
        <a:defRPr sz="6900">
          <a:solidFill>
            <a:schemeClr val="tx1"/>
          </a:solidFill>
          <a:latin typeface="+mn-lt"/>
        </a:defRPr>
      </a:lvl9pPr>
    </p:bodyStyle>
    <p:otherStyle>
      <a:defPPr>
        <a:defRPr lang="en-US"/>
      </a:defPPr>
      <a:lvl1pPr marL="0" algn="l" defTabSz="653064" rtl="0" eaLnBrk="1" latinLnBrk="0" hangingPunct="1">
        <a:defRPr sz="1300" kern="1200">
          <a:solidFill>
            <a:schemeClr val="tx1"/>
          </a:solidFill>
          <a:latin typeface="+mn-lt"/>
          <a:ea typeface="+mn-ea"/>
          <a:cs typeface="+mn-cs"/>
        </a:defRPr>
      </a:lvl1pPr>
      <a:lvl2pPr marL="326532" algn="l" defTabSz="653064" rtl="0" eaLnBrk="1" latinLnBrk="0" hangingPunct="1">
        <a:defRPr sz="1300" kern="1200">
          <a:solidFill>
            <a:schemeClr val="tx1"/>
          </a:solidFill>
          <a:latin typeface="+mn-lt"/>
          <a:ea typeface="+mn-ea"/>
          <a:cs typeface="+mn-cs"/>
        </a:defRPr>
      </a:lvl2pPr>
      <a:lvl3pPr marL="653064" algn="l" defTabSz="653064" rtl="0" eaLnBrk="1" latinLnBrk="0" hangingPunct="1">
        <a:defRPr sz="1300" kern="1200">
          <a:solidFill>
            <a:schemeClr val="tx1"/>
          </a:solidFill>
          <a:latin typeface="+mn-lt"/>
          <a:ea typeface="+mn-ea"/>
          <a:cs typeface="+mn-cs"/>
        </a:defRPr>
      </a:lvl3pPr>
      <a:lvl4pPr marL="979597" algn="l" defTabSz="653064" rtl="0" eaLnBrk="1" latinLnBrk="0" hangingPunct="1">
        <a:defRPr sz="1300" kern="1200">
          <a:solidFill>
            <a:schemeClr val="tx1"/>
          </a:solidFill>
          <a:latin typeface="+mn-lt"/>
          <a:ea typeface="+mn-ea"/>
          <a:cs typeface="+mn-cs"/>
        </a:defRPr>
      </a:lvl4pPr>
      <a:lvl5pPr marL="1306129" algn="l" defTabSz="653064" rtl="0" eaLnBrk="1" latinLnBrk="0" hangingPunct="1">
        <a:defRPr sz="1300" kern="1200">
          <a:solidFill>
            <a:schemeClr val="tx1"/>
          </a:solidFill>
          <a:latin typeface="+mn-lt"/>
          <a:ea typeface="+mn-ea"/>
          <a:cs typeface="+mn-cs"/>
        </a:defRPr>
      </a:lvl5pPr>
      <a:lvl6pPr marL="1632661" algn="l" defTabSz="653064" rtl="0" eaLnBrk="1" latinLnBrk="0" hangingPunct="1">
        <a:defRPr sz="1300" kern="1200">
          <a:solidFill>
            <a:schemeClr val="tx1"/>
          </a:solidFill>
          <a:latin typeface="+mn-lt"/>
          <a:ea typeface="+mn-ea"/>
          <a:cs typeface="+mn-cs"/>
        </a:defRPr>
      </a:lvl6pPr>
      <a:lvl7pPr marL="1959193" algn="l" defTabSz="653064" rtl="0" eaLnBrk="1" latinLnBrk="0" hangingPunct="1">
        <a:defRPr sz="1300" kern="1200">
          <a:solidFill>
            <a:schemeClr val="tx1"/>
          </a:solidFill>
          <a:latin typeface="+mn-lt"/>
          <a:ea typeface="+mn-ea"/>
          <a:cs typeface="+mn-cs"/>
        </a:defRPr>
      </a:lvl7pPr>
      <a:lvl8pPr marL="2285726" algn="l" defTabSz="653064" rtl="0" eaLnBrk="1" latinLnBrk="0" hangingPunct="1">
        <a:defRPr sz="1300" kern="1200">
          <a:solidFill>
            <a:schemeClr val="tx1"/>
          </a:solidFill>
          <a:latin typeface="+mn-lt"/>
          <a:ea typeface="+mn-ea"/>
          <a:cs typeface="+mn-cs"/>
        </a:defRPr>
      </a:lvl8pPr>
      <a:lvl9pPr marL="2612258" algn="l" defTabSz="65306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61921" y="0"/>
            <a:ext cx="34888481" cy="22559726"/>
          </a:xfrm>
          <a:prstGeom prst="rect">
            <a:avLst/>
          </a:prstGeom>
          <a:gradFill flip="none" rotWithShape="0">
            <a:gsLst>
              <a:gs pos="0">
                <a:schemeClr val="bg1">
                  <a:lumMod val="75000"/>
                  <a:alpha val="77000"/>
                </a:schemeClr>
              </a:gs>
              <a:gs pos="52000">
                <a:srgbClr val="FFFFFF">
                  <a:alpha val="0"/>
                </a:srgbClr>
              </a:gs>
              <a:gs pos="87000">
                <a:schemeClr val="bg1">
                  <a:lumMod val="75000"/>
                </a:schemeClr>
              </a:gs>
            </a:gsLst>
            <a:lin ang="12780000" scaled="0"/>
            <a:tileRect/>
          </a:gra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bwMode="auto">
          <a:xfrm>
            <a:off x="1" y="-100266"/>
            <a:ext cx="32918400" cy="3676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ndParaRPr>
          </a:p>
        </p:txBody>
      </p:sp>
      <p:sp>
        <p:nvSpPr>
          <p:cNvPr id="20" name="AutoShape 30"/>
          <p:cNvSpPr>
            <a:spLocks noChangeArrowheads="1"/>
          </p:cNvSpPr>
          <p:nvPr/>
        </p:nvSpPr>
        <p:spPr bwMode="auto">
          <a:xfrm>
            <a:off x="24631650" y="4064000"/>
            <a:ext cx="7772400" cy="17322800"/>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p>
        </p:txBody>
      </p:sp>
      <p:sp>
        <p:nvSpPr>
          <p:cNvPr id="21" name="AutoShape 29"/>
          <p:cNvSpPr>
            <a:spLocks noChangeArrowheads="1"/>
          </p:cNvSpPr>
          <p:nvPr/>
        </p:nvSpPr>
        <p:spPr bwMode="auto">
          <a:xfrm>
            <a:off x="8515350" y="4064000"/>
            <a:ext cx="7772400" cy="17322800"/>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p>
        </p:txBody>
      </p:sp>
      <p:sp>
        <p:nvSpPr>
          <p:cNvPr id="22" name="AutoShape 31"/>
          <p:cNvSpPr>
            <a:spLocks noChangeArrowheads="1"/>
          </p:cNvSpPr>
          <p:nvPr/>
        </p:nvSpPr>
        <p:spPr bwMode="auto">
          <a:xfrm>
            <a:off x="16573500" y="4064000"/>
            <a:ext cx="7772400" cy="17322800"/>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p>
        </p:txBody>
      </p:sp>
      <p:sp>
        <p:nvSpPr>
          <p:cNvPr id="23" name="AutoShape 4"/>
          <p:cNvSpPr>
            <a:spLocks noChangeArrowheads="1"/>
          </p:cNvSpPr>
          <p:nvPr/>
        </p:nvSpPr>
        <p:spPr bwMode="auto">
          <a:xfrm>
            <a:off x="457200" y="4064000"/>
            <a:ext cx="7772400" cy="17322800"/>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p>
        </p:txBody>
      </p:sp>
      <p:sp>
        <p:nvSpPr>
          <p:cNvPr id="2057" name="Text Box 9"/>
          <p:cNvSpPr txBox="1">
            <a:spLocks noChangeArrowheads="1"/>
          </p:cNvSpPr>
          <p:nvPr/>
        </p:nvSpPr>
        <p:spPr bwMode="auto">
          <a:xfrm>
            <a:off x="1123406" y="5892801"/>
            <a:ext cx="6470400" cy="11145900"/>
          </a:xfrm>
          <a:prstGeom prst="rect">
            <a:avLst/>
          </a:prstGeom>
          <a:noFill/>
          <a:ln w="9525">
            <a:noFill/>
            <a:miter lim="800000"/>
            <a:headEnd/>
            <a:tailEnd/>
          </a:ln>
          <a:effectLst/>
        </p:spPr>
        <p:txBody>
          <a:bodyPr wrap="square" lIns="65306" tIns="32653" rIns="65306" bIns="32653">
            <a:spAutoFit/>
          </a:bodyPr>
          <a:lstStyle/>
          <a:p>
            <a:r>
              <a:rPr lang="en-US" sz="4000" dirty="0"/>
              <a:t>Buddy-Buddy is a Social Media Aggregator. That is, a website which allows users to access all their news feeds and profiles for every common social media platform in today’s day and age. Rather than polluting screen space in your browser, Buddy-Buddy consolidates it all into one place. After signing in using first-party OAuth buttons, a user could check their relevant posts across all platforms, as well as make posts to the social media platforms.</a:t>
            </a:r>
          </a:p>
        </p:txBody>
      </p:sp>
      <p:sp>
        <p:nvSpPr>
          <p:cNvPr id="2058" name="Text Box 10"/>
          <p:cNvSpPr txBox="1">
            <a:spLocks noChangeArrowheads="1"/>
          </p:cNvSpPr>
          <p:nvPr/>
        </p:nvSpPr>
        <p:spPr bwMode="auto">
          <a:xfrm>
            <a:off x="8686800" y="4368800"/>
            <a:ext cx="7372350" cy="1004662"/>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b="1" dirty="0"/>
              <a:t>Design - Facebook</a:t>
            </a:r>
          </a:p>
        </p:txBody>
      </p:sp>
      <p:sp>
        <p:nvSpPr>
          <p:cNvPr id="2059" name="Text Box 11"/>
          <p:cNvSpPr txBox="1">
            <a:spLocks noChangeArrowheads="1"/>
          </p:cNvSpPr>
          <p:nvPr/>
        </p:nvSpPr>
        <p:spPr bwMode="auto">
          <a:xfrm>
            <a:off x="24917400" y="4373033"/>
            <a:ext cx="7372350" cy="1004662"/>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b="1" dirty="0"/>
              <a:t>Conclusions</a:t>
            </a:r>
          </a:p>
        </p:txBody>
      </p:sp>
      <p:sp>
        <p:nvSpPr>
          <p:cNvPr id="2075" name="Text Box 27"/>
          <p:cNvSpPr txBox="1">
            <a:spLocks noChangeArrowheads="1"/>
          </p:cNvSpPr>
          <p:nvPr/>
        </p:nvSpPr>
        <p:spPr bwMode="auto">
          <a:xfrm>
            <a:off x="25253156" y="16764001"/>
            <a:ext cx="6229350" cy="773830"/>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4600" dirty="0"/>
              <a:t>Bibliography</a:t>
            </a:r>
          </a:p>
        </p:txBody>
      </p:sp>
      <p:sp>
        <p:nvSpPr>
          <p:cNvPr id="2084" name="Text Box 36"/>
          <p:cNvSpPr txBox="1">
            <a:spLocks noChangeArrowheads="1"/>
          </p:cNvSpPr>
          <p:nvPr/>
        </p:nvSpPr>
        <p:spPr bwMode="auto">
          <a:xfrm>
            <a:off x="8763000" y="5892801"/>
            <a:ext cx="7242136" cy="10336161"/>
          </a:xfrm>
          <a:prstGeom prst="rect">
            <a:avLst/>
          </a:prstGeom>
          <a:noFill/>
          <a:ln w="57150" cmpd="thinThick">
            <a:noFill/>
            <a:miter lim="800000"/>
            <a:headEnd/>
            <a:tailEnd/>
          </a:ln>
          <a:effectLst/>
        </p:spPr>
        <p:txBody>
          <a:bodyPr wrap="square" lIns="43688" tIns="21843" rIns="43688" bIns="21843">
            <a:spAutoFit/>
          </a:bodyPr>
          <a:lstStyle/>
          <a:p>
            <a:pPr defTabSz="437644" eaLnBrk="0" hangingPunct="0">
              <a:lnSpc>
                <a:spcPct val="95000"/>
              </a:lnSpc>
            </a:pPr>
            <a:r>
              <a:rPr lang="en-US" sz="4000" dirty="0">
                <a:latin typeface="+mn-lt"/>
              </a:rPr>
              <a:t>Facebook</a:t>
            </a:r>
            <a:r>
              <a:rPr lang="en-US" sz="4800" dirty="0">
                <a:latin typeface="+mn-lt"/>
              </a:rPr>
              <a:t> implementation was achieved through implementation of the Facebook SDK.</a:t>
            </a:r>
          </a:p>
          <a:p>
            <a:pPr defTabSz="437644" eaLnBrk="0" hangingPunct="0">
              <a:lnSpc>
                <a:spcPct val="95000"/>
              </a:lnSpc>
            </a:pPr>
            <a:endParaRPr lang="en-US" sz="4800" dirty="0">
              <a:latin typeface="Times New Roman" pitchFamily="18" charset="0"/>
            </a:endParaRPr>
          </a:p>
          <a:p>
            <a:pPr defTabSz="437644" eaLnBrk="0" hangingPunct="0">
              <a:lnSpc>
                <a:spcPct val="95000"/>
              </a:lnSpc>
            </a:pPr>
            <a:endParaRPr lang="en-US" sz="4800" dirty="0">
              <a:latin typeface="Times New Roman" pitchFamily="18" charset="0"/>
            </a:endParaRPr>
          </a:p>
          <a:p>
            <a:pPr defTabSz="437644" eaLnBrk="0" hangingPunct="0">
              <a:lnSpc>
                <a:spcPct val="95000"/>
              </a:lnSpc>
            </a:pPr>
            <a:endParaRPr lang="en-US" sz="4800" dirty="0">
              <a:latin typeface="Times New Roman" pitchFamily="18" charset="0"/>
            </a:endParaRPr>
          </a:p>
          <a:p>
            <a:pPr defTabSz="437644" eaLnBrk="0" hangingPunct="0">
              <a:lnSpc>
                <a:spcPct val="95000"/>
              </a:lnSpc>
            </a:pPr>
            <a:endParaRPr lang="en-US" sz="4800" dirty="0">
              <a:latin typeface="Times New Roman" pitchFamily="18" charset="0"/>
            </a:endParaRPr>
          </a:p>
          <a:p>
            <a:pPr defTabSz="437644" eaLnBrk="0" hangingPunct="0">
              <a:lnSpc>
                <a:spcPct val="95000"/>
              </a:lnSpc>
            </a:pPr>
            <a:endParaRPr lang="en-US" sz="4800" dirty="0">
              <a:latin typeface="Times New Roman" pitchFamily="18" charset="0"/>
            </a:endParaRPr>
          </a:p>
          <a:p>
            <a:pPr defTabSz="437644" eaLnBrk="0" hangingPunct="0">
              <a:lnSpc>
                <a:spcPct val="95000"/>
              </a:lnSpc>
            </a:pPr>
            <a:endParaRPr lang="en-US" sz="4800" dirty="0">
              <a:latin typeface="Times New Roman" pitchFamily="18" charset="0"/>
            </a:endParaRPr>
          </a:p>
          <a:p>
            <a:pPr defTabSz="437644" eaLnBrk="0" hangingPunct="0">
              <a:lnSpc>
                <a:spcPct val="95000"/>
              </a:lnSpc>
            </a:pPr>
            <a:endParaRPr lang="en-US" sz="4800" dirty="0">
              <a:latin typeface="Times New Roman" pitchFamily="18" charset="0"/>
            </a:endParaRPr>
          </a:p>
          <a:p>
            <a:pPr defTabSz="437644" eaLnBrk="0" hangingPunct="0">
              <a:lnSpc>
                <a:spcPct val="95000"/>
              </a:lnSpc>
            </a:pPr>
            <a:r>
              <a:rPr lang="en-US" sz="4400" dirty="0">
                <a:latin typeface="+mn-lt"/>
              </a:rPr>
              <a:t>The Facebook SDK allowed us to pull a user’s newsfeed and embed it, as well as share posts to Facebook </a:t>
            </a:r>
          </a:p>
        </p:txBody>
      </p:sp>
      <p:sp>
        <p:nvSpPr>
          <p:cNvPr id="2086" name="Text Box 38"/>
          <p:cNvSpPr txBox="1">
            <a:spLocks noChangeArrowheads="1"/>
          </p:cNvSpPr>
          <p:nvPr/>
        </p:nvSpPr>
        <p:spPr bwMode="auto">
          <a:xfrm>
            <a:off x="25056703" y="17618531"/>
            <a:ext cx="6890147" cy="3318855"/>
          </a:xfrm>
          <a:prstGeom prst="rect">
            <a:avLst/>
          </a:prstGeom>
          <a:noFill/>
          <a:ln w="57150" cmpd="thinThick">
            <a:noFill/>
            <a:miter lim="800000"/>
            <a:headEnd/>
            <a:tailEnd/>
          </a:ln>
          <a:effectLst/>
        </p:spPr>
        <p:txBody>
          <a:bodyPr lIns="43688" tIns="21843" rIns="43688" bIns="21843">
            <a:spAutoFit/>
          </a:bodyPr>
          <a:lstStyle/>
          <a:p>
            <a:pPr marL="514350" indent="-514350" algn="l" defTabSz="437644" eaLnBrk="0" hangingPunct="0">
              <a:lnSpc>
                <a:spcPct val="95000"/>
              </a:lnSpc>
              <a:buFont typeface="+mj-lt"/>
              <a:buAutoNum type="arabicPeriod"/>
            </a:pPr>
            <a:r>
              <a:rPr lang="en-US" sz="2800" b="1" dirty="0">
                <a:latin typeface="+mn-lt"/>
                <a:cs typeface="Times New Roman" panose="02020603050405020304" pitchFamily="18" charset="0"/>
              </a:rPr>
              <a:t>Facebook SDK: https://developers.facebook.com/docs/javascript</a:t>
            </a:r>
          </a:p>
          <a:p>
            <a:pPr marL="514350" indent="-514350" algn="l" defTabSz="437644" eaLnBrk="0" hangingPunct="0">
              <a:lnSpc>
                <a:spcPct val="95000"/>
              </a:lnSpc>
              <a:buFont typeface="+mj-lt"/>
              <a:buAutoNum type="arabicPeriod"/>
            </a:pPr>
            <a:endParaRPr lang="en-US" sz="2800" b="1" dirty="0">
              <a:latin typeface="+mn-lt"/>
              <a:cs typeface="Times New Roman" panose="02020603050405020304" pitchFamily="18" charset="0"/>
            </a:endParaRPr>
          </a:p>
          <a:p>
            <a:pPr marL="514350" indent="-514350" algn="l" defTabSz="437644" eaLnBrk="0" hangingPunct="0">
              <a:lnSpc>
                <a:spcPct val="95000"/>
              </a:lnSpc>
              <a:buFont typeface="+mj-lt"/>
              <a:buAutoNum type="arabicPeriod"/>
            </a:pPr>
            <a:r>
              <a:rPr lang="en-US" sz="2800" b="1" dirty="0">
                <a:latin typeface="+mn-lt"/>
                <a:cs typeface="Times New Roman" panose="02020603050405020304" pitchFamily="18" charset="0"/>
              </a:rPr>
              <a:t>Twitter Developer Portal: https://dev.twitter.com</a:t>
            </a:r>
          </a:p>
          <a:p>
            <a:pPr marL="514350" indent="-514350" algn="l" defTabSz="437644" eaLnBrk="0" hangingPunct="0">
              <a:lnSpc>
                <a:spcPct val="95000"/>
              </a:lnSpc>
              <a:buFont typeface="+mj-lt"/>
              <a:buAutoNum type="arabicPeriod"/>
            </a:pPr>
            <a:r>
              <a:rPr lang="en-US" sz="2800" b="1" dirty="0" err="1">
                <a:latin typeface="+mn-lt"/>
                <a:cs typeface="Times New Roman" panose="02020603050405020304" pitchFamily="18" charset="0"/>
              </a:rPr>
              <a:t>TwitterOAuth</a:t>
            </a:r>
            <a:r>
              <a:rPr lang="en-US" sz="2800" b="1" dirty="0">
                <a:latin typeface="+mn-lt"/>
                <a:cs typeface="Times New Roman" panose="02020603050405020304" pitchFamily="18" charset="0"/>
              </a:rPr>
              <a:t>:</a:t>
            </a:r>
            <a:br>
              <a:rPr lang="en-US" sz="2800" b="1" dirty="0">
                <a:latin typeface="+mn-lt"/>
                <a:cs typeface="Times New Roman" panose="02020603050405020304" pitchFamily="18" charset="0"/>
              </a:rPr>
            </a:br>
            <a:r>
              <a:rPr lang="en-US" sz="2800" b="1" dirty="0">
                <a:latin typeface="+mn-lt"/>
                <a:cs typeface="Times New Roman" panose="02020603050405020304" pitchFamily="18" charset="0"/>
              </a:rPr>
              <a:t>https://twitteroauth.com</a:t>
            </a:r>
          </a:p>
        </p:txBody>
      </p:sp>
      <p:sp>
        <p:nvSpPr>
          <p:cNvPr id="2088" name="Text Box 40"/>
          <p:cNvSpPr txBox="1">
            <a:spLocks noChangeArrowheads="1"/>
          </p:cNvSpPr>
          <p:nvPr/>
        </p:nvSpPr>
        <p:spPr bwMode="auto">
          <a:xfrm>
            <a:off x="24879300" y="5972175"/>
            <a:ext cx="7267575" cy="6388926"/>
          </a:xfrm>
          <a:prstGeom prst="rect">
            <a:avLst/>
          </a:prstGeom>
          <a:noFill/>
          <a:ln w="57150" cmpd="thinThick">
            <a:noFill/>
            <a:miter lim="800000"/>
            <a:headEnd/>
            <a:tailEnd/>
          </a:ln>
          <a:effectLst/>
        </p:spPr>
        <p:txBody>
          <a:bodyPr lIns="43688" tIns="21843" rIns="43688" bIns="21843">
            <a:spAutoFit/>
          </a:bodyPr>
          <a:lstStyle/>
          <a:p>
            <a:pPr algn="l" defTabSz="437644" eaLnBrk="0" hangingPunct="0">
              <a:lnSpc>
                <a:spcPct val="95000"/>
              </a:lnSpc>
            </a:pPr>
            <a:r>
              <a:rPr lang="en-US" sz="2000" dirty="0">
                <a:latin typeface="+mn-lt"/>
                <a:cs typeface="Times New Roman" panose="02020603050405020304"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l" defTabSz="437644" eaLnBrk="0" hangingPunct="0">
              <a:lnSpc>
                <a:spcPct val="95000"/>
              </a:lnSpc>
            </a:pPr>
            <a:endParaRPr lang="en-US" sz="2000" dirty="0">
              <a:latin typeface="+mn-lt"/>
              <a:cs typeface="Times New Roman" panose="02020603050405020304" pitchFamily="18" charset="0"/>
            </a:endParaRPr>
          </a:p>
          <a:p>
            <a:pPr algn="l" defTabSz="437644" eaLnBrk="0" hangingPunct="0">
              <a:lnSpc>
                <a:spcPct val="95000"/>
              </a:lnSpc>
            </a:pPr>
            <a:r>
              <a:rPr lang="en-US" sz="2000" dirty="0">
                <a:latin typeface="+mn-lt"/>
                <a:cs typeface="Times New Roman" panose="02020603050405020304"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sz="2000" b="1" dirty="0">
              <a:latin typeface="+mn-lt"/>
              <a:cs typeface="Times New Roman" panose="02020603050405020304" pitchFamily="18" charset="0"/>
            </a:endParaRPr>
          </a:p>
          <a:p>
            <a:pPr algn="l" defTabSz="437644" eaLnBrk="0" hangingPunct="0">
              <a:lnSpc>
                <a:spcPct val="95000"/>
              </a:lnSpc>
            </a:pPr>
            <a:endParaRPr lang="en-US" sz="1400" dirty="0">
              <a:latin typeface="+mn-lt"/>
              <a:cs typeface="Times New Roman" panose="02020603050405020304" pitchFamily="18" charset="0"/>
            </a:endParaRPr>
          </a:p>
        </p:txBody>
      </p:sp>
      <p:sp>
        <p:nvSpPr>
          <p:cNvPr id="2090" name="Text Box 42"/>
          <p:cNvSpPr txBox="1">
            <a:spLocks noChangeArrowheads="1"/>
          </p:cNvSpPr>
          <p:nvPr/>
        </p:nvSpPr>
        <p:spPr bwMode="auto">
          <a:xfrm>
            <a:off x="628650" y="4368800"/>
            <a:ext cx="7372350" cy="1004662"/>
          </a:xfrm>
          <a:prstGeom prst="rect">
            <a:avLst/>
          </a:prstGeom>
          <a:noFill/>
          <a:ln w="9525">
            <a:noFill/>
            <a:miter lim="800000"/>
            <a:headEnd/>
            <a:tailEnd/>
          </a:ln>
          <a:effectLst/>
        </p:spPr>
        <p:txBody>
          <a:bodyPr lIns="65306" tIns="32653" rIns="65306" bIns="32653">
            <a:spAutoFit/>
          </a:bodyPr>
          <a:lstStyle/>
          <a:p>
            <a:r>
              <a:rPr lang="en-US" b="1" dirty="0">
                <a:latin typeface="+mj-lt"/>
                <a:cs typeface="Times New Roman" pitchFamily="18" charset="0"/>
              </a:rPr>
              <a:t>Introduction</a:t>
            </a:r>
            <a:endParaRPr lang="en-US" sz="3100" dirty="0">
              <a:latin typeface="+mj-lt"/>
              <a:cs typeface="Times New Roman" pitchFamily="18" charset="0"/>
            </a:endParaRPr>
          </a:p>
        </p:txBody>
      </p:sp>
      <p:sp>
        <p:nvSpPr>
          <p:cNvPr id="28" name="Text Box 9"/>
          <p:cNvSpPr txBox="1">
            <a:spLocks noChangeArrowheads="1"/>
          </p:cNvSpPr>
          <p:nvPr/>
        </p:nvSpPr>
        <p:spPr bwMode="auto">
          <a:xfrm>
            <a:off x="16773526" y="5972174"/>
            <a:ext cx="7372350" cy="12377006"/>
          </a:xfrm>
          <a:prstGeom prst="rect">
            <a:avLst/>
          </a:prstGeom>
          <a:noFill/>
          <a:ln w="9525">
            <a:noFill/>
            <a:miter lim="800000"/>
            <a:headEnd/>
            <a:tailEnd/>
          </a:ln>
          <a:effectLst/>
        </p:spPr>
        <p:txBody>
          <a:bodyPr wrap="square" lIns="65306" tIns="32653" rIns="65306" bIns="32653">
            <a:spAutoFit/>
          </a:bodyPr>
          <a:lstStyle/>
          <a:p>
            <a:pPr algn="l"/>
            <a:r>
              <a:rPr lang="en-US" sz="3200" dirty="0">
                <a:latin typeface="+mn-lt"/>
                <a:cs typeface="Times New Roman" pitchFamily="18" charset="0"/>
              </a:rPr>
              <a:t>Twitter API requests were handled using a PHP Twitter API wrapper called </a:t>
            </a:r>
            <a:r>
              <a:rPr lang="en-US" sz="3200" dirty="0" err="1">
                <a:latin typeface="+mn-lt"/>
                <a:cs typeface="Times New Roman" pitchFamily="18" charset="0"/>
              </a:rPr>
              <a:t>TwitterOAuth</a:t>
            </a:r>
            <a:r>
              <a:rPr lang="en-US" sz="3200" dirty="0">
                <a:latin typeface="+mn-lt"/>
                <a:cs typeface="Times New Roman" pitchFamily="18" charset="0"/>
              </a:rPr>
              <a:t>.</a:t>
            </a:r>
          </a:p>
          <a:p>
            <a:pPr algn="l"/>
            <a:r>
              <a:rPr lang="en-US" sz="3200" dirty="0">
                <a:latin typeface="+mn-lt"/>
                <a:cs typeface="Times New Roman" pitchFamily="18" charset="0"/>
              </a:rPr>
              <a:t>This let us</a:t>
            </a:r>
          </a:p>
          <a:p>
            <a:pPr algn="l"/>
            <a:r>
              <a:rPr lang="en-US" sz="3200" dirty="0">
                <a:latin typeface="+mn-lt"/>
                <a:cs typeface="Times New Roman" pitchFamily="18" charset="0"/>
              </a:rPr>
              <a:t>quickly make</a:t>
            </a:r>
          </a:p>
          <a:p>
            <a:pPr algn="l"/>
            <a:r>
              <a:rPr lang="en-US" sz="3200" dirty="0">
                <a:latin typeface="+mn-lt"/>
                <a:cs typeface="Times New Roman" pitchFamily="18" charset="0"/>
              </a:rPr>
              <a:t>the OAuth</a:t>
            </a:r>
          </a:p>
          <a:p>
            <a:pPr algn="l"/>
            <a:r>
              <a:rPr lang="en-US" sz="3200" dirty="0">
                <a:latin typeface="+mn-lt"/>
                <a:cs typeface="Times New Roman" pitchFamily="18" charset="0"/>
              </a:rPr>
              <a:t>steps work,</a:t>
            </a:r>
          </a:p>
          <a:p>
            <a:pPr algn="l"/>
            <a:r>
              <a:rPr lang="en-US" sz="3200" dirty="0">
                <a:latin typeface="+mn-lt"/>
                <a:cs typeface="Times New Roman" pitchFamily="18" charset="0"/>
              </a:rPr>
              <a:t>with the brunt</a:t>
            </a:r>
          </a:p>
          <a:p>
            <a:pPr algn="l"/>
            <a:r>
              <a:rPr lang="en-US" sz="3200" dirty="0">
                <a:latin typeface="+mn-lt"/>
                <a:cs typeface="Times New Roman" pitchFamily="18" charset="0"/>
              </a:rPr>
              <a:t>of the coding being asynchronous </a:t>
            </a:r>
            <a:r>
              <a:rPr lang="en-US" sz="3200" dirty="0" err="1">
                <a:latin typeface="+mn-lt"/>
                <a:cs typeface="Times New Roman" pitchFamily="18" charset="0"/>
              </a:rPr>
              <a:t>Javascript</a:t>
            </a:r>
            <a:r>
              <a:rPr lang="en-US" sz="3200" dirty="0">
                <a:latin typeface="+mn-lt"/>
                <a:cs typeface="Times New Roman" pitchFamily="18" charset="0"/>
              </a:rPr>
              <a:t> functions and callbacks to process the API responses.</a:t>
            </a:r>
          </a:p>
          <a:p>
            <a:pPr algn="l"/>
            <a:endParaRPr lang="en-US" sz="3200" dirty="0">
              <a:latin typeface="+mn-lt"/>
              <a:cs typeface="Times New Roman" pitchFamily="18" charset="0"/>
            </a:endParaRPr>
          </a:p>
          <a:p>
            <a:pPr algn="l"/>
            <a:endParaRPr lang="en-US" sz="3200" dirty="0">
              <a:latin typeface="+mn-lt"/>
              <a:cs typeface="Times New Roman" pitchFamily="18" charset="0"/>
            </a:endParaRPr>
          </a:p>
          <a:p>
            <a:pPr algn="l"/>
            <a:endParaRPr lang="en-US" sz="3200" dirty="0">
              <a:latin typeface="+mn-lt"/>
              <a:cs typeface="Times New Roman" pitchFamily="18" charset="0"/>
            </a:endParaRPr>
          </a:p>
          <a:p>
            <a:pPr algn="l"/>
            <a:endParaRPr lang="en-US" sz="3200" dirty="0">
              <a:latin typeface="+mn-lt"/>
              <a:cs typeface="Times New Roman" pitchFamily="18" charset="0"/>
            </a:endParaRPr>
          </a:p>
          <a:p>
            <a:pPr algn="l"/>
            <a:endParaRPr lang="en-US" sz="3200" dirty="0">
              <a:latin typeface="+mn-lt"/>
              <a:cs typeface="Times New Roman" pitchFamily="18" charset="0"/>
            </a:endParaRPr>
          </a:p>
          <a:p>
            <a:pPr algn="l"/>
            <a:endParaRPr lang="en-US" sz="3200" dirty="0">
              <a:latin typeface="+mn-lt"/>
              <a:cs typeface="Times New Roman" pitchFamily="18" charset="0"/>
            </a:endParaRPr>
          </a:p>
          <a:p>
            <a:pPr algn="l"/>
            <a:endParaRPr lang="en-US" sz="3200" dirty="0">
              <a:latin typeface="+mn-lt"/>
              <a:cs typeface="Times New Roman" pitchFamily="18" charset="0"/>
            </a:endParaRPr>
          </a:p>
          <a:p>
            <a:pPr algn="l"/>
            <a:endParaRPr lang="en-US" sz="3200" dirty="0">
              <a:latin typeface="+mn-lt"/>
              <a:cs typeface="Times New Roman" pitchFamily="18" charset="0"/>
            </a:endParaRPr>
          </a:p>
          <a:p>
            <a:pPr algn="l"/>
            <a:endParaRPr lang="en-US" sz="3200" dirty="0">
              <a:latin typeface="+mn-lt"/>
              <a:cs typeface="Times New Roman" pitchFamily="18" charset="0"/>
            </a:endParaRPr>
          </a:p>
          <a:p>
            <a:pPr algn="l"/>
            <a:r>
              <a:rPr lang="en-US" sz="3200" dirty="0">
                <a:latin typeface="+mn-lt"/>
                <a:cs typeface="Times New Roman" pitchFamily="18" charset="0"/>
              </a:rPr>
              <a:t>Once embeds were handled correctly the rest was fairly straightforward, with the only limitation being that certain interactions needed to be handed through OAuth modals.</a:t>
            </a:r>
          </a:p>
        </p:txBody>
      </p:sp>
      <p:pic>
        <p:nvPicPr>
          <p:cNvPr id="2" name="Picture 1" descr="WIT-shiel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577" y="529528"/>
            <a:ext cx="2385561" cy="2795980"/>
          </a:xfrm>
          <a:prstGeom prst="rect">
            <a:avLst/>
          </a:prstGeom>
        </p:spPr>
      </p:pic>
      <p:sp>
        <p:nvSpPr>
          <p:cNvPr id="32" name="Text Box 14"/>
          <p:cNvSpPr txBox="1">
            <a:spLocks noChangeArrowheads="1"/>
          </p:cNvSpPr>
          <p:nvPr/>
        </p:nvSpPr>
        <p:spPr bwMode="auto">
          <a:xfrm>
            <a:off x="0" y="366465"/>
            <a:ext cx="32918400" cy="2959043"/>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7200" b="1" dirty="0">
                <a:latin typeface="Georgia"/>
                <a:cs typeface="Georgia"/>
              </a:rPr>
              <a:t>Buddy-Buddy</a:t>
            </a:r>
          </a:p>
          <a:p>
            <a:pPr defTabSz="3134937"/>
            <a:r>
              <a:rPr lang="en-US" sz="4800" b="1" dirty="0">
                <a:latin typeface="Georgia"/>
                <a:cs typeface="Georgia"/>
              </a:rPr>
              <a:t>Jake Hall and Ian Donovan </a:t>
            </a:r>
            <a:r>
              <a:rPr lang="en-US" sz="4800" b="1" dirty="0">
                <a:latin typeface="Georgia"/>
              </a:rPr>
              <a:t>with Professor Deligiannidis </a:t>
            </a:r>
          </a:p>
          <a:p>
            <a:pPr defTabSz="3134937"/>
            <a:r>
              <a:rPr lang="en-US" sz="3400" b="1" i="1" dirty="0">
                <a:latin typeface="Georgia"/>
                <a:cs typeface="Georgia"/>
              </a:rPr>
              <a:t>Wentworth Institute of Technology</a:t>
            </a:r>
          </a:p>
          <a:p>
            <a:pPr defTabSz="3134937"/>
            <a:r>
              <a:rPr lang="en-US" sz="3400" b="1" i="1" dirty="0">
                <a:latin typeface="Georgia"/>
                <a:cs typeface="Georgia"/>
              </a:rPr>
              <a:t>College of Engineering &amp; Technology, Department of Computer Science &amp; Networking</a:t>
            </a:r>
          </a:p>
        </p:txBody>
      </p:sp>
      <p:pic>
        <p:nvPicPr>
          <p:cNvPr id="35" name="Picture 34" descr="wit colorbar horiz.1.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63445"/>
            <a:ext cx="33746179" cy="706583"/>
          </a:xfrm>
          <a:prstGeom prst="rect">
            <a:avLst/>
          </a:prstGeom>
        </p:spPr>
      </p:pic>
      <p:sp>
        <p:nvSpPr>
          <p:cNvPr id="25" name="Text Box 10">
            <a:extLst>
              <a:ext uri="{FF2B5EF4-FFF2-40B4-BE49-F238E27FC236}">
                <a16:creationId xmlns:a16="http://schemas.microsoft.com/office/drawing/2014/main" id="{BDDB2BEC-F233-4CFC-A2B1-53F1F65D3788}"/>
              </a:ext>
            </a:extLst>
          </p:cNvPr>
          <p:cNvSpPr txBox="1">
            <a:spLocks noChangeArrowheads="1"/>
          </p:cNvSpPr>
          <p:nvPr/>
        </p:nvSpPr>
        <p:spPr bwMode="auto">
          <a:xfrm>
            <a:off x="16773525" y="4368800"/>
            <a:ext cx="7372350" cy="1004662"/>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b="1" dirty="0"/>
              <a:t>Design - Twitter</a:t>
            </a:r>
          </a:p>
        </p:txBody>
      </p:sp>
      <p:pic>
        <p:nvPicPr>
          <p:cNvPr id="30" name="image20.png">
            <a:extLst>
              <a:ext uri="{FF2B5EF4-FFF2-40B4-BE49-F238E27FC236}">
                <a16:creationId xmlns:a16="http://schemas.microsoft.com/office/drawing/2014/main" id="{4CB8091D-4875-4D1B-A324-1793F372F677}"/>
              </a:ext>
            </a:extLst>
          </p:cNvPr>
          <p:cNvPicPr/>
          <p:nvPr/>
        </p:nvPicPr>
        <p:blipFill>
          <a:blip r:embed="rId5"/>
          <a:srcRect/>
          <a:stretch>
            <a:fillRect/>
          </a:stretch>
        </p:blipFill>
        <p:spPr>
          <a:xfrm>
            <a:off x="673578" y="17654254"/>
            <a:ext cx="7327422" cy="3488761"/>
          </a:xfrm>
          <a:prstGeom prst="rect">
            <a:avLst/>
          </a:prstGeom>
          <a:ln/>
        </p:spPr>
      </p:pic>
      <p:pic>
        <p:nvPicPr>
          <p:cNvPr id="7" name="Picture 6">
            <a:extLst>
              <a:ext uri="{FF2B5EF4-FFF2-40B4-BE49-F238E27FC236}">
                <a16:creationId xmlns:a16="http://schemas.microsoft.com/office/drawing/2014/main" id="{3DAD4CE7-2FCB-4E38-B0FD-D9903A6946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57375" y="129798"/>
            <a:ext cx="3432375" cy="3432375"/>
          </a:xfrm>
          <a:prstGeom prst="rect">
            <a:avLst/>
          </a:prstGeom>
        </p:spPr>
      </p:pic>
      <p:pic>
        <p:nvPicPr>
          <p:cNvPr id="1030" name="Picture 6" descr="https://scontent-lga3-1.xx.fbcdn.net/v/t35.0-12/20394502_1891457704202658_1282426940_o.png?oh=53046c83927ac57a9783026eb5429f6a&amp;oe=597809D8">
            <a:extLst>
              <a:ext uri="{FF2B5EF4-FFF2-40B4-BE49-F238E27FC236}">
                <a16:creationId xmlns:a16="http://schemas.microsoft.com/office/drawing/2014/main" id="{80913819-B664-4D4C-8398-1C4A86CD472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40814" y="9037646"/>
            <a:ext cx="7264322" cy="40861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6C3A9814-EEAD-4753-9BBD-B9FF6787D41E}"/>
              </a:ext>
            </a:extLst>
          </p:cNvPr>
          <p:cNvPicPr>
            <a:picLocks noChangeAspect="1"/>
          </p:cNvPicPr>
          <p:nvPr/>
        </p:nvPicPr>
        <p:blipFill>
          <a:blip r:embed="rId8"/>
          <a:stretch>
            <a:fillRect/>
          </a:stretch>
        </p:blipFill>
        <p:spPr>
          <a:xfrm>
            <a:off x="9721830" y="16950738"/>
            <a:ext cx="5324475" cy="4067175"/>
          </a:xfrm>
          <a:prstGeom prst="rect">
            <a:avLst/>
          </a:prstGeom>
        </p:spPr>
      </p:pic>
      <p:pic>
        <p:nvPicPr>
          <p:cNvPr id="3" name="Picture 2"/>
          <p:cNvPicPr>
            <a:picLocks noChangeAspect="1"/>
          </p:cNvPicPr>
          <p:nvPr/>
        </p:nvPicPr>
        <p:blipFill>
          <a:blip r:embed="rId9"/>
          <a:stretch>
            <a:fillRect/>
          </a:stretch>
        </p:blipFill>
        <p:spPr>
          <a:xfrm>
            <a:off x="19769534" y="6952325"/>
            <a:ext cx="4081066" cy="2983440"/>
          </a:xfrm>
          <a:prstGeom prst="rect">
            <a:avLst/>
          </a:prstGeom>
        </p:spPr>
      </p:pic>
      <p:pic>
        <p:nvPicPr>
          <p:cNvPr id="6" name="Picture 5"/>
          <p:cNvPicPr>
            <a:picLocks noChangeAspect="1"/>
          </p:cNvPicPr>
          <p:nvPr/>
        </p:nvPicPr>
        <p:blipFill>
          <a:blip r:embed="rId10"/>
          <a:stretch>
            <a:fillRect/>
          </a:stretch>
        </p:blipFill>
        <p:spPr>
          <a:xfrm>
            <a:off x="16872767" y="11485776"/>
            <a:ext cx="7273108" cy="3932024"/>
          </a:xfrm>
          <a:prstGeom prst="rect">
            <a:avLst/>
          </a:prstGeom>
        </p:spPr>
      </p:pic>
      <p:pic>
        <p:nvPicPr>
          <p:cNvPr id="8" name="Picture 7"/>
          <p:cNvPicPr>
            <a:picLocks noChangeAspect="1"/>
          </p:cNvPicPr>
          <p:nvPr/>
        </p:nvPicPr>
        <p:blipFill>
          <a:blip r:embed="rId11"/>
          <a:stretch>
            <a:fillRect/>
          </a:stretch>
        </p:blipFill>
        <p:spPr>
          <a:xfrm>
            <a:off x="16872767" y="18308995"/>
            <a:ext cx="3235384" cy="283402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874</TotalTime>
  <Words>247</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Georgia</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Ian</cp:lastModifiedBy>
  <cp:revision>73</cp:revision>
  <cp:lastPrinted>2013-07-08T15:54:11Z</cp:lastPrinted>
  <dcterms:created xsi:type="dcterms:W3CDTF">2008-12-04T00:20:37Z</dcterms:created>
  <dcterms:modified xsi:type="dcterms:W3CDTF">2017-07-25T07:51:00Z</dcterms:modified>
  <cp:category>Research Poster</cp:category>
</cp:coreProperties>
</file>