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B88421-6623-4D1D-8817-9F29E448E266}">
  <a:tblStyle styleId="{D0B88421-6623-4D1D-8817-9F29E448E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1949b69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1949b69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1949b69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1949b69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1949b6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1949b6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1949b69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1949b69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1949b6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1949b6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1949b6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1949b6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1949b69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1949b69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2HMwnO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0hHdJl5g_C4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igistump.com/wiki/digispark/tutorials/connect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USB Rubber Ducky?</a:t>
            </a:r>
            <a:endParaRPr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79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USB Device that automatically imitates a human user when connected.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Much faster than a human, no typographical errors.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A.K.A. </a:t>
            </a:r>
            <a:r>
              <a:rPr lang="en" sz="2000">
                <a:solidFill>
                  <a:srgbClr val="000000"/>
                </a:solidFill>
              </a:rPr>
              <a:t>USB Keystroke</a:t>
            </a:r>
            <a:r>
              <a:rPr lang="en" sz="2000">
                <a:solidFill>
                  <a:srgbClr val="000000"/>
                </a:solidFill>
              </a:rPr>
              <a:t> injector</a:t>
            </a:r>
            <a:endParaRPr sz="20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Similar to a portable macro except automatically trusted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OS independent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automation excels at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Repetitive tasks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Rapid tasks without human error. Humans think slower.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Tasks requiring huge amounts of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entry.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forgetfulness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00FFFF"/>
                </a:solidFill>
                <a:hlinkClick r:id="rId3"/>
              </a:rPr>
              <a:t>https://bit.ly/2HMwnOg</a:t>
            </a:r>
            <a:r>
              <a:rPr lang="en">
                <a:solidFill>
                  <a:srgbClr val="000000"/>
                </a:solidFill>
              </a:rPr>
              <a:t>  Infographic Source: McKinsey Global Institute.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206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January 2018 - </a:t>
            </a:r>
            <a:r>
              <a:rPr lang="en" sz="2400">
                <a:solidFill>
                  <a:srgbClr val="000000"/>
                </a:solidFill>
              </a:rPr>
              <a:t>IT Job - Developed USB Duckies for automating daily bulk laptop setup. &gt;%60 speed increase.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May 2018 </a:t>
            </a:r>
            <a:r>
              <a:rPr lang="en" sz="2400">
                <a:solidFill>
                  <a:srgbClr val="FFFFFF"/>
                </a:solidFill>
              </a:rPr>
              <a:t>- </a:t>
            </a:r>
            <a:r>
              <a:rPr lang="en" sz="2400">
                <a:solidFill>
                  <a:srgbClr val="000000"/>
                </a:solidFill>
              </a:rPr>
              <a:t>Developed USB Rubber Ducky programming class / course.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March 3rd 2019 </a:t>
            </a:r>
            <a:r>
              <a:rPr lang="en" sz="2400">
                <a:solidFill>
                  <a:srgbClr val="FFFFFF"/>
                </a:solidFill>
              </a:rPr>
              <a:t>- </a:t>
            </a:r>
            <a:r>
              <a:rPr lang="en" sz="2400">
                <a:solidFill>
                  <a:srgbClr val="000000"/>
                </a:solidFill>
              </a:rPr>
              <a:t>Realized that the programming skills needed can be automated by a simple app. - Programming course obsolete!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March 11th 2019</a:t>
            </a:r>
            <a:r>
              <a:rPr lang="en" sz="2400">
                <a:solidFill>
                  <a:srgbClr val="FFFFFF"/>
                </a:solidFill>
              </a:rPr>
              <a:t> -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Developed DuckyTrainer app to convert recorded keystrokes into code.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 title="IT Setup Automation - USB Keystroke Inject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250" y="152400"/>
            <a:ext cx="6477500" cy="48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9"/>
          <p:cNvGraphicFramePr/>
          <p:nvPr/>
        </p:nvGraphicFramePr>
        <p:xfrm>
          <a:off x="1370400" y="204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{D0B88421-6623-4D1D-8817-9F29E448E266}</a:tableStyleId>
              </a:tblPr>
              <a:tblGrid>
                <a:gridCol w="1565250"/>
                <a:gridCol w="897100"/>
                <a:gridCol w="920425"/>
                <a:gridCol w="1199925"/>
                <a:gridCol w="1397950"/>
                <a:gridCol w="1095125"/>
              </a:tblGrid>
              <a:tr h="60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990000"/>
                          </a:solidFill>
                        </a:rPr>
                        <a:t>WITHOUT DuckyTrainer</a:t>
                      </a:r>
                      <a:endParaRPr b="1" sz="15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FAST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BLIND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TRUSTED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PLATFORM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CODING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USB RUBBER DUCKY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Android, Mac, Windows, Linux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MACRO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Windows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9"/>
          <p:cNvGraphicFramePr/>
          <p:nvPr/>
        </p:nvGraphicFramePr>
        <p:xfrm>
          <a:off x="1370400" y="306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{D0B88421-6623-4D1D-8817-9F29E448E266}</a:tableStyleId>
              </a:tblPr>
              <a:tblGrid>
                <a:gridCol w="1565250"/>
                <a:gridCol w="897100"/>
                <a:gridCol w="920425"/>
                <a:gridCol w="1199925"/>
                <a:gridCol w="1397950"/>
                <a:gridCol w="1095125"/>
              </a:tblGrid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990000"/>
                          </a:solidFill>
                        </a:rPr>
                        <a:t>WITH DuckyTrainer</a:t>
                      </a:r>
                      <a:endParaRPr b="1" sz="15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FAST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BLIND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TRUSTED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PLATFORM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CODING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USB RUBBER DUCKY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Windows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MACRO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✅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Windows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⛔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	DigiSpark USB Ducky </a:t>
            </a:r>
            <a:endParaRPr/>
          </a:p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r>
              <a:rPr lang="en" sz="2000">
                <a:solidFill>
                  <a:srgbClr val="000000"/>
                </a:solidFill>
              </a:rPr>
              <a:t>$2 average cost.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									Flashed with Arduino IDE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									Not always USB 3.0 compatible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				</a:t>
            </a:r>
            <a:endParaRPr/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23728" r="0" t="25953"/>
          <a:stretch/>
        </p:blipFill>
        <p:spPr>
          <a:xfrm>
            <a:off x="415450" y="433425"/>
            <a:ext cx="4259792" cy="41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the parts?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Arduino IDE</a:t>
            </a:r>
            <a:r>
              <a:rPr lang="en" sz="2400">
                <a:solidFill>
                  <a:srgbClr val="000000"/>
                </a:solidFill>
              </a:rPr>
              <a:t> app from Arduino.cc website (Free $0.00)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DigiSpark</a:t>
            </a:r>
            <a:r>
              <a:rPr lang="en" sz="2400">
                <a:solidFill>
                  <a:srgbClr val="000000"/>
                </a:solidFill>
              </a:rPr>
              <a:t> from Ebay, AliExpress, or Amazon - Sort by price range not lowest to highest. (~ $2 USD)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DuckyTrainer</a:t>
            </a:r>
            <a:r>
              <a:rPr lang="en" sz="2400">
                <a:solidFill>
                  <a:srgbClr val="000000"/>
                </a:solidFill>
              </a:rPr>
              <a:t> app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DigiSpark Arduino Addon</a:t>
            </a:r>
            <a:r>
              <a:rPr lang="en" sz="2400">
                <a:solidFill>
                  <a:srgbClr val="000000"/>
                </a:solidFill>
              </a:rPr>
              <a:t> from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http://digistump.com/wiki/digispark/tutorials/connecting</a:t>
            </a:r>
            <a:r>
              <a:rPr lang="en" sz="2400">
                <a:solidFill>
                  <a:srgbClr val="000000"/>
                </a:solidFill>
              </a:rPr>
              <a:t> (Follow installation instructions on the site)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DuckyTrainer app demo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