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2" r:id="rId3"/>
    <p:sldId id="257" r:id="rId4"/>
    <p:sldId id="258" r:id="rId5"/>
    <p:sldId id="259" r:id="rId6"/>
    <p:sldId id="260" r:id="rId7"/>
    <p:sldId id="261" r:id="rId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132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1D06DEEC-124E-474F-88C3-0AA46062A4FD}" type="datetimeFigureOut">
              <a:rPr lang="es-ES" smtClean="0"/>
              <a:t>09/05/2015</a:t>
            </a:fld>
            <a:endParaRPr lang="es-ES"/>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ES"/>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E7EE9EBE-9CE1-4757-8FB3-F1EB0A7AFBD9}"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D06DEEC-124E-474F-88C3-0AA46062A4FD}" type="datetimeFigureOut">
              <a:rPr lang="es-ES" smtClean="0"/>
              <a:t>09/05/2015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7EE9EBE-9CE1-4757-8FB3-F1EB0A7AFBD9}"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D06DEEC-124E-474F-88C3-0AA46062A4FD}" type="datetimeFigureOut">
              <a:rPr lang="es-ES" smtClean="0"/>
              <a:t>09/05/2015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7EE9EBE-9CE1-4757-8FB3-F1EB0A7AFBD9}"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1D06DEEC-124E-474F-88C3-0AA46062A4FD}" type="datetimeFigureOut">
              <a:rPr lang="es-ES" smtClean="0"/>
              <a:t>09/05/2015</a:t>
            </a:fld>
            <a:endParaRPr lang="es-ES"/>
          </a:p>
        </p:txBody>
      </p:sp>
      <p:sp>
        <p:nvSpPr>
          <p:cNvPr id="9" name="8 Marcador de número de diapositiva"/>
          <p:cNvSpPr>
            <a:spLocks noGrp="1"/>
          </p:cNvSpPr>
          <p:nvPr>
            <p:ph type="sldNum" sz="quarter" idx="15"/>
          </p:nvPr>
        </p:nvSpPr>
        <p:spPr/>
        <p:txBody>
          <a:bodyPr rtlCol="0"/>
          <a:lstStyle/>
          <a:p>
            <a:fld id="{E7EE9EBE-9CE1-4757-8FB3-F1EB0A7AFBD9}" type="slidenum">
              <a:rPr lang="es-ES" smtClean="0"/>
              <a:t>‹Nº›</a:t>
            </a:fld>
            <a:endParaRPr lang="es-ES"/>
          </a:p>
        </p:txBody>
      </p:sp>
      <p:sp>
        <p:nvSpPr>
          <p:cNvPr id="10" name="9 Marcador de pie de página"/>
          <p:cNvSpPr>
            <a:spLocks noGrp="1"/>
          </p:cNvSpPr>
          <p:nvPr>
            <p:ph type="ftr" sz="quarter" idx="16"/>
          </p:nvPr>
        </p:nvSpPr>
        <p:spPr/>
        <p:txBody>
          <a:bodyPr rtlCol="0"/>
          <a:lstStyle/>
          <a:p>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1D06DEEC-124E-474F-88C3-0AA46062A4FD}" type="datetimeFigureOut">
              <a:rPr lang="es-ES" smtClean="0"/>
              <a:t>09/05/2015</a:t>
            </a:fld>
            <a:endParaRPr lang="es-ES"/>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ES"/>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E7EE9EBE-9CE1-4757-8FB3-F1EB0A7AFBD9}"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1D06DEEC-124E-474F-88C3-0AA46062A4FD}" type="datetimeFigureOut">
              <a:rPr lang="es-ES" smtClean="0"/>
              <a:t>09/05/2015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7EE9EBE-9CE1-4757-8FB3-F1EB0A7AFBD9}" type="slidenum">
              <a:rPr lang="es-ES" smtClean="0"/>
              <a:t>‹Nº›</a:t>
            </a:fld>
            <a:endParaRPr lang="es-ES"/>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1D06DEEC-124E-474F-88C3-0AA46062A4FD}" type="datetimeFigureOut">
              <a:rPr lang="es-ES" smtClean="0"/>
              <a:t>09/05/2015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E7EE9EBE-9CE1-4757-8FB3-F1EB0A7AFBD9}" type="slidenum">
              <a:rPr lang="es-ES" smtClean="0"/>
              <a:t>‹Nº›</a:t>
            </a:fld>
            <a:endParaRPr lang="es-ES"/>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1D06DEEC-124E-474F-88C3-0AA46062A4FD}" type="datetimeFigureOut">
              <a:rPr lang="es-ES" smtClean="0"/>
              <a:t>09/05/2015</a:t>
            </a:fld>
            <a:endParaRPr lang="es-ES"/>
          </a:p>
        </p:txBody>
      </p:sp>
      <p:sp>
        <p:nvSpPr>
          <p:cNvPr id="7" name="6 Marcador de número de diapositiva"/>
          <p:cNvSpPr>
            <a:spLocks noGrp="1"/>
          </p:cNvSpPr>
          <p:nvPr>
            <p:ph type="sldNum" sz="quarter" idx="11"/>
          </p:nvPr>
        </p:nvSpPr>
        <p:spPr/>
        <p:txBody>
          <a:bodyPr rtlCol="0"/>
          <a:lstStyle/>
          <a:p>
            <a:fld id="{E7EE9EBE-9CE1-4757-8FB3-F1EB0A7AFBD9}" type="slidenum">
              <a:rPr lang="es-ES" smtClean="0"/>
              <a:t>‹Nº›</a:t>
            </a:fld>
            <a:endParaRPr lang="es-ES"/>
          </a:p>
        </p:txBody>
      </p:sp>
      <p:sp>
        <p:nvSpPr>
          <p:cNvPr id="8" name="7 Marcador de pie de página"/>
          <p:cNvSpPr>
            <a:spLocks noGrp="1"/>
          </p:cNvSpPr>
          <p:nvPr>
            <p:ph type="ftr" sz="quarter" idx="12"/>
          </p:nvPr>
        </p:nvSpPr>
        <p:spPr/>
        <p:txBody>
          <a:bodyPr rtlCol="0"/>
          <a:lstStyle/>
          <a:p>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D06DEEC-124E-474F-88C3-0AA46062A4FD}" type="datetimeFigureOut">
              <a:rPr lang="es-ES" smtClean="0"/>
              <a:t>09/05/2015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E7EE9EBE-9CE1-4757-8FB3-F1EB0A7AFBD9}"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1D06DEEC-124E-474F-88C3-0AA46062A4FD}" type="datetimeFigureOut">
              <a:rPr lang="es-ES" smtClean="0"/>
              <a:t>09/05/2015</a:t>
            </a:fld>
            <a:endParaRPr lang="es-ES"/>
          </a:p>
        </p:txBody>
      </p:sp>
      <p:sp>
        <p:nvSpPr>
          <p:cNvPr id="22" name="21 Marcador de número de diapositiva"/>
          <p:cNvSpPr>
            <a:spLocks noGrp="1"/>
          </p:cNvSpPr>
          <p:nvPr>
            <p:ph type="sldNum" sz="quarter" idx="15"/>
          </p:nvPr>
        </p:nvSpPr>
        <p:spPr/>
        <p:txBody>
          <a:bodyPr rtlCol="0"/>
          <a:lstStyle/>
          <a:p>
            <a:fld id="{E7EE9EBE-9CE1-4757-8FB3-F1EB0A7AFBD9}" type="slidenum">
              <a:rPr lang="es-ES" smtClean="0"/>
              <a:t>‹Nº›</a:t>
            </a:fld>
            <a:endParaRPr lang="es-ES"/>
          </a:p>
        </p:txBody>
      </p:sp>
      <p:sp>
        <p:nvSpPr>
          <p:cNvPr id="23" name="22 Marcador de pie de página"/>
          <p:cNvSpPr>
            <a:spLocks noGrp="1"/>
          </p:cNvSpPr>
          <p:nvPr>
            <p:ph type="ftr" sz="quarter" idx="16"/>
          </p:nvPr>
        </p:nvSpPr>
        <p:spPr/>
        <p:txBody>
          <a:bodyPr rtlCol="0"/>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1D06DEEC-124E-474F-88C3-0AA46062A4FD}" type="datetimeFigureOut">
              <a:rPr lang="es-ES" smtClean="0"/>
              <a:t>09/05/2015</a:t>
            </a:fld>
            <a:endParaRPr lang="es-ES"/>
          </a:p>
        </p:txBody>
      </p:sp>
      <p:sp>
        <p:nvSpPr>
          <p:cNvPr id="18" name="17 Marcador de número de diapositiva"/>
          <p:cNvSpPr>
            <a:spLocks noGrp="1"/>
          </p:cNvSpPr>
          <p:nvPr>
            <p:ph type="sldNum" sz="quarter" idx="11"/>
          </p:nvPr>
        </p:nvSpPr>
        <p:spPr/>
        <p:txBody>
          <a:bodyPr rtlCol="0"/>
          <a:lstStyle/>
          <a:p>
            <a:fld id="{E7EE9EBE-9CE1-4757-8FB3-F1EB0A7AFBD9}" type="slidenum">
              <a:rPr lang="es-ES" smtClean="0"/>
              <a:t>‹Nº›</a:t>
            </a:fld>
            <a:endParaRPr lang="es-ES"/>
          </a:p>
        </p:txBody>
      </p:sp>
      <p:sp>
        <p:nvSpPr>
          <p:cNvPr id="21" name="20 Marcador de pie de página"/>
          <p:cNvSpPr>
            <a:spLocks noGrp="1"/>
          </p:cNvSpPr>
          <p:nvPr>
            <p:ph type="ftr" sz="quarter" idx="12"/>
          </p:nvPr>
        </p:nvSpPr>
        <p:spPr/>
        <p:txBody>
          <a:bodyPr rtlCol="0"/>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06DEEC-124E-474F-88C3-0AA46062A4FD}" type="datetimeFigureOut">
              <a:rPr lang="es-ES" smtClean="0"/>
              <a:t>09/05/2015</a:t>
            </a:fld>
            <a:endParaRPr lang="es-ES"/>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E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7EE9EBE-9CE1-4757-8FB3-F1EB0A7AFBD9}"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sdn.microsoft.com/en-us/library/windows/desktop/ms632619(v=vs.85).aspx" TargetMode="External"/><Relationship Id="rId2" Type="http://schemas.openxmlformats.org/officeDocument/2006/relationships/hyperlink" Target="http://www.cplusplus.com/" TargetMode="External"/><Relationship Id="rId1" Type="http://schemas.openxmlformats.org/officeDocument/2006/relationships/slideLayout" Target="../slideLayouts/slideLayout2.xml"/><Relationship Id="rId5" Type="http://schemas.openxmlformats.org/officeDocument/2006/relationships/hyperlink" Target="http://www.xerox.es/innovation/eses.html" TargetMode="External"/><Relationship Id="rId4" Type="http://schemas.openxmlformats.org/officeDocument/2006/relationships/hyperlink" Target="https://msdn.microsoft.com/en-us/library/windows/desktop/bb849142(v=vs.85).aspx"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476672"/>
            <a:ext cx="7772400" cy="1470025"/>
          </a:xfrm>
        </p:spPr>
        <p:txBody>
          <a:bodyPr/>
          <a:lstStyle/>
          <a:p>
            <a:r>
              <a:rPr lang="es-ES" dirty="0" smtClean="0"/>
              <a:t>Proyecto final: Control z</a:t>
            </a:r>
            <a:endParaRPr lang="es-ES" dirty="0"/>
          </a:p>
        </p:txBody>
      </p:sp>
      <p:pic>
        <p:nvPicPr>
          <p:cNvPr id="4" name="3 Imagen"/>
          <p:cNvPicPr/>
          <p:nvPr/>
        </p:nvPicPr>
        <p:blipFill rotWithShape="1">
          <a:blip r:embed="rId2" cstate="print">
            <a:extLst>
              <a:ext uri="{28A0092B-C50C-407E-A947-70E740481C1C}">
                <a14:useLocalDpi xmlns:a14="http://schemas.microsoft.com/office/drawing/2010/main" val="0"/>
              </a:ext>
            </a:extLst>
          </a:blip>
          <a:srcRect l="22592" t="13598" r="27636" b="19874"/>
          <a:stretch/>
        </p:blipFill>
        <p:spPr bwMode="auto">
          <a:xfrm>
            <a:off x="3275856" y="2204864"/>
            <a:ext cx="4865583" cy="40305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94102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integrantes</a:t>
            </a:r>
            <a:endParaRPr lang="es-MX" dirty="0"/>
          </a:p>
        </p:txBody>
      </p:sp>
      <p:sp>
        <p:nvSpPr>
          <p:cNvPr id="3" name="Marcador de contenido 2"/>
          <p:cNvSpPr>
            <a:spLocks noGrp="1"/>
          </p:cNvSpPr>
          <p:nvPr>
            <p:ph sz="quarter" idx="1"/>
          </p:nvPr>
        </p:nvSpPr>
        <p:spPr/>
        <p:txBody>
          <a:bodyPr/>
          <a:lstStyle/>
          <a:p>
            <a:r>
              <a:rPr lang="es-MX" dirty="0" smtClean="0"/>
              <a:t>Diego Ramírez Barba</a:t>
            </a:r>
          </a:p>
          <a:p>
            <a:r>
              <a:rPr lang="es-MX" dirty="0" smtClean="0"/>
              <a:t>Carlo Bruno Figueroa Barragán</a:t>
            </a:r>
          </a:p>
          <a:p>
            <a:r>
              <a:rPr lang="es-MX" dirty="0" smtClean="0"/>
              <a:t>Luis </a:t>
            </a:r>
            <a:r>
              <a:rPr lang="es-MX" smtClean="0"/>
              <a:t>Roberto Lomelí </a:t>
            </a:r>
            <a:r>
              <a:rPr lang="es-MX" dirty="0" smtClean="0"/>
              <a:t>Plasencia</a:t>
            </a:r>
            <a:endParaRPr lang="es-MX" dirty="0"/>
          </a:p>
        </p:txBody>
      </p:sp>
    </p:spTree>
    <p:extLst>
      <p:ext uri="{BB962C8B-B14F-4D97-AF65-F5344CB8AC3E}">
        <p14:creationId xmlns:p14="http://schemas.microsoft.com/office/powerpoint/2010/main" val="3339841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Introducción.</a:t>
            </a:r>
            <a:endParaRPr lang="es-ES" dirty="0"/>
          </a:p>
        </p:txBody>
      </p:sp>
      <p:sp>
        <p:nvSpPr>
          <p:cNvPr id="3" name="2 Marcador de contenido"/>
          <p:cNvSpPr>
            <a:spLocks noGrp="1"/>
          </p:cNvSpPr>
          <p:nvPr>
            <p:ph sz="quarter" idx="1"/>
          </p:nvPr>
        </p:nvSpPr>
        <p:spPr>
          <a:xfrm>
            <a:off x="457200" y="1600201"/>
            <a:ext cx="8229600" cy="3124944"/>
          </a:xfrm>
        </p:spPr>
        <p:txBody>
          <a:bodyPr>
            <a:normAutofit/>
          </a:bodyPr>
          <a:lstStyle/>
          <a:p>
            <a:r>
              <a:rPr lang="es-ES" dirty="0"/>
              <a:t>Nuestro programa consta de un control z que es una representación de un carácter mediante el teclado dela computadora su creador es Xerox Company una compañía de Palo Alto, California. Nosotros recreamos su creación mediante el uso de pilas un tema visto en clase de estructuras. </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4653136"/>
            <a:ext cx="2510310" cy="1789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927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Librería interfaz.</a:t>
            </a:r>
            <a:endParaRPr lang="es-ES" dirty="0"/>
          </a:p>
        </p:txBody>
      </p:sp>
      <p:sp>
        <p:nvSpPr>
          <p:cNvPr id="3" name="2 Marcador de contenido"/>
          <p:cNvSpPr>
            <a:spLocks noGrp="1"/>
          </p:cNvSpPr>
          <p:nvPr>
            <p:ph sz="quarter" idx="1"/>
          </p:nvPr>
        </p:nvSpPr>
        <p:spPr/>
        <p:txBody>
          <a:bodyPr/>
          <a:lstStyle/>
          <a:p>
            <a:r>
              <a:rPr lang="es-ES" dirty="0" smtClean="0"/>
              <a:t>La aplicación fue desarrollada en c con una interfaz en WIN32 API que básicamente es la librería de Windows.h.</a:t>
            </a:r>
          </a:p>
          <a:p>
            <a:endParaRPr lang="es-ES" dirty="0"/>
          </a:p>
        </p:txBody>
      </p:sp>
      <p:sp>
        <p:nvSpPr>
          <p:cNvPr id="4" name="3 Rectángulo"/>
          <p:cNvSpPr/>
          <p:nvPr/>
        </p:nvSpPr>
        <p:spPr>
          <a:xfrm>
            <a:off x="1763689" y="3717032"/>
            <a:ext cx="4272154" cy="923330"/>
          </a:xfrm>
          <a:prstGeom prst="rect">
            <a:avLst/>
          </a:prstGeom>
          <a:noFill/>
        </p:spPr>
        <p:txBody>
          <a:bodyPr wrap="square" lIns="91440" tIns="45720" rIns="91440" bIns="45720">
            <a:spAutoFit/>
          </a:bodyPr>
          <a:lstStyle/>
          <a:p>
            <a:pPr algn="ctr"/>
            <a:r>
              <a:rPr lang="es-E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Windows.h</a:t>
            </a:r>
            <a:endParaRPr lang="es-E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2449045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Objetivos.</a:t>
            </a:r>
            <a:endParaRPr lang="es-ES" dirty="0"/>
          </a:p>
        </p:txBody>
      </p:sp>
      <p:sp>
        <p:nvSpPr>
          <p:cNvPr id="3" name="2 Marcador de contenido"/>
          <p:cNvSpPr>
            <a:spLocks noGrp="1"/>
          </p:cNvSpPr>
          <p:nvPr>
            <p:ph sz="quarter" idx="1"/>
          </p:nvPr>
        </p:nvSpPr>
        <p:spPr/>
        <p:txBody>
          <a:bodyPr/>
          <a:lstStyle/>
          <a:p>
            <a:r>
              <a:rPr lang="es-ES" dirty="0"/>
              <a:t>Para iniciar el proyecto primero nos preguntamos qué aplicación útil podría tener este, qué cosas serían las que cambiarían con nuestro trabajo, y por lo tanto a quienes se dirigiría el trabajo de tal forma que el trabajo realizado fuera realmente aprovechado por aquellos quienes lo usaran.</a:t>
            </a:r>
          </a:p>
          <a:p>
            <a:endParaRPr lang="es-ES" dirty="0"/>
          </a:p>
        </p:txBody>
      </p:sp>
    </p:spTree>
    <p:extLst>
      <p:ext uri="{BB962C8B-B14F-4D97-AF65-F5344CB8AC3E}">
        <p14:creationId xmlns:p14="http://schemas.microsoft.com/office/powerpoint/2010/main" val="3238499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Bibliografía.</a:t>
            </a:r>
            <a:endParaRPr lang="es-ES" dirty="0"/>
          </a:p>
        </p:txBody>
      </p:sp>
      <p:sp>
        <p:nvSpPr>
          <p:cNvPr id="3" name="2 Marcador de contenido"/>
          <p:cNvSpPr>
            <a:spLocks noGrp="1"/>
          </p:cNvSpPr>
          <p:nvPr>
            <p:ph sz="quarter" idx="1"/>
          </p:nvPr>
        </p:nvSpPr>
        <p:spPr/>
        <p:txBody>
          <a:bodyPr/>
          <a:lstStyle/>
          <a:p>
            <a:r>
              <a:rPr lang="es-ES" u="sng" dirty="0">
                <a:hlinkClick r:id="rId2"/>
              </a:rPr>
              <a:t>http://www.cplusplus.com/</a:t>
            </a:r>
            <a:endParaRPr lang="es-ES" dirty="0"/>
          </a:p>
          <a:p>
            <a:r>
              <a:rPr lang="es-ES" u="sng" dirty="0">
                <a:hlinkClick r:id="rId3"/>
              </a:rPr>
              <a:t>https://msdn.microsoft.com/en-us/library/windows/desktop/ms632619%28v=vs.85%29.aspx</a:t>
            </a:r>
            <a:endParaRPr lang="es-ES" dirty="0"/>
          </a:p>
          <a:p>
            <a:r>
              <a:rPr lang="es-ES" u="sng" dirty="0">
                <a:hlinkClick r:id="rId4"/>
              </a:rPr>
              <a:t>https://msdn.microsoft.com/en-us/library/windows/desktop/bb849142(v=vs.85).aspx</a:t>
            </a:r>
            <a:endParaRPr lang="es-ES" dirty="0"/>
          </a:p>
          <a:p>
            <a:r>
              <a:rPr lang="es-ES" u="sng" dirty="0">
                <a:hlinkClick r:id="rId5"/>
              </a:rPr>
              <a:t>http://www.xerox.es/innovation/eses.html</a:t>
            </a:r>
            <a:endParaRPr lang="es-ES" dirty="0"/>
          </a:p>
          <a:p>
            <a:endParaRPr lang="es-ES" dirty="0"/>
          </a:p>
        </p:txBody>
      </p:sp>
    </p:spTree>
    <p:extLst>
      <p:ext uri="{BB962C8B-B14F-4D97-AF65-F5344CB8AC3E}">
        <p14:creationId xmlns:p14="http://schemas.microsoft.com/office/powerpoint/2010/main" val="3544505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Gracias por el curso </a:t>
            </a:r>
            <a:r>
              <a:rPr lang="es-ES" dirty="0" smtClean="0">
                <a:sym typeface="Wingdings" panose="05000000000000000000" pitchFamily="2" charset="2"/>
              </a:rPr>
              <a:t>.</a:t>
            </a:r>
            <a:endParaRPr lang="es-E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2276872"/>
            <a:ext cx="7867650" cy="295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8759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TotalTime>
  <Words>167</Words>
  <Application>Microsoft Office PowerPoint</Application>
  <PresentationFormat>Presentación en pantalla (4:3)</PresentationFormat>
  <Paragraphs>18</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Century Schoolbook</vt:lpstr>
      <vt:lpstr>Wingdings</vt:lpstr>
      <vt:lpstr>Wingdings 2</vt:lpstr>
      <vt:lpstr>Mirador</vt:lpstr>
      <vt:lpstr>Proyecto final: Control z</vt:lpstr>
      <vt:lpstr>integrantes</vt:lpstr>
      <vt:lpstr>Introducción.</vt:lpstr>
      <vt:lpstr>Librería interfaz.</vt:lpstr>
      <vt:lpstr>Objetivos.</vt:lpstr>
      <vt:lpstr>Bibliografía.</vt:lpstr>
      <vt:lpstr>Gracias por el curso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Control z</dc:title>
  <dc:creator>Diego Ramirez Barba</dc:creator>
  <cp:lastModifiedBy>pelon</cp:lastModifiedBy>
  <cp:revision>3</cp:revision>
  <dcterms:created xsi:type="dcterms:W3CDTF">2015-05-09T16:20:07Z</dcterms:created>
  <dcterms:modified xsi:type="dcterms:W3CDTF">2015-05-09T16:49:09Z</dcterms:modified>
</cp:coreProperties>
</file>