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845038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5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618" y="-2382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51AE83-2A82-418F-B116-F3752E532A62}" type="slidenum">
              <a:t>‹#›</a:t>
            </a:fld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816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812800"/>
            <a:ext cx="282733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tr-T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1C7597-B59C-468B-B3D2-F6FA7D0AC256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tr-T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812800"/>
            <a:ext cx="282733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62" y="13310558"/>
            <a:ext cx="25707944" cy="9182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771" y="24278030"/>
            <a:ext cx="21169924" cy="109509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7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27488" y="743838"/>
            <a:ext cx="7003302" cy="8120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583" y="743838"/>
            <a:ext cx="20889892" cy="8120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2319"/>
            <a:ext cx="25706693" cy="85086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967"/>
            <a:ext cx="25706693" cy="93723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4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583" y="743838"/>
            <a:ext cx="10977508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5104" y="743838"/>
            <a:ext cx="10977507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14958"/>
            <a:ext cx="27218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75" y="9591373"/>
            <a:ext cx="13362780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75" y="13587432"/>
            <a:ext cx="13362780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009" y="9591373"/>
            <a:ext cx="13367781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009" y="13587432"/>
            <a:ext cx="13367781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7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06695"/>
            <a:ext cx="9949890" cy="7258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56" y="1706695"/>
            <a:ext cx="16906936" cy="36565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73" y="8965308"/>
            <a:ext cx="9949890" cy="293071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179" y="29991116"/>
            <a:ext cx="18145828" cy="3541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179" y="3828698"/>
            <a:ext cx="18145828" cy="25705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179" y="33532608"/>
            <a:ext cx="18145828" cy="502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-12460408" y="4182506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21473621" y="2182415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New picture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" y="43506175"/>
            <a:ext cx="30243179" cy="23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2" y="44250247"/>
            <a:ext cx="15121448" cy="1652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5580" b="0" i="0" u="none" strike="noStrike" kern="1200" spc="0">
                <a:ln>
                  <a:noFill/>
                </a:ln>
                <a:solidFill>
                  <a:srgbClr val="808080"/>
                </a:solidFill>
                <a:latin typeface="Calibri" pitchFamily="18"/>
                <a:ea typeface="Arial" pitchFamily="2"/>
                <a:cs typeface="Arial" pitchFamily="2"/>
              </a:rPr>
              <a:t>Template ID: neonboxes  Size: 36x42</a:t>
            </a:r>
          </a:p>
        </p:txBody>
      </p:sp>
      <p:sp>
        <p:nvSpPr>
          <p:cNvPr id="6" name="Text Placeholder 9"/>
          <p:cNvSpPr txBox="1">
            <a:spLocks noGrp="1"/>
          </p:cNvSpPr>
          <p:nvPr>
            <p:ph type="body" idx="1"/>
          </p:nvPr>
        </p:nvSpPr>
        <p:spPr>
          <a:xfrm>
            <a:off x="717532" y="744072"/>
            <a:ext cx="22075630" cy="37189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DüzeyiThis is a Scientific Poster Template created by Graphicsland &amp; MakeSigns.com </a:t>
            </a:r>
            <a:br>
              <a:rPr lang="tr-TR"/>
            </a:br>
            <a:r>
              <a:rPr lang="tr-TR"/>
              <a:t>Your poster title would go on these lines</a:t>
            </a:r>
          </a:p>
        </p:txBody>
      </p:sp>
      <p:sp>
        <p:nvSpPr>
          <p:cNvPr id="7" name="Text Placeholder 11"/>
          <p:cNvSpPr txBox="1">
            <a:spLocks noGrp="1"/>
          </p:cNvSpPr>
          <p:nvPr>
            <p:ph type="body" sz="quarter" idx="4294967295"/>
          </p:nvPr>
        </p:nvSpPr>
        <p:spPr>
          <a:xfrm>
            <a:off x="717532" y="5058095"/>
            <a:ext cx="22075630" cy="2379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DüzeyiAuthor Name, RN1; Author Name, Ph.D2, Author Name, RN2,3; Author Name, Ph.D1,4 </a:t>
            </a:r>
            <a:br>
              <a:rPr lang="tr-TR"/>
            </a:br>
            <a:r>
              <a:rPr lang="tr-TR"/>
              <a:t>1Name of University, City, State; 2Name of University, City, State; 3Name of University, City, State; 4Name of University, City, State;</a:t>
            </a: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1512174" y="1709305"/>
            <a:ext cx="27218834" cy="71544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87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cs typeface="Arial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1pPr>
      <a:lvl2pPr lvl="1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2pPr>
      <a:lvl3pPr lvl="2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3pPr>
      <a:lvl4pPr lvl="3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4pPr>
      <a:lvl5pPr lvl="4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5pPr>
      <a:lvl6pPr lvl="5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6pPr>
      <a:lvl7pPr lvl="6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7pPr>
      <a:lvl8pPr lvl="7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8pPr>
      <a:lvl9pPr marL="0" marR="0" lvl="0" indent="0" algn="ctr" rtl="0" hangingPunct="1">
        <a:spcBef>
          <a:spcPts val="2679"/>
        </a:spcBef>
        <a:spcAft>
          <a:spcPts val="1417"/>
        </a:spcAft>
        <a:buNone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0244314" cy="42844569"/>
            <a:chOff x="-1080" y="360"/>
            <a:chExt cx="38405880" cy="32918040"/>
          </a:xfrm>
        </p:grpSpPr>
        <p:sp>
          <p:nvSpPr>
            <p:cNvPr id="3" name="Rectangle 72"/>
            <p:cNvSpPr/>
            <p:nvPr/>
          </p:nvSpPr>
          <p:spPr>
            <a:xfrm>
              <a:off x="-1080" y="360"/>
              <a:ext cx="38405880" cy="3291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3CDDD"/>
                </a:gs>
                <a:gs pos="100000">
                  <a:srgbClr val="E6B9B8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ounded Rectangle 73"/>
            <p:cNvSpPr/>
            <p:nvPr/>
          </p:nvSpPr>
          <p:spPr>
            <a:xfrm>
              <a:off x="8170200" y="5413005"/>
              <a:ext cx="22062960" cy="2730390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 w="76320"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ounded Rectangle 74"/>
            <p:cNvSpPr/>
            <p:nvPr/>
          </p:nvSpPr>
          <p:spPr>
            <a:xfrm>
              <a:off x="698038" y="387486"/>
              <a:ext cx="37009440" cy="44193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1000"/>
              </a:scheme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Rounded Rectangle 75"/>
            <p:cNvSpPr/>
            <p:nvPr/>
          </p:nvSpPr>
          <p:spPr>
            <a:xfrm>
              <a:off x="671400" y="5410440"/>
              <a:ext cx="7197119" cy="131832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53735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Rounded Rectangle 76"/>
            <p:cNvSpPr/>
            <p:nvPr/>
          </p:nvSpPr>
          <p:spPr>
            <a:xfrm>
              <a:off x="163342" y="18804350"/>
              <a:ext cx="7705177" cy="1391255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84807">
                <a:alpha val="50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Rounded Rectangle 77"/>
            <p:cNvSpPr/>
            <p:nvPr/>
          </p:nvSpPr>
          <p:spPr>
            <a:xfrm>
              <a:off x="30507120" y="5410439"/>
              <a:ext cx="7674948" cy="1465966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0243E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Rounded Rectangle 78"/>
            <p:cNvSpPr/>
            <p:nvPr/>
          </p:nvSpPr>
          <p:spPr>
            <a:xfrm>
              <a:off x="30693598" y="26303277"/>
              <a:ext cx="7197119" cy="629362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03152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Rounded Rectangle 79"/>
            <p:cNvSpPr/>
            <p:nvPr/>
          </p:nvSpPr>
          <p:spPr>
            <a:xfrm>
              <a:off x="30614684" y="20386838"/>
              <a:ext cx="7197119" cy="553987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F6228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TextBox 80"/>
            <p:cNvSpPr/>
            <p:nvPr/>
          </p:nvSpPr>
          <p:spPr>
            <a:xfrm>
              <a:off x="9612510" y="5990821"/>
              <a:ext cx="3760340" cy="7496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6000" b="1" u="sng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Results</a:t>
              </a:r>
              <a:endParaRPr lang="tr-TR" sz="4400" b="1" u="sng" strike="noStrike" kern="1200" spc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4" name="TextBox 83"/>
            <p:cNvSpPr/>
            <p:nvPr/>
          </p:nvSpPr>
          <p:spPr>
            <a:xfrm>
              <a:off x="915481" y="5622120"/>
              <a:ext cx="440936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Introduction</a:t>
              </a:r>
            </a:p>
          </p:txBody>
        </p:sp>
        <p:sp>
          <p:nvSpPr>
            <p:cNvPr id="15" name="TextBox 84"/>
            <p:cNvSpPr/>
            <p:nvPr/>
          </p:nvSpPr>
          <p:spPr>
            <a:xfrm>
              <a:off x="886680" y="6401160"/>
              <a:ext cx="6578280" cy="2884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193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Estrangelo Edessa" panose="03080600000000000000" pitchFamily="66" charset="0"/>
                <a:ea typeface="Microsoft YaHei" pitchFamily="2"/>
                <a:cs typeface="Estrangelo Edessa" panose="03080600000000000000" pitchFamily="66" charset="0"/>
              </a:endParaRPr>
            </a:p>
          </p:txBody>
        </p:sp>
        <p:sp>
          <p:nvSpPr>
            <p:cNvPr id="16" name="TextBox 85"/>
            <p:cNvSpPr/>
            <p:nvPr/>
          </p:nvSpPr>
          <p:spPr>
            <a:xfrm>
              <a:off x="576764" y="19146716"/>
              <a:ext cx="719811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Methods &amp; Materials</a:t>
              </a:r>
            </a:p>
          </p:txBody>
        </p:sp>
        <p:sp>
          <p:nvSpPr>
            <p:cNvPr id="17" name="TextBox 86"/>
            <p:cNvSpPr/>
            <p:nvPr/>
          </p:nvSpPr>
          <p:spPr>
            <a:xfrm>
              <a:off x="886680" y="20391480"/>
              <a:ext cx="6578280" cy="27944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endParaRPr lang="tr-TR" sz="185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8" name="TextBox 87"/>
            <p:cNvSpPr/>
            <p:nvPr/>
          </p:nvSpPr>
          <p:spPr>
            <a:xfrm>
              <a:off x="30663000" y="5707800"/>
              <a:ext cx="453011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Conclusions</a:t>
              </a:r>
            </a:p>
          </p:txBody>
        </p:sp>
        <p:sp>
          <p:nvSpPr>
            <p:cNvPr id="19" name="TextBox 88"/>
            <p:cNvSpPr/>
            <p:nvPr/>
          </p:nvSpPr>
          <p:spPr>
            <a:xfrm>
              <a:off x="30759840" y="6486840"/>
              <a:ext cx="7218359" cy="133949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r>
                <a:rPr lang="tr-TR" sz="3600" b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Humanize Your </a:t>
              </a:r>
              <a:r>
                <a:rPr lang="tr-TR" sz="3600" b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Conversation</a:t>
              </a:r>
              <a:endParaRPr lang="en-US" sz="3600" b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this point in contrast with voice communication or email correspondence. Video is moving pictures, which are worth more than a million words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Improve Mobile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Experience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en-US" sz="32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RTConn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 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compelling </a:t>
              </a:r>
              <a:r>
                <a:rPr lang="en-US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on mobile devices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3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" pitchFamily="2"/>
                  <a:cs typeface="Arial" panose="020B0604020202020204" pitchFamily="34" charset="0"/>
                </a:rPr>
                <a:t> </a:t>
              </a: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Learn and Teach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Online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you are a teacher or trainer, your market may be lying far from where you are. This app is a great way of acquiring and sharing knowledge beyond hurdles. While it will not be like being physically present, the interaction is adequate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Secure Connection</a:t>
              </a: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is  a secure, consent-based, audio/video (and data) peer-to-peer communication API between HTML5 browsers. WebRTC is an evolution in web applications world</a:t>
              </a:r>
              <a:endParaRPr lang="en-US" sz="3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89"/>
            <p:cNvSpPr/>
            <p:nvPr/>
          </p:nvSpPr>
          <p:spPr>
            <a:xfrm>
              <a:off x="30717692" y="26598161"/>
              <a:ext cx="695954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Acknowledgements</a:t>
              </a:r>
            </a:p>
          </p:txBody>
        </p:sp>
        <p:sp>
          <p:nvSpPr>
            <p:cNvPr id="21" name="TextBox 90"/>
            <p:cNvSpPr/>
            <p:nvPr/>
          </p:nvSpPr>
          <p:spPr>
            <a:xfrm>
              <a:off x="31098857" y="20531201"/>
              <a:ext cx="4094257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References</a:t>
              </a:r>
            </a:p>
          </p:txBody>
        </p:sp>
        <p:sp>
          <p:nvSpPr>
            <p:cNvPr id="22" name="TextBox 91"/>
            <p:cNvSpPr/>
            <p:nvPr/>
          </p:nvSpPr>
          <p:spPr>
            <a:xfrm>
              <a:off x="30759840" y="20271600"/>
              <a:ext cx="6578280" cy="4210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31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23" name="TextBox 92"/>
            <p:cNvSpPr/>
            <p:nvPr/>
          </p:nvSpPr>
          <p:spPr>
            <a:xfrm>
              <a:off x="30773012" y="27384913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3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186" y="1376321"/>
            <a:ext cx="4248473" cy="40080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25"/>
          <p:cNvSpPr/>
          <p:nvPr/>
        </p:nvSpPr>
        <p:spPr>
          <a:xfrm>
            <a:off x="8171629" y="1376321"/>
            <a:ext cx="17765019" cy="40080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69560" tIns="84600" rIns="169560" bIns="84600" anchor="ctr" anchorCtr="0" compatLnSpc="0"/>
          <a:lstStyle/>
          <a:p>
            <a:pPr lvl="0" algn="ctr"/>
            <a:r>
              <a:rPr lang="tr-TR" sz="72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 </a:t>
            </a:r>
            <a:r>
              <a:rPr lang="en-US" sz="6000" b="1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REAL TIME </a:t>
            </a:r>
            <a:r>
              <a:rPr lang="en-US" sz="6000" b="1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SECURED COMMUNICATION </a:t>
            </a:r>
            <a:r>
              <a:rPr lang="en-US" sz="6000" b="1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SYSTEM USING WEBRTC</a:t>
            </a:r>
            <a: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Peter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Chidubem</a:t>
            </a: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Atunalu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tr-TR" sz="4400" dirty="0">
                <a:solidFill>
                  <a:schemeClr val="bg1"/>
                </a:solidFill>
              </a:rPr>
              <a:t>Asst. Prof. Dr. Zafer Erenel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European 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Univer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ity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of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tr-TR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Engineering Faculty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T.R.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N.C</a:t>
            </a:r>
            <a:endParaRPr lang="en-US" sz="4100" b="1" i="1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86" y="17485742"/>
            <a:ext cx="17158925" cy="75951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8" y="26043084"/>
            <a:ext cx="17060343" cy="6907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57" y="9744922"/>
            <a:ext cx="16796935" cy="68008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02" y="34180152"/>
            <a:ext cx="16740950" cy="6778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18402" y="8729259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Connect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and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with any one  in just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3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step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6888" y="16569004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Create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Room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….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6987" y="25102177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Invite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your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Friend…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308" y="33164489"/>
            <a:ext cx="16585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knowing no one can ever be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Listening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to your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onversation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006" y="8828752"/>
            <a:ext cx="520288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secured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that connects multiple users across the globe using native web API (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WebRTC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users connect with each other through video, text, files and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sharing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real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just three steps you can connect with anyone anywhere in the world. In a very secure network where no one can ever eye drop on your conversation.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98" y="25709330"/>
            <a:ext cx="2591024" cy="30990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2" y="28315664"/>
            <a:ext cx="4417215" cy="44172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0" y="31946513"/>
            <a:ext cx="3666887" cy="32714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51" y="34866605"/>
            <a:ext cx="2591024" cy="38644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" y="38625649"/>
            <a:ext cx="5648325" cy="3800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302778" y="27831308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Real-Time Communication with WebRTC, Salvatore Loreto and Simon Pietro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Romano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Peer-to-peer communication in web browsers using WebRTC, 2015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02778" y="35228801"/>
            <a:ext cx="54311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all those who made this possible. To all my colleges in school, my family and friends. I want to specially thank my project supervisor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Zefer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Ernel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my professors,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Asst.Prof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Ferhun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Yorgancıoğlu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Kalyoncu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also my course advisor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Vesile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Evrim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262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Microsoft YaHei</vt:lpstr>
      <vt:lpstr>Arial</vt:lpstr>
      <vt:lpstr>Calibri</vt:lpstr>
      <vt:lpstr>Estrangelo Edessa</vt:lpstr>
      <vt:lpstr>Lucida Sans Unicode</vt:lpstr>
      <vt:lpstr>Mangal</vt:lpstr>
      <vt:lpstr>StarSymbol</vt:lpstr>
      <vt:lpstr>Tahoma</vt:lpstr>
      <vt:lpstr>Times New Roman</vt:lpstr>
      <vt:lpstr>Varsayılan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aarca</dc:creator>
  <cp:lastModifiedBy>Yasser</cp:lastModifiedBy>
  <cp:revision>26</cp:revision>
  <cp:lastPrinted>2018-05-25T04:59:44Z</cp:lastPrinted>
  <dcterms:modified xsi:type="dcterms:W3CDTF">2018-05-25T05:01:00Z</dcterms:modified>
</cp:coreProperties>
</file>