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4"/>
  </p:sldMasterIdLst>
  <p:notesMasterIdLst>
    <p:notesMasterId r:id="rId21"/>
  </p:notesMasterIdLst>
  <p:sldIdLst>
    <p:sldId id="333" r:id="rId5"/>
    <p:sldId id="257" r:id="rId6"/>
    <p:sldId id="350" r:id="rId7"/>
    <p:sldId id="340" r:id="rId8"/>
    <p:sldId id="341" r:id="rId9"/>
    <p:sldId id="342" r:id="rId10"/>
    <p:sldId id="343" r:id="rId11"/>
    <p:sldId id="345" r:id="rId12"/>
    <p:sldId id="348" r:id="rId13"/>
    <p:sldId id="346" r:id="rId14"/>
    <p:sldId id="347" r:id="rId15"/>
    <p:sldId id="349" r:id="rId16"/>
    <p:sldId id="339" r:id="rId17"/>
    <p:sldId id="344" r:id="rId18"/>
    <p:sldId id="280" r:id="rId19"/>
    <p:sldId id="334" r:id="rId20"/>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6A89"/>
    <a:srgbClr val="88A5BD"/>
    <a:srgbClr val="A8B7E0"/>
    <a:srgbClr val="B7EFF4"/>
    <a:srgbClr val="FFE2D3"/>
    <a:srgbClr val="8CD5F6"/>
    <a:srgbClr val="ECECEC"/>
    <a:srgbClr val="FF7932"/>
    <a:srgbClr val="3AD7D7"/>
    <a:srgbClr val="A5B7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CA6079-15AE-91DD-3BC9-D8D8C72B111C}" v="41" dt="2024-05-26T12:59:22.911"/>
    <p1510:client id="{ED7CA199-22C7-4E34-0228-BA1D4DB63A60}" v="391" dt="2024-05-24T15:59:23.4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B99F37-0ABA-36F0-67D2-E9722C84281F}"/>
              </a:ext>
            </a:extLst>
          </p:cNvPr>
          <p:cNvSpPr/>
          <p:nvPr/>
        </p:nvSpPr>
        <p:spPr>
          <a:xfrm>
            <a:off x="0" y="8919258"/>
            <a:ext cx="6858000" cy="257399"/>
          </a:xfrm>
          <a:prstGeom prst="rect">
            <a:avLst/>
          </a:prstGeom>
          <a:solidFill>
            <a:srgbClr val="143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GB" sz="800" b="1" spc="300">
                <a:latin typeface="Arial" panose="020B0604020202020204" pitchFamily="34" charset="0"/>
                <a:cs typeface="Arial" panose="020B0604020202020204" pitchFamily="34" charset="0"/>
              </a:rPr>
              <a:t>  LULEÅ UNIVERSITY OF TECHNOLOGY</a:t>
            </a:r>
          </a:p>
        </p:txBody>
      </p:sp>
      <p:sp>
        <p:nvSpPr>
          <p:cNvPr id="12" name="Rectangle 11">
            <a:extLst>
              <a:ext uri="{FF2B5EF4-FFF2-40B4-BE49-F238E27FC236}">
                <a16:creationId xmlns:a16="http://schemas.microsoft.com/office/drawing/2014/main" id="{5F7950D5-AE6A-74E1-749C-9811BF36C678}"/>
              </a:ext>
            </a:extLst>
          </p:cNvPr>
          <p:cNvSpPr>
            <a:spLocks/>
          </p:cNvSpPr>
          <p:nvPr/>
        </p:nvSpPr>
        <p:spPr>
          <a:xfrm>
            <a:off x="0" y="282500"/>
            <a:ext cx="6858000" cy="2199886"/>
          </a:xfrm>
          <a:prstGeom prst="rect">
            <a:avLst/>
          </a:prstGeom>
          <a:solidFill>
            <a:srgbClr val="E6ED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t>
            </a:r>
          </a:p>
        </p:txBody>
      </p:sp>
      <p:sp>
        <p:nvSpPr>
          <p:cNvPr id="2" name="Header Placeholder 1"/>
          <p:cNvSpPr>
            <a:spLocks noGrp="1"/>
          </p:cNvSpPr>
          <p:nvPr>
            <p:ph type="hdr" sz="quarter"/>
          </p:nvPr>
        </p:nvSpPr>
        <p:spPr>
          <a:xfrm>
            <a:off x="0" y="-620490"/>
            <a:ext cx="2971800" cy="458788"/>
          </a:xfrm>
          <a:prstGeom prst="rect">
            <a:avLst/>
          </a:prstGeom>
        </p:spPr>
        <p:txBody>
          <a:bodyPr vert="horz" lIns="91440" tIns="45720" rIns="91440" bIns="45720" rtlCol="0"/>
          <a:lstStyle>
            <a:lvl1pPr algn="l">
              <a:defRPr sz="900">
                <a:solidFill>
                  <a:srgbClr val="8AA5BE"/>
                </a:solidFill>
                <a:latin typeface="Arial" panose="020B0604020202020204" pitchFamily="34" charset="0"/>
                <a:cs typeface="Arial" panose="020B0604020202020204" pitchFamily="34" charset="0"/>
              </a:defRPr>
            </a:lvl1pPr>
          </a:lstStyle>
          <a:p>
            <a:endParaRPr lang="en-GB"/>
          </a:p>
        </p:txBody>
      </p:sp>
      <p:sp>
        <p:nvSpPr>
          <p:cNvPr id="3" name="Date Placeholder 2"/>
          <p:cNvSpPr>
            <a:spLocks noGrp="1"/>
          </p:cNvSpPr>
          <p:nvPr>
            <p:ph type="dt" idx="1"/>
          </p:nvPr>
        </p:nvSpPr>
        <p:spPr>
          <a:xfrm>
            <a:off x="5291117" y="8929925"/>
            <a:ext cx="1092221" cy="257399"/>
          </a:xfrm>
          <a:prstGeom prst="rect">
            <a:avLst/>
          </a:prstGeom>
        </p:spPr>
        <p:txBody>
          <a:bodyPr vert="horz" lIns="91440" tIns="45720" rIns="91440" bIns="45720" rtlCol="0"/>
          <a:lstStyle>
            <a:lvl1pPr algn="r">
              <a:defRPr sz="900">
                <a:solidFill>
                  <a:srgbClr val="587A9B"/>
                </a:solidFill>
                <a:latin typeface="Arial" panose="020B0604020202020204" pitchFamily="34" charset="0"/>
                <a:cs typeface="Arial" panose="020B0604020202020204" pitchFamily="34" charset="0"/>
              </a:defRPr>
            </a:lvl1pPr>
          </a:lstStyle>
          <a:p>
            <a:fld id="{70872794-4EBC-E944-B345-BB97E50B4B41}" type="datetimeFigureOut">
              <a:rPr lang="en-GB" smtClean="0"/>
              <a:pPr/>
              <a:t>26/05/2024</a:t>
            </a:fld>
            <a:endParaRPr lang="en-GB"/>
          </a:p>
        </p:txBody>
      </p:sp>
      <p:sp>
        <p:nvSpPr>
          <p:cNvPr id="4" name="Slide Image Placeholder 3"/>
          <p:cNvSpPr>
            <a:spLocks noGrp="1" noRot="1" noChangeAspect="1"/>
          </p:cNvSpPr>
          <p:nvPr>
            <p:ph type="sldImg" idx="2"/>
          </p:nvPr>
        </p:nvSpPr>
        <p:spPr>
          <a:xfrm>
            <a:off x="1849210" y="458788"/>
            <a:ext cx="3159579" cy="1777263"/>
          </a:xfrm>
          <a:prstGeom prst="rect">
            <a:avLst/>
          </a:prstGeom>
          <a:noFill/>
          <a:ln w="12700">
            <a:solidFill>
              <a:prstClr val="black"/>
            </a:solidFill>
          </a:ln>
        </p:spPr>
        <p:txBody>
          <a:bodyPr vert="horz" lIns="91440" tIns="45720" rIns="91440" bIns="45720" rtlCol="0" anchor="ctr"/>
          <a:lstStyle/>
          <a:p>
            <a:endParaRPr lang="en-GB"/>
          </a:p>
        </p:txBody>
      </p:sp>
      <p:sp>
        <p:nvSpPr>
          <p:cNvPr id="6" name="Footer Placeholder 5"/>
          <p:cNvSpPr>
            <a:spLocks noGrp="1"/>
          </p:cNvSpPr>
          <p:nvPr>
            <p:ph type="ftr" sz="quarter" idx="4"/>
          </p:nvPr>
        </p:nvSpPr>
        <p:spPr>
          <a:xfrm>
            <a:off x="0" y="9637717"/>
            <a:ext cx="2971800" cy="257399"/>
          </a:xfrm>
          <a:prstGeom prst="rect">
            <a:avLst/>
          </a:prstGeom>
        </p:spPr>
        <p:txBody>
          <a:bodyPr vert="horz" lIns="91440" tIns="45720" rIns="91440" bIns="45720" rtlCol="0" anchor="b"/>
          <a:lstStyle>
            <a:lvl1pPr algn="l">
              <a:defRPr sz="900">
                <a:solidFill>
                  <a:srgbClr val="587A9B"/>
                </a:solidFill>
                <a:latin typeface="Arial" panose="020B0604020202020204" pitchFamily="34" charset="0"/>
                <a:cs typeface="Arial" panose="020B0604020202020204" pitchFamily="34" charset="0"/>
              </a:defRPr>
            </a:lvl1pPr>
          </a:lstStyle>
          <a:p>
            <a:endParaRPr lang="en-GB"/>
          </a:p>
        </p:txBody>
      </p:sp>
      <p:sp>
        <p:nvSpPr>
          <p:cNvPr id="7" name="Slide Number Placeholder 6"/>
          <p:cNvSpPr>
            <a:spLocks noGrp="1"/>
          </p:cNvSpPr>
          <p:nvPr>
            <p:ph type="sldNum" sz="quarter" idx="5"/>
          </p:nvPr>
        </p:nvSpPr>
        <p:spPr>
          <a:xfrm>
            <a:off x="6384925" y="8918351"/>
            <a:ext cx="471488" cy="257399"/>
          </a:xfrm>
          <a:prstGeom prst="rect">
            <a:avLst/>
          </a:prstGeom>
        </p:spPr>
        <p:txBody>
          <a:bodyPr vert="horz" lIns="91440" tIns="45720" rIns="91440" bIns="45720" rtlCol="0" anchor="ctr"/>
          <a:lstStyle>
            <a:lvl1pPr algn="ctr">
              <a:defRPr sz="900">
                <a:solidFill>
                  <a:srgbClr val="8AA5BE"/>
                </a:solidFill>
                <a:latin typeface="Arial" panose="020B0604020202020204" pitchFamily="34" charset="0"/>
                <a:cs typeface="Arial" panose="020B0604020202020204" pitchFamily="34" charset="0"/>
              </a:defRPr>
            </a:lvl1pPr>
          </a:lstStyle>
          <a:p>
            <a:fld id="{AD117DE2-4EE9-A440-9C39-542054139895}" type="slidenum">
              <a:rPr lang="en-GB" smtClean="0"/>
              <a:pPr/>
              <a:t>‹#›</a:t>
            </a:fld>
            <a:endParaRPr lang="en-GB"/>
          </a:p>
        </p:txBody>
      </p:sp>
      <p:sp>
        <p:nvSpPr>
          <p:cNvPr id="14" name="Notes Placeholder 4">
            <a:extLst>
              <a:ext uri="{FF2B5EF4-FFF2-40B4-BE49-F238E27FC236}">
                <a16:creationId xmlns:a16="http://schemas.microsoft.com/office/drawing/2014/main" id="{24AED601-F7C1-CB58-F2A0-C4362B6C29F2}"/>
              </a:ext>
            </a:extLst>
          </p:cNvPr>
          <p:cNvSpPr>
            <a:spLocks noGrp="1"/>
          </p:cNvSpPr>
          <p:nvPr>
            <p:ph type="body" sz="quarter" idx="3"/>
          </p:nvPr>
        </p:nvSpPr>
        <p:spPr>
          <a:xfrm>
            <a:off x="685006" y="2581928"/>
            <a:ext cx="5486400" cy="3133067"/>
          </a:xfrm>
          <a:prstGeom prst="rect">
            <a:avLst/>
          </a:prstGeom>
        </p:spPr>
        <p:txBody>
          <a:bodyPr vert="horz" lIns="91440" tIns="45720" rIns="91440" bIns="45720" numCol="2"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cxnSp>
        <p:nvCxnSpPr>
          <p:cNvPr id="15" name="Straight Connector 14">
            <a:extLst>
              <a:ext uri="{FF2B5EF4-FFF2-40B4-BE49-F238E27FC236}">
                <a16:creationId xmlns:a16="http://schemas.microsoft.com/office/drawing/2014/main" id="{DEC3DA0E-4D9F-28D4-4F9F-01EE7273D33E}"/>
              </a:ext>
            </a:extLst>
          </p:cNvPr>
          <p:cNvCxnSpPr>
            <a:cxnSpLocks/>
          </p:cNvCxnSpPr>
          <p:nvPr/>
        </p:nvCxnSpPr>
        <p:spPr>
          <a:xfrm>
            <a:off x="685006" y="5883725"/>
            <a:ext cx="5486400" cy="0"/>
          </a:xfrm>
          <a:prstGeom prst="line">
            <a:avLst/>
          </a:prstGeom>
          <a:ln w="12700">
            <a:solidFill>
              <a:srgbClr val="89A5BD"/>
            </a:solidFill>
            <a:tailEnd type="none"/>
          </a:ln>
        </p:spPr>
        <p:style>
          <a:lnRef idx="1">
            <a:schemeClr val="accent1"/>
          </a:lnRef>
          <a:fillRef idx="0">
            <a:schemeClr val="accent1"/>
          </a:fillRef>
          <a:effectRef idx="0">
            <a:schemeClr val="accent1"/>
          </a:effectRef>
          <a:fontRef idx="minor">
            <a:schemeClr val="tx1"/>
          </a:fontRef>
        </p:style>
      </p:cxnSp>
      <p:pic>
        <p:nvPicPr>
          <p:cNvPr id="16" name="Graphic 15" descr="Key outline">
            <a:extLst>
              <a:ext uri="{FF2B5EF4-FFF2-40B4-BE49-F238E27FC236}">
                <a16:creationId xmlns:a16="http://schemas.microsoft.com/office/drawing/2014/main" id="{B66ABC83-D269-665C-8F63-86DDDCE03E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flipH="1">
            <a:off x="685006" y="6018839"/>
            <a:ext cx="252000" cy="252000"/>
          </a:xfrm>
          <a:prstGeom prst="rect">
            <a:avLst/>
          </a:prstGeom>
        </p:spPr>
      </p:pic>
      <p:sp>
        <p:nvSpPr>
          <p:cNvPr id="17" name="TextBox 16">
            <a:extLst>
              <a:ext uri="{FF2B5EF4-FFF2-40B4-BE49-F238E27FC236}">
                <a16:creationId xmlns:a16="http://schemas.microsoft.com/office/drawing/2014/main" id="{9C700FB6-4F5E-AE46-40D2-FF4BA67D28FE}"/>
              </a:ext>
            </a:extLst>
          </p:cNvPr>
          <p:cNvSpPr txBox="1"/>
          <p:nvPr/>
        </p:nvSpPr>
        <p:spPr>
          <a:xfrm>
            <a:off x="913492" y="5935142"/>
            <a:ext cx="5257913" cy="369332"/>
          </a:xfrm>
          <a:prstGeom prst="rect">
            <a:avLst/>
          </a:prstGeom>
          <a:noFill/>
        </p:spPr>
        <p:txBody>
          <a:bodyPr wrap="square" rtlCol="0">
            <a:spAutoFit/>
          </a:bodyPr>
          <a:lstStyle/>
          <a:p>
            <a:r>
              <a:rPr lang="en-GB" u="sng">
                <a:solidFill>
                  <a:srgbClr val="032040"/>
                </a:solidFill>
                <a:latin typeface="Arial" panose="020B0604020202020204" pitchFamily="34" charset="0"/>
                <a:cs typeface="Arial" panose="020B0604020202020204" pitchFamily="34" charset="0"/>
              </a:rPr>
              <a:t>Notes and Key Takeaways</a:t>
            </a:r>
          </a:p>
        </p:txBody>
      </p:sp>
      <p:sp>
        <p:nvSpPr>
          <p:cNvPr id="18" name="Rectangle 17">
            <a:extLst>
              <a:ext uri="{FF2B5EF4-FFF2-40B4-BE49-F238E27FC236}">
                <a16:creationId xmlns:a16="http://schemas.microsoft.com/office/drawing/2014/main" id="{09779A89-52B5-4898-69F4-C1A4FA93440A}"/>
              </a:ext>
            </a:extLst>
          </p:cNvPr>
          <p:cNvSpPr/>
          <p:nvPr/>
        </p:nvSpPr>
        <p:spPr>
          <a:xfrm>
            <a:off x="685006" y="6408959"/>
            <a:ext cx="2667794" cy="2276254"/>
          </a:xfrm>
          <a:prstGeom prst="rect">
            <a:avLst/>
          </a:prstGeom>
          <a:solidFill>
            <a:srgbClr val="CFDBE4">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32C258BC-72A0-0A17-2B9F-3334483F447F}"/>
              </a:ext>
            </a:extLst>
          </p:cNvPr>
          <p:cNvSpPr/>
          <p:nvPr/>
        </p:nvSpPr>
        <p:spPr>
          <a:xfrm>
            <a:off x="3503611" y="6408959"/>
            <a:ext cx="2667794" cy="2276254"/>
          </a:xfrm>
          <a:prstGeom prst="rect">
            <a:avLst/>
          </a:prstGeom>
          <a:solidFill>
            <a:srgbClr val="CFDBE4">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5060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rgbClr val="072F54"/>
        </a:solidFill>
        <a:latin typeface="Arial" panose="020B0604020202020204" pitchFamily="34" charset="0"/>
        <a:ea typeface="+mn-ea"/>
        <a:cs typeface="Arial" panose="020B0604020202020204" pitchFamily="34" charset="0"/>
      </a:defRPr>
    </a:lvl1pPr>
    <a:lvl2pPr marL="457200" indent="-279400"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2pPr>
    <a:lvl3pPr marL="914400" indent="-557213"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3pPr>
    <a:lvl4pPr marL="1371600" indent="-835025"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4pPr>
    <a:lvl5pPr marL="1828800" indent="-1114425" algn="l" defTabSz="914400" rtl="0" eaLnBrk="1" latinLnBrk="0" hangingPunct="1">
      <a:tabLst/>
      <a:defRPr sz="1050" kern="1200">
        <a:solidFill>
          <a:srgbClr val="072F54"/>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39E6F1-3D5E-85B1-54EA-CD8344745F7B}"/>
              </a:ext>
            </a:extLst>
          </p:cNvPr>
          <p:cNvSpPr/>
          <p:nvPr/>
        </p:nvSpPr>
        <p:spPr>
          <a:xfrm>
            <a:off x="0" y="0"/>
            <a:ext cx="7197634" cy="6876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3" name="Picture 12" descr="A close-up of a glass&#10;&#10;Description automatically generated with low confidence">
            <a:extLst>
              <a:ext uri="{FF2B5EF4-FFF2-40B4-BE49-F238E27FC236}">
                <a16:creationId xmlns:a16="http://schemas.microsoft.com/office/drawing/2014/main" id="{578A7E98-675C-BC22-7057-0420084F2F96}"/>
              </a:ext>
            </a:extLst>
          </p:cNvPr>
          <p:cNvPicPr>
            <a:picLocks noChangeAspect="1"/>
          </p:cNvPicPr>
          <p:nvPr userDrawn="1"/>
        </p:nvPicPr>
        <p:blipFill>
          <a:blip r:embed="rId2"/>
          <a:stretch>
            <a:fillRect/>
          </a:stretch>
        </p:blipFill>
        <p:spPr>
          <a:xfrm>
            <a:off x="5900614" y="0"/>
            <a:ext cx="6307898" cy="6876000"/>
          </a:xfrm>
          <a:prstGeom prst="rect">
            <a:avLst/>
          </a:prstGeom>
        </p:spPr>
      </p:pic>
      <p:sp>
        <p:nvSpPr>
          <p:cNvPr id="9" name="Rectangle 8">
            <a:extLst>
              <a:ext uri="{FF2B5EF4-FFF2-40B4-BE49-F238E27FC236}">
                <a16:creationId xmlns:a16="http://schemas.microsoft.com/office/drawing/2014/main" id="{BA85A163-2C96-F418-6DFE-3C8D13197030}"/>
              </a:ext>
            </a:extLst>
          </p:cNvPr>
          <p:cNvSpPr/>
          <p:nvPr/>
        </p:nvSpPr>
        <p:spPr>
          <a:xfrm>
            <a:off x="2158738" y="1498862"/>
            <a:ext cx="7598004" cy="30071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 name="Title 1">
            <a:extLst>
              <a:ext uri="{FF2B5EF4-FFF2-40B4-BE49-F238E27FC236}">
                <a16:creationId xmlns:a16="http://schemas.microsoft.com/office/drawing/2014/main" id="{04041660-8457-136D-96AA-739798C4C52E}"/>
              </a:ext>
            </a:extLst>
          </p:cNvPr>
          <p:cNvSpPr>
            <a:spLocks noGrp="1"/>
          </p:cNvSpPr>
          <p:nvPr>
            <p:ph type="ctrTitle"/>
          </p:nvPr>
        </p:nvSpPr>
        <p:spPr>
          <a:xfrm>
            <a:off x="2600746" y="1791620"/>
            <a:ext cx="6836022" cy="1152430"/>
          </a:xfrm>
        </p:spPr>
        <p:txBody>
          <a:bodyPr anchor="b">
            <a:normAutofit/>
          </a:bodyPr>
          <a:lstStyle>
            <a:lvl1pPr algn="l">
              <a:defRPr sz="3600" b="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DE3A72B8-3A67-1000-3C21-42E9E0566780}"/>
              </a:ext>
            </a:extLst>
          </p:cNvPr>
          <p:cNvSpPr>
            <a:spLocks noGrp="1"/>
          </p:cNvSpPr>
          <p:nvPr>
            <p:ph type="subTitle" idx="1"/>
          </p:nvPr>
        </p:nvSpPr>
        <p:spPr>
          <a:xfrm>
            <a:off x="2598993" y="3250091"/>
            <a:ext cx="6836022" cy="905348"/>
          </a:xfrm>
        </p:spPr>
        <p:txBody>
          <a:bodyPr/>
          <a:lstStyle>
            <a:lvl1pPr marL="0" indent="0" algn="l">
              <a:spcBef>
                <a:spcPts val="0"/>
              </a:spcBef>
              <a:buNone/>
              <a:defRPr sz="2400">
                <a:solidFill>
                  <a:srgbClr val="88A5B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6" name="Rectangle 15">
            <a:extLst>
              <a:ext uri="{FF2B5EF4-FFF2-40B4-BE49-F238E27FC236}">
                <a16:creationId xmlns:a16="http://schemas.microsoft.com/office/drawing/2014/main" id="{F7B5DEEE-58F2-D5F2-72EB-270F00A3603D}"/>
              </a:ext>
            </a:extLst>
          </p:cNvPr>
          <p:cNvSpPr/>
          <p:nvPr userDrawn="1"/>
        </p:nvSpPr>
        <p:spPr>
          <a:xfrm>
            <a:off x="-1769968" y="0"/>
            <a:ext cx="1658228" cy="23876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a:solidFill>
                  <a:srgbClr val="1A1918"/>
                </a:solidFill>
              </a:rPr>
              <a:t>LAYOUT GUIDE</a:t>
            </a:r>
          </a:p>
          <a:p>
            <a:pPr algn="l"/>
            <a:endParaRPr lang="en-GB" sz="1200">
              <a:solidFill>
                <a:srgbClr val="1A1918"/>
              </a:solidFill>
            </a:endParaRPr>
          </a:p>
          <a:p>
            <a:pPr algn="l"/>
            <a:r>
              <a:rPr lang="en-GB" sz="1200">
                <a:solidFill>
                  <a:srgbClr val="1A1918"/>
                </a:solidFill>
              </a:rPr>
              <a:t>This slide should only be used for the title of your presentation.</a:t>
            </a:r>
          </a:p>
          <a:p>
            <a:pPr algn="l"/>
            <a:endParaRPr lang="en-GB" sz="1200">
              <a:solidFill>
                <a:schemeClr val="tx1"/>
              </a:solidFill>
            </a:endParaRPr>
          </a:p>
          <a:p>
            <a:pPr algn="l"/>
            <a:r>
              <a:rPr lang="en-GB" sz="1200">
                <a:solidFill>
                  <a:schemeClr val="accent5">
                    <a:lumMod val="40000"/>
                    <a:lumOff val="60000"/>
                  </a:schemeClr>
                </a:solidFill>
              </a:rPr>
              <a:t>--------------</a:t>
            </a:r>
          </a:p>
          <a:p>
            <a:pPr algn="l"/>
            <a:r>
              <a:rPr lang="en-GB" sz="1050" i="1">
                <a:solidFill>
                  <a:srgbClr val="767776"/>
                </a:solidFill>
              </a:rPr>
              <a:t>This info box will not appear when you present your slide.</a:t>
            </a:r>
          </a:p>
        </p:txBody>
      </p:sp>
      <p:sp>
        <p:nvSpPr>
          <p:cNvPr id="8" name="Rectangle 7">
            <a:extLst>
              <a:ext uri="{FF2B5EF4-FFF2-40B4-BE49-F238E27FC236}">
                <a16:creationId xmlns:a16="http://schemas.microsoft.com/office/drawing/2014/main" id="{6F079434-A6AB-3C5C-E4D8-CE0EB1BAA1EC}"/>
              </a:ext>
            </a:extLst>
          </p:cNvPr>
          <p:cNvSpPr/>
          <p:nvPr userDrawn="1"/>
        </p:nvSpPr>
        <p:spPr>
          <a:xfrm>
            <a:off x="2615462" y="3040831"/>
            <a:ext cx="720000" cy="504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44113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A9D64C0-0CC8-DA43-1163-BE2DA5974E61}"/>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557416" y="260350"/>
            <a:ext cx="5545137" cy="936625"/>
          </a:xfrm>
        </p:spPr>
        <p:txBody>
          <a:bodyPr anchor="ctr">
            <a:normAutofit/>
          </a:bodyPr>
          <a:lstStyle>
            <a:lvl1pPr>
              <a:defRPr sz="2800"/>
            </a:lvl1pPr>
          </a:lstStyle>
          <a:p>
            <a:r>
              <a:rPr lang="en-US"/>
              <a:t>Click to edit Master title style</a:t>
            </a:r>
            <a:endParaRPr lang="en-GB"/>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557619" y="1275632"/>
            <a:ext cx="5538381"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7CAD33D1-9314-115E-8DE1-EEBA2847B874}"/>
              </a:ext>
            </a:extLst>
          </p:cNvPr>
          <p:cNvSpPr>
            <a:spLocks noGrp="1"/>
          </p:cNvSpPr>
          <p:nvPr>
            <p:ph type="pic" idx="1" hasCustomPrompt="1"/>
          </p:nvPr>
        </p:nvSpPr>
        <p:spPr>
          <a:xfrm>
            <a:off x="6453963" y="7153"/>
            <a:ext cx="5738037" cy="6516000"/>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 </a:t>
            </a:r>
          </a:p>
          <a:p>
            <a:endParaRPr lang="en-GB"/>
          </a:p>
          <a:p>
            <a:endParaRPr lang="en-GB"/>
          </a:p>
          <a:p>
            <a:endParaRPr lang="en-GB"/>
          </a:p>
          <a:p>
            <a:r>
              <a:rPr lang="en-GB"/>
              <a:t>Click to add picture</a:t>
            </a:r>
          </a:p>
        </p:txBody>
      </p:sp>
      <p:sp>
        <p:nvSpPr>
          <p:cNvPr id="9" name="Date Placeholder 8">
            <a:extLst>
              <a:ext uri="{FF2B5EF4-FFF2-40B4-BE49-F238E27FC236}">
                <a16:creationId xmlns:a16="http://schemas.microsoft.com/office/drawing/2014/main" id="{47B874B4-2A23-6B2E-13B4-41DF93D0F50D}"/>
              </a:ext>
            </a:extLst>
          </p:cNvPr>
          <p:cNvSpPr>
            <a:spLocks noGrp="1"/>
          </p:cNvSpPr>
          <p:nvPr>
            <p:ph type="dt" sz="half" idx="10"/>
          </p:nvPr>
        </p:nvSpPr>
        <p:spPr/>
        <p:txBody>
          <a:bodyPr/>
          <a:lstStyle/>
          <a:p>
            <a:fld id="{323C7BE1-67B9-5941-A9CD-FE6AEB98B9F2}" type="datetime1">
              <a:rPr lang="sv-SE" smtClean="0"/>
              <a:t>2024-05-26</a:t>
            </a:fld>
            <a:endParaRPr lang="en-GB"/>
          </a:p>
        </p:txBody>
      </p:sp>
      <p:sp>
        <p:nvSpPr>
          <p:cNvPr id="10" name="Footer Placeholder 9">
            <a:extLst>
              <a:ext uri="{FF2B5EF4-FFF2-40B4-BE49-F238E27FC236}">
                <a16:creationId xmlns:a16="http://schemas.microsoft.com/office/drawing/2014/main" id="{9F530B4D-3326-5EF3-762C-1289711B152A}"/>
              </a:ext>
            </a:extLst>
          </p:cNvPr>
          <p:cNvSpPr>
            <a:spLocks noGrp="1"/>
          </p:cNvSpPr>
          <p:nvPr>
            <p:ph type="ftr" sz="quarter" idx="11"/>
          </p:nvPr>
        </p:nvSpPr>
        <p:spPr/>
        <p:txBody>
          <a:bodyPr/>
          <a:lstStyle/>
          <a:p>
            <a:r>
              <a:rPr lang="en-GB"/>
              <a:t>YOUR DEPARTMENT NAME</a:t>
            </a:r>
          </a:p>
        </p:txBody>
      </p:sp>
      <p:sp>
        <p:nvSpPr>
          <p:cNvPr id="11" name="Slide Number Placeholder 10">
            <a:extLst>
              <a:ext uri="{FF2B5EF4-FFF2-40B4-BE49-F238E27FC236}">
                <a16:creationId xmlns:a16="http://schemas.microsoft.com/office/drawing/2014/main" id="{D772C6DD-7209-CCED-7371-A0BA6BC27E7E}"/>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06187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tex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3EA80B-C35F-4C41-51B8-3B51EA4EC1D3}"/>
              </a:ext>
            </a:extLst>
          </p:cNvPr>
          <p:cNvSpPr/>
          <p:nvPr userDrawn="1"/>
        </p:nvSpPr>
        <p:spPr>
          <a:xfrm>
            <a:off x="5880447"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6101480" y="260350"/>
            <a:ext cx="5545137" cy="936625"/>
          </a:xfrm>
        </p:spPr>
        <p:txBody>
          <a:bodyPr anchor="ctr">
            <a:normAutofit/>
          </a:bodyPr>
          <a:lstStyle>
            <a:lvl1pPr>
              <a:defRPr sz="28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ACE4820-0D7C-1D98-C026-2A0B661514DF}"/>
              </a:ext>
            </a:extLst>
          </p:cNvPr>
          <p:cNvSpPr>
            <a:spLocks noGrp="1"/>
          </p:cNvSpPr>
          <p:nvPr>
            <p:ph type="pic" idx="1" hasCustomPrompt="1"/>
          </p:nvPr>
        </p:nvSpPr>
        <p:spPr>
          <a:xfrm>
            <a:off x="-1" y="-3924"/>
            <a:ext cx="5540723" cy="6527988"/>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 </a:t>
            </a:r>
          </a:p>
          <a:p>
            <a:endParaRPr lang="en-GB"/>
          </a:p>
          <a:p>
            <a:endParaRPr lang="en-GB"/>
          </a:p>
          <a:p>
            <a:endParaRPr lang="en-GB"/>
          </a:p>
          <a:p>
            <a:r>
              <a:rPr lang="en-GB"/>
              <a:t>Click to add picture</a:t>
            </a:r>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6101480"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332C5DED-D296-07F6-0A82-BE06DCF85F86}"/>
              </a:ext>
            </a:extLst>
          </p:cNvPr>
          <p:cNvSpPr>
            <a:spLocks noGrp="1"/>
          </p:cNvSpPr>
          <p:nvPr>
            <p:ph type="dt" sz="half" idx="10"/>
          </p:nvPr>
        </p:nvSpPr>
        <p:spPr/>
        <p:txBody>
          <a:bodyPr/>
          <a:lstStyle/>
          <a:p>
            <a:fld id="{323C7BE1-67B9-5941-A9CD-FE6AEB98B9F2}" type="datetime1">
              <a:rPr lang="sv-SE" smtClean="0"/>
              <a:t>2024-05-26</a:t>
            </a:fld>
            <a:endParaRPr lang="en-GB"/>
          </a:p>
        </p:txBody>
      </p:sp>
      <p:sp>
        <p:nvSpPr>
          <p:cNvPr id="10" name="Footer Placeholder 9">
            <a:extLst>
              <a:ext uri="{FF2B5EF4-FFF2-40B4-BE49-F238E27FC236}">
                <a16:creationId xmlns:a16="http://schemas.microsoft.com/office/drawing/2014/main" id="{662F0534-3AA4-CDD3-3F84-E332170DC412}"/>
              </a:ext>
            </a:extLst>
          </p:cNvPr>
          <p:cNvSpPr>
            <a:spLocks noGrp="1"/>
          </p:cNvSpPr>
          <p:nvPr>
            <p:ph type="ftr" sz="quarter" idx="11"/>
          </p:nvPr>
        </p:nvSpPr>
        <p:spPr/>
        <p:txBody>
          <a:bodyPr/>
          <a:lstStyle/>
          <a:p>
            <a:r>
              <a:rPr lang="en-GB"/>
              <a:t>YOUR DEPARTMENT NAME</a:t>
            </a:r>
          </a:p>
        </p:txBody>
      </p:sp>
      <p:sp>
        <p:nvSpPr>
          <p:cNvPr id="11" name="Slide Number Placeholder 10">
            <a:extLst>
              <a:ext uri="{FF2B5EF4-FFF2-40B4-BE49-F238E27FC236}">
                <a16:creationId xmlns:a16="http://schemas.microsoft.com/office/drawing/2014/main" id="{0F51997A-D1C3-44EA-0DD3-CD803CAD7B36}"/>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57855864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F62A-F83F-9477-3483-57C4B15419EF}"/>
              </a:ext>
            </a:extLst>
          </p:cNvPr>
          <p:cNvSpPr>
            <a:spLocks noGrp="1"/>
          </p:cNvSpPr>
          <p:nvPr>
            <p:ph type="title"/>
          </p:nvPr>
        </p:nvSpPr>
        <p:spPr>
          <a:xfrm>
            <a:off x="557619" y="260350"/>
            <a:ext cx="5545137" cy="936625"/>
          </a:xfrm>
        </p:spPr>
        <p:txBody>
          <a:bodyPr anchor="ctr">
            <a:normAutofit/>
          </a:bodyPr>
          <a:lstStyle>
            <a:lvl1pPr>
              <a:defRPr sz="28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ACE4820-0D7C-1D98-C026-2A0B661514DF}"/>
              </a:ext>
            </a:extLst>
          </p:cNvPr>
          <p:cNvSpPr>
            <a:spLocks noGrp="1"/>
          </p:cNvSpPr>
          <p:nvPr>
            <p:ph type="pic" idx="1"/>
          </p:nvPr>
        </p:nvSpPr>
        <p:spPr>
          <a:xfrm>
            <a:off x="6453962" y="0"/>
            <a:ext cx="5738037" cy="31680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a:p>
        </p:txBody>
      </p:sp>
      <p:sp>
        <p:nvSpPr>
          <p:cNvPr id="4" name="Text Placeholder 3">
            <a:extLst>
              <a:ext uri="{FF2B5EF4-FFF2-40B4-BE49-F238E27FC236}">
                <a16:creationId xmlns:a16="http://schemas.microsoft.com/office/drawing/2014/main" id="{B58B29D1-F5E8-6052-1A2B-A5D66EA78B4A}"/>
              </a:ext>
            </a:extLst>
          </p:cNvPr>
          <p:cNvSpPr>
            <a:spLocks noGrp="1"/>
          </p:cNvSpPr>
          <p:nvPr>
            <p:ph type="body" sz="half" idx="2"/>
          </p:nvPr>
        </p:nvSpPr>
        <p:spPr>
          <a:xfrm>
            <a:off x="557619"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Picture Placeholder 2">
            <a:extLst>
              <a:ext uri="{FF2B5EF4-FFF2-40B4-BE49-F238E27FC236}">
                <a16:creationId xmlns:a16="http://schemas.microsoft.com/office/drawing/2014/main" id="{1FA3D8D6-55A9-2CA2-7A80-E929074156F8}"/>
              </a:ext>
            </a:extLst>
          </p:cNvPr>
          <p:cNvSpPr>
            <a:spLocks noGrp="1"/>
          </p:cNvSpPr>
          <p:nvPr>
            <p:ph type="pic" idx="13"/>
          </p:nvPr>
        </p:nvSpPr>
        <p:spPr>
          <a:xfrm>
            <a:off x="6453961" y="3357131"/>
            <a:ext cx="5738037" cy="31680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a:p>
        </p:txBody>
      </p:sp>
      <p:sp>
        <p:nvSpPr>
          <p:cNvPr id="10" name="Date Placeholder 9">
            <a:extLst>
              <a:ext uri="{FF2B5EF4-FFF2-40B4-BE49-F238E27FC236}">
                <a16:creationId xmlns:a16="http://schemas.microsoft.com/office/drawing/2014/main" id="{FB5EFBA8-F415-D921-BFC7-FE6106C2AFA8}"/>
              </a:ext>
            </a:extLst>
          </p:cNvPr>
          <p:cNvSpPr>
            <a:spLocks noGrp="1"/>
          </p:cNvSpPr>
          <p:nvPr>
            <p:ph type="dt" sz="half" idx="14"/>
          </p:nvPr>
        </p:nvSpPr>
        <p:spPr/>
        <p:txBody>
          <a:bodyPr/>
          <a:lstStyle/>
          <a:p>
            <a:fld id="{323C7BE1-67B9-5941-A9CD-FE6AEB98B9F2}" type="datetime1">
              <a:rPr lang="sv-SE" smtClean="0"/>
              <a:t>2024-05-26</a:t>
            </a:fld>
            <a:endParaRPr lang="en-GB"/>
          </a:p>
        </p:txBody>
      </p:sp>
      <p:sp>
        <p:nvSpPr>
          <p:cNvPr id="11" name="Footer Placeholder 10">
            <a:extLst>
              <a:ext uri="{FF2B5EF4-FFF2-40B4-BE49-F238E27FC236}">
                <a16:creationId xmlns:a16="http://schemas.microsoft.com/office/drawing/2014/main" id="{37A6D0FF-A7B4-0640-B8E4-154523E1F648}"/>
              </a:ext>
            </a:extLst>
          </p:cNvPr>
          <p:cNvSpPr>
            <a:spLocks noGrp="1"/>
          </p:cNvSpPr>
          <p:nvPr>
            <p:ph type="ftr" sz="quarter" idx="15"/>
          </p:nvPr>
        </p:nvSpPr>
        <p:spPr/>
        <p:txBody>
          <a:bodyPr/>
          <a:lstStyle/>
          <a:p>
            <a:r>
              <a:rPr lang="en-GB"/>
              <a:t>YOUR DEPARTMENT NAME</a:t>
            </a:r>
          </a:p>
        </p:txBody>
      </p:sp>
      <p:sp>
        <p:nvSpPr>
          <p:cNvPr id="12" name="Slide Number Placeholder 11">
            <a:extLst>
              <a:ext uri="{FF2B5EF4-FFF2-40B4-BE49-F238E27FC236}">
                <a16:creationId xmlns:a16="http://schemas.microsoft.com/office/drawing/2014/main" id="{8428777F-85CB-4B68-3C93-A3F319825C62}"/>
              </a:ext>
            </a:extLst>
          </p:cNvPr>
          <p:cNvSpPr>
            <a:spLocks noGrp="1"/>
          </p:cNvSpPr>
          <p:nvPr>
            <p:ph type="sldNum" sz="quarter" idx="16"/>
          </p:nvPr>
        </p:nvSpPr>
        <p:spPr/>
        <p:txBody>
          <a:bodyPr/>
          <a:lstStyle/>
          <a:p>
            <a:fld id="{B3284CE9-EFAB-9F4B-868A-1F02DB69B64D}" type="slidenum">
              <a:rPr lang="en-GB" smtClean="0"/>
              <a:pPr/>
              <a:t>‹#›</a:t>
            </a:fld>
            <a:endParaRPr lang="en-GB"/>
          </a:p>
        </p:txBody>
      </p:sp>
      <p:sp>
        <p:nvSpPr>
          <p:cNvPr id="5" name="Rectangle 4">
            <a:extLst>
              <a:ext uri="{FF2B5EF4-FFF2-40B4-BE49-F238E27FC236}">
                <a16:creationId xmlns:a16="http://schemas.microsoft.com/office/drawing/2014/main" id="{93BEEBA2-C00C-AC90-0B29-AE6E85DB1C01}"/>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54075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pictures with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ACE4820-0D7C-1D98-C026-2A0B661514DF}"/>
              </a:ext>
            </a:extLst>
          </p:cNvPr>
          <p:cNvSpPr>
            <a:spLocks noGrp="1"/>
          </p:cNvSpPr>
          <p:nvPr>
            <p:ph type="pic" idx="1"/>
          </p:nvPr>
        </p:nvSpPr>
        <p:spPr>
          <a:xfrm>
            <a:off x="0" y="0"/>
            <a:ext cx="5543897" cy="31716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a:p>
        </p:txBody>
      </p:sp>
      <p:sp>
        <p:nvSpPr>
          <p:cNvPr id="9" name="Picture Placeholder 2">
            <a:extLst>
              <a:ext uri="{FF2B5EF4-FFF2-40B4-BE49-F238E27FC236}">
                <a16:creationId xmlns:a16="http://schemas.microsoft.com/office/drawing/2014/main" id="{1FA3D8D6-55A9-2CA2-7A80-E929074156F8}"/>
              </a:ext>
            </a:extLst>
          </p:cNvPr>
          <p:cNvSpPr>
            <a:spLocks noGrp="1"/>
          </p:cNvSpPr>
          <p:nvPr>
            <p:ph type="pic" idx="13"/>
          </p:nvPr>
        </p:nvSpPr>
        <p:spPr>
          <a:xfrm>
            <a:off x="1" y="3350274"/>
            <a:ext cx="5543896" cy="3171600"/>
          </a:xfrm>
        </p:spPr>
        <p:txBody>
          <a:bodyP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z="1600"/>
              <a:t>Click icon to add picture</a:t>
            </a:r>
            <a:endParaRPr lang="en-GB"/>
          </a:p>
        </p:txBody>
      </p:sp>
      <p:sp>
        <p:nvSpPr>
          <p:cNvPr id="5" name="Date Placeholder 4">
            <a:extLst>
              <a:ext uri="{FF2B5EF4-FFF2-40B4-BE49-F238E27FC236}">
                <a16:creationId xmlns:a16="http://schemas.microsoft.com/office/drawing/2014/main" id="{273FA737-2DBE-5DBD-1565-E473AB8FC0EC}"/>
              </a:ext>
            </a:extLst>
          </p:cNvPr>
          <p:cNvSpPr>
            <a:spLocks noGrp="1"/>
          </p:cNvSpPr>
          <p:nvPr>
            <p:ph type="dt" sz="half" idx="14"/>
          </p:nvPr>
        </p:nvSpPr>
        <p:spPr/>
        <p:txBody>
          <a:bodyPr/>
          <a:lstStyle/>
          <a:p>
            <a:fld id="{0E434AD8-5D9E-374C-8A18-E8246521CF97}" type="datetime1">
              <a:rPr lang="sv-SE" smtClean="0"/>
              <a:t>2024-05-26</a:t>
            </a:fld>
            <a:endParaRPr lang="en-GB"/>
          </a:p>
        </p:txBody>
      </p:sp>
      <p:sp>
        <p:nvSpPr>
          <p:cNvPr id="6" name="Footer Placeholder 5">
            <a:extLst>
              <a:ext uri="{FF2B5EF4-FFF2-40B4-BE49-F238E27FC236}">
                <a16:creationId xmlns:a16="http://schemas.microsoft.com/office/drawing/2014/main" id="{140AFC14-5107-16B1-6381-BCB85C679ECB}"/>
              </a:ext>
            </a:extLst>
          </p:cNvPr>
          <p:cNvSpPr>
            <a:spLocks noGrp="1"/>
          </p:cNvSpPr>
          <p:nvPr>
            <p:ph type="ftr" sz="quarter" idx="15"/>
          </p:nvPr>
        </p:nvSpPr>
        <p:spPr/>
        <p:txBody>
          <a:bodyPr/>
          <a:lstStyle/>
          <a:p>
            <a:r>
              <a:rPr lang="en-GB"/>
              <a:t>YOUR DEPARTMENT NAME</a:t>
            </a:r>
          </a:p>
        </p:txBody>
      </p:sp>
      <p:sp>
        <p:nvSpPr>
          <p:cNvPr id="7" name="Slide Number Placeholder 6">
            <a:extLst>
              <a:ext uri="{FF2B5EF4-FFF2-40B4-BE49-F238E27FC236}">
                <a16:creationId xmlns:a16="http://schemas.microsoft.com/office/drawing/2014/main" id="{EF4D57B3-B82C-44DD-258F-A234DE81EF28}"/>
              </a:ext>
            </a:extLst>
          </p:cNvPr>
          <p:cNvSpPr>
            <a:spLocks noGrp="1"/>
          </p:cNvSpPr>
          <p:nvPr>
            <p:ph type="sldNum" sz="quarter" idx="16"/>
          </p:nvPr>
        </p:nvSpPr>
        <p:spPr/>
        <p:txBody>
          <a:bodyPr/>
          <a:lstStyle/>
          <a:p>
            <a:fld id="{B3284CE9-EFAB-9F4B-868A-1F02DB69B64D}" type="slidenum">
              <a:rPr lang="en-GB" smtClean="0"/>
              <a:pPr/>
              <a:t>‹#›</a:t>
            </a:fld>
            <a:endParaRPr lang="en-GB"/>
          </a:p>
        </p:txBody>
      </p:sp>
      <p:sp>
        <p:nvSpPr>
          <p:cNvPr id="8" name="Rectangle 7">
            <a:extLst>
              <a:ext uri="{FF2B5EF4-FFF2-40B4-BE49-F238E27FC236}">
                <a16:creationId xmlns:a16="http://schemas.microsoft.com/office/drawing/2014/main" id="{8A923979-3CBA-AA8D-6648-A49E5E3D5B23}"/>
              </a:ext>
            </a:extLst>
          </p:cNvPr>
          <p:cNvSpPr/>
          <p:nvPr userDrawn="1"/>
        </p:nvSpPr>
        <p:spPr>
          <a:xfrm>
            <a:off x="5880447"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
        <p:nvSpPr>
          <p:cNvPr id="11" name="Title 1">
            <a:extLst>
              <a:ext uri="{FF2B5EF4-FFF2-40B4-BE49-F238E27FC236}">
                <a16:creationId xmlns:a16="http://schemas.microsoft.com/office/drawing/2014/main" id="{0565FF08-C07A-F636-263C-773DE94EEA8F}"/>
              </a:ext>
            </a:extLst>
          </p:cNvPr>
          <p:cNvSpPr>
            <a:spLocks noGrp="1"/>
          </p:cNvSpPr>
          <p:nvPr>
            <p:ph type="title"/>
          </p:nvPr>
        </p:nvSpPr>
        <p:spPr>
          <a:xfrm>
            <a:off x="6101480" y="260350"/>
            <a:ext cx="5545137" cy="936625"/>
          </a:xfrm>
        </p:spPr>
        <p:txBody>
          <a:bodyPr anchor="ctr">
            <a:normAutofit/>
          </a:bodyPr>
          <a:lstStyle>
            <a:lvl1pPr>
              <a:defRPr sz="2800"/>
            </a:lvl1pPr>
          </a:lstStyle>
          <a:p>
            <a:r>
              <a:rPr lang="en-US"/>
              <a:t>Click to edit Master title style</a:t>
            </a:r>
            <a:endParaRPr lang="en-GB"/>
          </a:p>
        </p:txBody>
      </p:sp>
      <p:sp>
        <p:nvSpPr>
          <p:cNvPr id="12" name="Text Placeholder 3">
            <a:extLst>
              <a:ext uri="{FF2B5EF4-FFF2-40B4-BE49-F238E27FC236}">
                <a16:creationId xmlns:a16="http://schemas.microsoft.com/office/drawing/2014/main" id="{C9C18363-823D-77F9-919A-51B95E7C410D}"/>
              </a:ext>
            </a:extLst>
          </p:cNvPr>
          <p:cNvSpPr>
            <a:spLocks noGrp="1"/>
          </p:cNvSpPr>
          <p:nvPr>
            <p:ph type="body" sz="half" idx="2"/>
          </p:nvPr>
        </p:nvSpPr>
        <p:spPr>
          <a:xfrm>
            <a:off x="6101480" y="1275632"/>
            <a:ext cx="5545137" cy="4961656"/>
          </a:xfrm>
        </p:spPr>
        <p:txBody>
          <a:bodyPr>
            <a:normAutofit/>
          </a:bodyPr>
          <a:lstStyle>
            <a:lvl1pPr marL="182563" indent="-182563">
              <a:buFont typeface="Wingdings" pitchFamily="2" charset="2"/>
              <a:buChar char="§"/>
              <a:tabLst/>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784627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Full screen imag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57925ED-3C6E-D2BC-524C-03F95AFD69F9}"/>
              </a:ext>
            </a:extLst>
          </p:cNvPr>
          <p:cNvSpPr>
            <a:spLocks noGrp="1"/>
          </p:cNvSpPr>
          <p:nvPr>
            <p:ph type="pic" sz="quarter" idx="13"/>
          </p:nvPr>
        </p:nvSpPr>
        <p:spPr>
          <a:xfrm>
            <a:off x="0" y="-1"/>
            <a:ext cx="12196800" cy="6521841"/>
          </a:xfrm>
        </p:spPr>
        <p:txBody>
          <a:bodyPr/>
          <a:lstStyle>
            <a:lvl1pPr marL="12700" indent="0" algn="ctr">
              <a:buNone/>
              <a:defRPr sz="1600"/>
            </a:lvl1pPr>
          </a:lstStyle>
          <a:p>
            <a:r>
              <a:rPr lang="en-US"/>
              <a:t>Click icon to add picture</a:t>
            </a:r>
            <a:endParaRPr lang="en-GB"/>
          </a:p>
        </p:txBody>
      </p:sp>
      <p:sp>
        <p:nvSpPr>
          <p:cNvPr id="2" name="Date Placeholder 1">
            <a:extLst>
              <a:ext uri="{FF2B5EF4-FFF2-40B4-BE49-F238E27FC236}">
                <a16:creationId xmlns:a16="http://schemas.microsoft.com/office/drawing/2014/main" id="{48A6EA2C-8811-28BF-A8D8-8A81FA6B20BE}"/>
              </a:ext>
            </a:extLst>
          </p:cNvPr>
          <p:cNvSpPr>
            <a:spLocks noGrp="1"/>
          </p:cNvSpPr>
          <p:nvPr>
            <p:ph type="dt" sz="half" idx="14"/>
          </p:nvPr>
        </p:nvSpPr>
        <p:spPr/>
        <p:txBody>
          <a:bodyPr/>
          <a:lstStyle/>
          <a:p>
            <a:fld id="{323C7BE1-67B9-5941-A9CD-FE6AEB98B9F2}" type="datetime1">
              <a:rPr lang="sv-SE" smtClean="0"/>
              <a:t>2024-05-26</a:t>
            </a:fld>
            <a:endParaRPr lang="en-GB"/>
          </a:p>
        </p:txBody>
      </p:sp>
      <p:sp>
        <p:nvSpPr>
          <p:cNvPr id="3" name="Footer Placeholder 2">
            <a:extLst>
              <a:ext uri="{FF2B5EF4-FFF2-40B4-BE49-F238E27FC236}">
                <a16:creationId xmlns:a16="http://schemas.microsoft.com/office/drawing/2014/main" id="{66F74CE5-7877-FF40-E2D2-D71BF90E9C3B}"/>
              </a:ext>
            </a:extLst>
          </p:cNvPr>
          <p:cNvSpPr>
            <a:spLocks noGrp="1"/>
          </p:cNvSpPr>
          <p:nvPr>
            <p:ph type="ftr" sz="quarter" idx="15"/>
          </p:nvPr>
        </p:nvSpPr>
        <p:spPr/>
        <p:txBody>
          <a:bodyPr/>
          <a:lstStyle/>
          <a:p>
            <a:r>
              <a:rPr lang="en-GB"/>
              <a:t>YOUR DEPARTMENT NAME</a:t>
            </a:r>
          </a:p>
        </p:txBody>
      </p:sp>
      <p:sp>
        <p:nvSpPr>
          <p:cNvPr id="4" name="Slide Number Placeholder 3">
            <a:extLst>
              <a:ext uri="{FF2B5EF4-FFF2-40B4-BE49-F238E27FC236}">
                <a16:creationId xmlns:a16="http://schemas.microsoft.com/office/drawing/2014/main" id="{D6A08267-CE22-825F-FEB3-75D87DFB2D00}"/>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3628282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ll screen image with ca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657925ED-3C6E-D2BC-524C-03F95AFD69F9}"/>
              </a:ext>
            </a:extLst>
          </p:cNvPr>
          <p:cNvSpPr>
            <a:spLocks noGrp="1"/>
          </p:cNvSpPr>
          <p:nvPr>
            <p:ph type="pic" sz="quarter" idx="13"/>
          </p:nvPr>
        </p:nvSpPr>
        <p:spPr>
          <a:xfrm>
            <a:off x="0" y="0"/>
            <a:ext cx="12196800" cy="6528281"/>
          </a:xfrm>
        </p:spPr>
        <p:txBody>
          <a:bodyPr/>
          <a:lstStyle>
            <a:lvl1pPr marL="12700" indent="0" algn="ctr">
              <a:buNone/>
              <a:defRPr sz="1600"/>
            </a:lvl1pPr>
          </a:lstStyle>
          <a:p>
            <a:r>
              <a:rPr lang="en-US"/>
              <a:t>Click icon to add picture</a:t>
            </a:r>
            <a:endParaRPr lang="en-GB"/>
          </a:p>
        </p:txBody>
      </p:sp>
      <p:sp>
        <p:nvSpPr>
          <p:cNvPr id="2" name="Text Placeholder 12">
            <a:extLst>
              <a:ext uri="{FF2B5EF4-FFF2-40B4-BE49-F238E27FC236}">
                <a16:creationId xmlns:a16="http://schemas.microsoft.com/office/drawing/2014/main" id="{6B115ABF-A9C0-7083-19A9-0EA9F3539AE8}"/>
              </a:ext>
            </a:extLst>
          </p:cNvPr>
          <p:cNvSpPr>
            <a:spLocks noGrp="1"/>
          </p:cNvSpPr>
          <p:nvPr>
            <p:ph type="body" sz="quarter" idx="14" hasCustomPrompt="1"/>
          </p:nvPr>
        </p:nvSpPr>
        <p:spPr>
          <a:xfrm>
            <a:off x="8593742" y="2081338"/>
            <a:ext cx="2695324" cy="2695324"/>
          </a:xfrm>
          <a:prstGeom prst="rect">
            <a:avLst/>
          </a:prstGeom>
          <a:solidFill>
            <a:schemeClr val="bg2"/>
          </a:solidFill>
          <a:ln w="3175">
            <a:solidFill>
              <a:schemeClr val="tx1"/>
            </a:solidFill>
          </a:ln>
        </p:spPr>
        <p:txBody>
          <a:bodyPr lIns="288000" tIns="180000" rIns="180000" bIns="180000" anchor="ctr">
            <a:normAutofit/>
          </a:bodyPr>
          <a:lstStyle>
            <a:lvl1pPr marL="0" indent="0" algn="l">
              <a:spcBef>
                <a:spcPts val="0"/>
              </a:spcBef>
              <a:buNone/>
              <a:defRPr sz="2000" b="1">
                <a:solidFill>
                  <a:schemeClr val="tx1"/>
                </a:solidFill>
              </a:defRPr>
            </a:lvl1pPr>
          </a:lstStyle>
          <a:p>
            <a:pPr lvl="0"/>
            <a:r>
              <a:rPr lang="en-GB" noProof="0"/>
              <a:t>Click to add caption</a:t>
            </a:r>
          </a:p>
        </p:txBody>
      </p:sp>
      <p:sp>
        <p:nvSpPr>
          <p:cNvPr id="3" name="Date Placeholder 2">
            <a:extLst>
              <a:ext uri="{FF2B5EF4-FFF2-40B4-BE49-F238E27FC236}">
                <a16:creationId xmlns:a16="http://schemas.microsoft.com/office/drawing/2014/main" id="{8808CA53-CC97-961B-0FD8-0ACD9166C5B2}"/>
              </a:ext>
            </a:extLst>
          </p:cNvPr>
          <p:cNvSpPr>
            <a:spLocks noGrp="1"/>
          </p:cNvSpPr>
          <p:nvPr>
            <p:ph type="dt" sz="half" idx="15"/>
          </p:nvPr>
        </p:nvSpPr>
        <p:spPr/>
        <p:txBody>
          <a:bodyPr/>
          <a:lstStyle/>
          <a:p>
            <a:fld id="{323C7BE1-67B9-5941-A9CD-FE6AEB98B9F2}" type="datetime1">
              <a:rPr lang="sv-SE" smtClean="0"/>
              <a:t>2024-05-26</a:t>
            </a:fld>
            <a:endParaRPr lang="en-GB"/>
          </a:p>
        </p:txBody>
      </p:sp>
      <p:sp>
        <p:nvSpPr>
          <p:cNvPr id="6" name="Footer Placeholder 5">
            <a:extLst>
              <a:ext uri="{FF2B5EF4-FFF2-40B4-BE49-F238E27FC236}">
                <a16:creationId xmlns:a16="http://schemas.microsoft.com/office/drawing/2014/main" id="{2E4E3B6A-F6FA-DE48-9536-B04BF2E88240}"/>
              </a:ext>
            </a:extLst>
          </p:cNvPr>
          <p:cNvSpPr>
            <a:spLocks noGrp="1"/>
          </p:cNvSpPr>
          <p:nvPr>
            <p:ph type="ftr" sz="quarter" idx="16"/>
          </p:nvPr>
        </p:nvSpPr>
        <p:spPr/>
        <p:txBody>
          <a:bodyPr/>
          <a:lstStyle/>
          <a:p>
            <a:r>
              <a:rPr lang="en-GB"/>
              <a:t>YOUR DEPARTMENT NAME</a:t>
            </a:r>
          </a:p>
        </p:txBody>
      </p:sp>
      <p:sp>
        <p:nvSpPr>
          <p:cNvPr id="8" name="Slide Number Placeholder 7">
            <a:extLst>
              <a:ext uri="{FF2B5EF4-FFF2-40B4-BE49-F238E27FC236}">
                <a16:creationId xmlns:a16="http://schemas.microsoft.com/office/drawing/2014/main" id="{6799A885-8538-4FC7-FC8F-139521DF98D8}"/>
              </a:ext>
            </a:extLst>
          </p:cNvPr>
          <p:cNvSpPr>
            <a:spLocks noGrp="1"/>
          </p:cNvSpPr>
          <p:nvPr>
            <p:ph type="sldNum" sz="quarter" idx="17"/>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838764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screen video">
    <p:spTree>
      <p:nvGrpSpPr>
        <p:cNvPr id="1" name=""/>
        <p:cNvGrpSpPr/>
        <p:nvPr/>
      </p:nvGrpSpPr>
      <p:grpSpPr>
        <a:xfrm>
          <a:off x="0" y="0"/>
          <a:ext cx="0" cy="0"/>
          <a:chOff x="0" y="0"/>
          <a:chExt cx="0" cy="0"/>
        </a:xfrm>
      </p:grpSpPr>
      <p:sp>
        <p:nvSpPr>
          <p:cNvPr id="6" name="Media Placeholder 5">
            <a:extLst>
              <a:ext uri="{FF2B5EF4-FFF2-40B4-BE49-F238E27FC236}">
                <a16:creationId xmlns:a16="http://schemas.microsoft.com/office/drawing/2014/main" id="{0D4C0260-5644-9528-63A7-842FE461CF19}"/>
              </a:ext>
            </a:extLst>
          </p:cNvPr>
          <p:cNvSpPr>
            <a:spLocks noGrp="1"/>
          </p:cNvSpPr>
          <p:nvPr>
            <p:ph type="media" sz="quarter" idx="13"/>
          </p:nvPr>
        </p:nvSpPr>
        <p:spPr>
          <a:xfrm>
            <a:off x="0" y="-1"/>
            <a:ext cx="12196800" cy="6509903"/>
          </a:xfrm>
        </p:spPr>
        <p:txBody>
          <a:bodyPr>
            <a:normAutofit/>
          </a:bodyPr>
          <a:lstStyle>
            <a:lvl1pPr marL="12700" indent="0" algn="ctr">
              <a:buNone/>
              <a:defRPr sz="1600"/>
            </a:lvl1pPr>
          </a:lstStyle>
          <a:p>
            <a:r>
              <a:rPr lang="en-US"/>
              <a:t>Click icon to add media</a:t>
            </a:r>
            <a:endParaRPr lang="en-GB"/>
          </a:p>
        </p:txBody>
      </p:sp>
      <p:sp>
        <p:nvSpPr>
          <p:cNvPr id="10" name="Date Placeholder 9">
            <a:extLst>
              <a:ext uri="{FF2B5EF4-FFF2-40B4-BE49-F238E27FC236}">
                <a16:creationId xmlns:a16="http://schemas.microsoft.com/office/drawing/2014/main" id="{F4FAC3A0-DEB5-81E3-A40F-7B264A0EA62C}"/>
              </a:ext>
            </a:extLst>
          </p:cNvPr>
          <p:cNvSpPr>
            <a:spLocks noGrp="1"/>
          </p:cNvSpPr>
          <p:nvPr>
            <p:ph type="dt" sz="half" idx="14"/>
          </p:nvPr>
        </p:nvSpPr>
        <p:spPr/>
        <p:txBody>
          <a:bodyPr/>
          <a:lstStyle/>
          <a:p>
            <a:fld id="{323C7BE1-67B9-5941-A9CD-FE6AEB98B9F2}" type="datetime1">
              <a:rPr lang="sv-SE" smtClean="0"/>
              <a:t>2024-05-26</a:t>
            </a:fld>
            <a:endParaRPr lang="en-GB"/>
          </a:p>
        </p:txBody>
      </p:sp>
      <p:sp>
        <p:nvSpPr>
          <p:cNvPr id="11" name="Footer Placeholder 10">
            <a:extLst>
              <a:ext uri="{FF2B5EF4-FFF2-40B4-BE49-F238E27FC236}">
                <a16:creationId xmlns:a16="http://schemas.microsoft.com/office/drawing/2014/main" id="{697A248D-9CAC-D4C1-95F6-10AE2AAB4361}"/>
              </a:ext>
            </a:extLst>
          </p:cNvPr>
          <p:cNvSpPr>
            <a:spLocks noGrp="1"/>
          </p:cNvSpPr>
          <p:nvPr>
            <p:ph type="ftr" sz="quarter" idx="15"/>
          </p:nvPr>
        </p:nvSpPr>
        <p:spPr/>
        <p:txBody>
          <a:bodyPr/>
          <a:lstStyle/>
          <a:p>
            <a:r>
              <a:rPr lang="en-GB"/>
              <a:t>YOUR DEPARTMENT NAME</a:t>
            </a:r>
          </a:p>
        </p:txBody>
      </p:sp>
      <p:sp>
        <p:nvSpPr>
          <p:cNvPr id="12" name="Slide Number Placeholder 11">
            <a:extLst>
              <a:ext uri="{FF2B5EF4-FFF2-40B4-BE49-F238E27FC236}">
                <a16:creationId xmlns:a16="http://schemas.microsoft.com/office/drawing/2014/main" id="{4B962CC8-0D63-F763-E8E3-12A960029E23}"/>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66695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8BAE2B-5F51-714A-F072-07D331E278E8}"/>
              </a:ext>
            </a:extLst>
          </p:cNvPr>
          <p:cNvSpPr/>
          <p:nvPr userDrawn="1"/>
        </p:nvSpPr>
        <p:spPr>
          <a:xfrm>
            <a:off x="0" y="-2"/>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320F6472-22EE-CA2A-B6E6-E123E735E535}"/>
              </a:ext>
            </a:extLst>
          </p:cNvPr>
          <p:cNvSpPr>
            <a:spLocks noGrp="1"/>
          </p:cNvSpPr>
          <p:nvPr>
            <p:ph type="body" sz="half" idx="2"/>
          </p:nvPr>
        </p:nvSpPr>
        <p:spPr>
          <a:xfrm>
            <a:off x="6258811" y="914399"/>
            <a:ext cx="5040000" cy="4320000"/>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9">
            <a:extLst>
              <a:ext uri="{FF2B5EF4-FFF2-40B4-BE49-F238E27FC236}">
                <a16:creationId xmlns:a16="http://schemas.microsoft.com/office/drawing/2014/main" id="{D0C78E44-7E6E-8C2A-B4A4-FDE78FA888E8}"/>
              </a:ext>
            </a:extLst>
          </p:cNvPr>
          <p:cNvSpPr>
            <a:spLocks noGrp="1" noChangeAspect="1"/>
          </p:cNvSpPr>
          <p:nvPr>
            <p:ph type="pic" sz="quarter" idx="13"/>
          </p:nvPr>
        </p:nvSpPr>
        <p:spPr>
          <a:xfrm>
            <a:off x="1206928" y="914399"/>
            <a:ext cx="4320000" cy="4320000"/>
          </a:xfrm>
        </p:spPr>
        <p:txBody>
          <a:bodyPr>
            <a:normAutofit/>
          </a:bodyPr>
          <a:lstStyle>
            <a:lvl1pPr marL="12700" indent="0" algn="ctr">
              <a:buNone/>
              <a:defRPr sz="1600"/>
            </a:lvl1pPr>
          </a:lstStyle>
          <a:p>
            <a:r>
              <a:rPr lang="en-US"/>
              <a:t>Click icon to add picture</a:t>
            </a:r>
            <a:endParaRPr lang="en-GB"/>
          </a:p>
        </p:txBody>
      </p:sp>
      <p:sp>
        <p:nvSpPr>
          <p:cNvPr id="12" name="Date Placeholder 11">
            <a:extLst>
              <a:ext uri="{FF2B5EF4-FFF2-40B4-BE49-F238E27FC236}">
                <a16:creationId xmlns:a16="http://schemas.microsoft.com/office/drawing/2014/main" id="{27BFBA75-9563-CD49-78F6-17396208D315}"/>
              </a:ext>
            </a:extLst>
          </p:cNvPr>
          <p:cNvSpPr>
            <a:spLocks noGrp="1"/>
          </p:cNvSpPr>
          <p:nvPr>
            <p:ph type="dt" sz="half" idx="14"/>
          </p:nvPr>
        </p:nvSpPr>
        <p:spPr/>
        <p:txBody>
          <a:bodyPr/>
          <a:lstStyle/>
          <a:p>
            <a:fld id="{323C7BE1-67B9-5941-A9CD-FE6AEB98B9F2}" type="datetime1">
              <a:rPr lang="sv-SE" smtClean="0"/>
              <a:t>2024-05-26</a:t>
            </a:fld>
            <a:endParaRPr lang="en-GB"/>
          </a:p>
        </p:txBody>
      </p:sp>
      <p:sp>
        <p:nvSpPr>
          <p:cNvPr id="13" name="Footer Placeholder 12">
            <a:extLst>
              <a:ext uri="{FF2B5EF4-FFF2-40B4-BE49-F238E27FC236}">
                <a16:creationId xmlns:a16="http://schemas.microsoft.com/office/drawing/2014/main" id="{1F3C2B7F-136C-8094-B869-51DE2127DE95}"/>
              </a:ext>
            </a:extLst>
          </p:cNvPr>
          <p:cNvSpPr>
            <a:spLocks noGrp="1"/>
          </p:cNvSpPr>
          <p:nvPr>
            <p:ph type="ftr" sz="quarter" idx="15"/>
          </p:nvPr>
        </p:nvSpPr>
        <p:spPr/>
        <p:txBody>
          <a:bodyPr/>
          <a:lstStyle/>
          <a:p>
            <a:r>
              <a:rPr lang="en-GB"/>
              <a:t>YOUR DEPARTMENT NAME</a:t>
            </a:r>
          </a:p>
        </p:txBody>
      </p:sp>
      <p:sp>
        <p:nvSpPr>
          <p:cNvPr id="14" name="Slide Number Placeholder 13">
            <a:extLst>
              <a:ext uri="{FF2B5EF4-FFF2-40B4-BE49-F238E27FC236}">
                <a16:creationId xmlns:a16="http://schemas.microsoft.com/office/drawing/2014/main" id="{C3F89138-6400-A602-296E-AC8EDD4C493C}"/>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687113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aption with 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8BAE2B-5F51-714A-F072-07D331E278E8}"/>
              </a:ext>
            </a:extLst>
          </p:cNvPr>
          <p:cNvSpPr/>
          <p:nvPr userDrawn="1"/>
        </p:nvSpPr>
        <p:spPr>
          <a:xfrm>
            <a:off x="8809404" y="6347"/>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3">
            <a:extLst>
              <a:ext uri="{FF2B5EF4-FFF2-40B4-BE49-F238E27FC236}">
                <a16:creationId xmlns:a16="http://schemas.microsoft.com/office/drawing/2014/main" id="{320F6472-22EE-CA2A-B6E6-E123E735E535}"/>
              </a:ext>
            </a:extLst>
          </p:cNvPr>
          <p:cNvSpPr>
            <a:spLocks noGrp="1"/>
          </p:cNvSpPr>
          <p:nvPr>
            <p:ph type="body" sz="half" idx="2"/>
          </p:nvPr>
        </p:nvSpPr>
        <p:spPr>
          <a:xfrm>
            <a:off x="1217339" y="914399"/>
            <a:ext cx="5040000" cy="4320000"/>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9">
            <a:extLst>
              <a:ext uri="{FF2B5EF4-FFF2-40B4-BE49-F238E27FC236}">
                <a16:creationId xmlns:a16="http://schemas.microsoft.com/office/drawing/2014/main" id="{D0C78E44-7E6E-8C2A-B4A4-FDE78FA888E8}"/>
              </a:ext>
            </a:extLst>
          </p:cNvPr>
          <p:cNvSpPr>
            <a:spLocks noGrp="1" noChangeAspect="1"/>
          </p:cNvSpPr>
          <p:nvPr>
            <p:ph type="pic" sz="quarter" idx="13"/>
          </p:nvPr>
        </p:nvSpPr>
        <p:spPr>
          <a:xfrm>
            <a:off x="6833028" y="914399"/>
            <a:ext cx="4320000" cy="4320000"/>
          </a:xfrm>
        </p:spPr>
        <p:txBody>
          <a:bodyPr>
            <a:normAutofit/>
          </a:bodyPr>
          <a:lstStyle>
            <a:lvl1pPr marL="12700" indent="0" algn="ctr">
              <a:buNone/>
              <a:defRPr sz="1600"/>
            </a:lvl1pPr>
          </a:lstStyle>
          <a:p>
            <a:r>
              <a:rPr lang="en-US"/>
              <a:t>Click icon to add picture</a:t>
            </a:r>
            <a:endParaRPr lang="en-GB"/>
          </a:p>
        </p:txBody>
      </p:sp>
      <p:sp>
        <p:nvSpPr>
          <p:cNvPr id="12" name="Date Placeholder 11">
            <a:extLst>
              <a:ext uri="{FF2B5EF4-FFF2-40B4-BE49-F238E27FC236}">
                <a16:creationId xmlns:a16="http://schemas.microsoft.com/office/drawing/2014/main" id="{4FFF6DAF-C0AF-40A8-3958-856CA5A823EF}"/>
              </a:ext>
            </a:extLst>
          </p:cNvPr>
          <p:cNvSpPr>
            <a:spLocks noGrp="1"/>
          </p:cNvSpPr>
          <p:nvPr>
            <p:ph type="dt" sz="half" idx="14"/>
          </p:nvPr>
        </p:nvSpPr>
        <p:spPr/>
        <p:txBody>
          <a:bodyPr/>
          <a:lstStyle/>
          <a:p>
            <a:fld id="{323C7BE1-67B9-5941-A9CD-FE6AEB98B9F2}" type="datetime1">
              <a:rPr lang="sv-SE" smtClean="0"/>
              <a:t>2024-05-26</a:t>
            </a:fld>
            <a:endParaRPr lang="en-GB"/>
          </a:p>
        </p:txBody>
      </p:sp>
      <p:sp>
        <p:nvSpPr>
          <p:cNvPr id="13" name="Footer Placeholder 12">
            <a:extLst>
              <a:ext uri="{FF2B5EF4-FFF2-40B4-BE49-F238E27FC236}">
                <a16:creationId xmlns:a16="http://schemas.microsoft.com/office/drawing/2014/main" id="{A0125F47-D166-BAD6-B865-3108D4817CF4}"/>
              </a:ext>
            </a:extLst>
          </p:cNvPr>
          <p:cNvSpPr>
            <a:spLocks noGrp="1"/>
          </p:cNvSpPr>
          <p:nvPr>
            <p:ph type="ftr" sz="quarter" idx="15"/>
          </p:nvPr>
        </p:nvSpPr>
        <p:spPr/>
        <p:txBody>
          <a:bodyPr/>
          <a:lstStyle/>
          <a:p>
            <a:r>
              <a:rPr lang="en-GB"/>
              <a:t>YOUR DEPARTMENT NAME</a:t>
            </a:r>
          </a:p>
        </p:txBody>
      </p:sp>
      <p:sp>
        <p:nvSpPr>
          <p:cNvPr id="14" name="Slide Number Placeholder 13">
            <a:extLst>
              <a:ext uri="{FF2B5EF4-FFF2-40B4-BE49-F238E27FC236}">
                <a16:creationId xmlns:a16="http://schemas.microsoft.com/office/drawing/2014/main" id="{AD2AC487-007D-25B7-0E2D-E50276DC8D79}"/>
              </a:ext>
            </a:extLst>
          </p:cNvPr>
          <p:cNvSpPr>
            <a:spLocks noGrp="1"/>
          </p:cNvSpPr>
          <p:nvPr>
            <p:ph type="sldNum" sz="quarter" idx="16"/>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82056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images and optional captions">
    <p:spTree>
      <p:nvGrpSpPr>
        <p:cNvPr id="1" name=""/>
        <p:cNvGrpSpPr/>
        <p:nvPr/>
      </p:nvGrpSpPr>
      <p:grpSpPr>
        <a:xfrm>
          <a:off x="0" y="0"/>
          <a:ext cx="0" cy="0"/>
          <a:chOff x="0" y="0"/>
          <a:chExt cx="0" cy="0"/>
        </a:xfrm>
      </p:grpSpPr>
      <p:sp>
        <p:nvSpPr>
          <p:cNvPr id="6" name="Picture Placeholder 13">
            <a:extLst>
              <a:ext uri="{FF2B5EF4-FFF2-40B4-BE49-F238E27FC236}">
                <a16:creationId xmlns:a16="http://schemas.microsoft.com/office/drawing/2014/main" id="{6F69CA18-3328-A347-11DC-55778274B577}"/>
              </a:ext>
            </a:extLst>
          </p:cNvPr>
          <p:cNvSpPr>
            <a:spLocks noGrp="1"/>
          </p:cNvSpPr>
          <p:nvPr>
            <p:ph type="pic" sz="quarter" idx="13"/>
          </p:nvPr>
        </p:nvSpPr>
        <p:spPr>
          <a:xfrm>
            <a:off x="-33786" y="-1166"/>
            <a:ext cx="4095891" cy="3238029"/>
          </a:xfrm>
        </p:spPr>
        <p:txBody>
          <a:bodyPr/>
          <a:lstStyle>
            <a:lvl1pPr marL="9525" indent="0" algn="ctr">
              <a:buNone/>
              <a:defRPr/>
            </a:lvl1pPr>
          </a:lstStyle>
          <a:p>
            <a:r>
              <a:rPr lang="en-US"/>
              <a:t>Click icon to add picture</a:t>
            </a:r>
            <a:endParaRPr lang="en-GB"/>
          </a:p>
        </p:txBody>
      </p:sp>
      <p:sp>
        <p:nvSpPr>
          <p:cNvPr id="8" name="Picture Placeholder 15">
            <a:extLst>
              <a:ext uri="{FF2B5EF4-FFF2-40B4-BE49-F238E27FC236}">
                <a16:creationId xmlns:a16="http://schemas.microsoft.com/office/drawing/2014/main" id="{E5BE8E48-2656-2130-6E37-59A8BEDD62C7}"/>
              </a:ext>
            </a:extLst>
          </p:cNvPr>
          <p:cNvSpPr>
            <a:spLocks noGrp="1"/>
          </p:cNvSpPr>
          <p:nvPr>
            <p:ph type="pic" sz="quarter" idx="15"/>
          </p:nvPr>
        </p:nvSpPr>
        <p:spPr>
          <a:xfrm>
            <a:off x="4065421" y="3236400"/>
            <a:ext cx="4095891" cy="3288637"/>
          </a:xfrm>
        </p:spPr>
        <p:txBody>
          <a:bodyPr/>
          <a:lstStyle>
            <a:lvl1pPr marL="9525" indent="0" algn="ctr">
              <a:buNone/>
              <a:defRPr/>
            </a:lvl1pPr>
          </a:lstStyle>
          <a:p>
            <a:r>
              <a:rPr lang="en-US"/>
              <a:t>Click icon to add picture</a:t>
            </a:r>
            <a:endParaRPr lang="en-GB"/>
          </a:p>
        </p:txBody>
      </p:sp>
      <p:sp>
        <p:nvSpPr>
          <p:cNvPr id="9" name="Text Placeholder 8">
            <a:extLst>
              <a:ext uri="{FF2B5EF4-FFF2-40B4-BE49-F238E27FC236}">
                <a16:creationId xmlns:a16="http://schemas.microsoft.com/office/drawing/2014/main" id="{1A7A2150-C250-CE83-91C1-D92490477C90}"/>
              </a:ext>
            </a:extLst>
          </p:cNvPr>
          <p:cNvSpPr>
            <a:spLocks noGrp="1"/>
          </p:cNvSpPr>
          <p:nvPr>
            <p:ph type="body" sz="quarter" idx="16" hasCustomPrompt="1"/>
          </p:nvPr>
        </p:nvSpPr>
        <p:spPr>
          <a:xfrm>
            <a:off x="304800" y="3721100"/>
            <a:ext cx="3429000" cy="2263775"/>
          </a:xfrm>
        </p:spPr>
        <p:txBody>
          <a:bodyPr anchor="ctr"/>
          <a:lstStyle>
            <a:lvl1pPr marL="9525" indent="0">
              <a:buNone/>
              <a:defRPr>
                <a:solidFill>
                  <a:schemeClr val="tx1"/>
                </a:solidFill>
              </a:defRPr>
            </a:lvl1pPr>
          </a:lstStyle>
          <a:p>
            <a:pPr lvl="0"/>
            <a:r>
              <a:rPr lang="en-GB"/>
              <a:t>Click to add caption</a:t>
            </a:r>
          </a:p>
        </p:txBody>
      </p:sp>
      <p:sp>
        <p:nvSpPr>
          <p:cNvPr id="10" name="Text Placeholder 8">
            <a:extLst>
              <a:ext uri="{FF2B5EF4-FFF2-40B4-BE49-F238E27FC236}">
                <a16:creationId xmlns:a16="http://schemas.microsoft.com/office/drawing/2014/main" id="{6A3B713F-E701-D6A1-8E72-915E63655B5D}"/>
              </a:ext>
            </a:extLst>
          </p:cNvPr>
          <p:cNvSpPr>
            <a:spLocks noGrp="1"/>
          </p:cNvSpPr>
          <p:nvPr>
            <p:ph type="body" sz="quarter" idx="17" hasCustomPrompt="1"/>
          </p:nvPr>
        </p:nvSpPr>
        <p:spPr>
          <a:xfrm>
            <a:off x="8457406" y="3727450"/>
            <a:ext cx="3429000" cy="2257425"/>
          </a:xfrm>
        </p:spPr>
        <p:txBody>
          <a:bodyPr anchor="ctr"/>
          <a:lstStyle>
            <a:lvl1pPr marL="9525" indent="0">
              <a:buNone/>
              <a:defRPr>
                <a:solidFill>
                  <a:schemeClr val="tx1"/>
                </a:solidFill>
              </a:defRPr>
            </a:lvl1pPr>
          </a:lstStyle>
          <a:p>
            <a:pPr lvl="0"/>
            <a:r>
              <a:rPr lang="en-GB"/>
              <a:t>Click to add caption</a:t>
            </a:r>
          </a:p>
        </p:txBody>
      </p:sp>
      <p:sp>
        <p:nvSpPr>
          <p:cNvPr id="11" name="Text Placeholder 8">
            <a:extLst>
              <a:ext uri="{FF2B5EF4-FFF2-40B4-BE49-F238E27FC236}">
                <a16:creationId xmlns:a16="http://schemas.microsoft.com/office/drawing/2014/main" id="{2F0D6170-BC29-7A3F-CF6A-44083A5C021F}"/>
              </a:ext>
            </a:extLst>
          </p:cNvPr>
          <p:cNvSpPr>
            <a:spLocks noGrp="1"/>
          </p:cNvSpPr>
          <p:nvPr>
            <p:ph type="body" sz="quarter" idx="18" hasCustomPrompt="1"/>
          </p:nvPr>
        </p:nvSpPr>
        <p:spPr>
          <a:xfrm>
            <a:off x="4392314" y="489838"/>
            <a:ext cx="3429000" cy="2273300"/>
          </a:xfrm>
        </p:spPr>
        <p:txBody>
          <a:bodyPr anchor="ctr"/>
          <a:lstStyle>
            <a:lvl1pPr marL="9525" indent="0">
              <a:buNone/>
              <a:defRPr>
                <a:solidFill>
                  <a:schemeClr val="tx1"/>
                </a:solidFill>
              </a:defRPr>
            </a:lvl1pPr>
          </a:lstStyle>
          <a:p>
            <a:pPr lvl="0"/>
            <a:r>
              <a:rPr lang="en-GB"/>
              <a:t>Click to add caption</a:t>
            </a:r>
          </a:p>
        </p:txBody>
      </p:sp>
      <p:sp>
        <p:nvSpPr>
          <p:cNvPr id="2" name="Rectangle 1">
            <a:extLst>
              <a:ext uri="{FF2B5EF4-FFF2-40B4-BE49-F238E27FC236}">
                <a16:creationId xmlns:a16="http://schemas.microsoft.com/office/drawing/2014/main" id="{8770D245-3F42-680B-A43E-8176BB0F0345}"/>
              </a:ext>
            </a:extLst>
          </p:cNvPr>
          <p:cNvSpPr/>
          <p:nvPr userDrawn="1"/>
        </p:nvSpPr>
        <p:spPr>
          <a:xfrm>
            <a:off x="-1893241" y="-17927"/>
            <a:ext cx="1742712" cy="6507627"/>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44000" rtlCol="0" anchor="t"/>
          <a:lstStyle/>
          <a:p>
            <a:pPr algn="l"/>
            <a:r>
              <a:rPr lang="en-GB" sz="1200" b="1">
                <a:solidFill>
                  <a:srgbClr val="1A1918"/>
                </a:solidFill>
              </a:rPr>
              <a:t>LAYOUT GUIDE</a:t>
            </a:r>
          </a:p>
          <a:p>
            <a:pPr algn="l"/>
            <a:endParaRPr lang="en-GB" sz="1200">
              <a:solidFill>
                <a:srgbClr val="1A1918"/>
              </a:solidFill>
            </a:endParaRPr>
          </a:p>
          <a:p>
            <a:pPr algn="l"/>
            <a:r>
              <a:rPr lang="en-GB" sz="1200">
                <a:solidFill>
                  <a:srgbClr val="1A1918"/>
                </a:solidFill>
              </a:rPr>
              <a:t>In editing mode, the pictures can appear as though they aren’t placed precisely.  It only appears that way when you are adding content, so don’t adjust your pictures. When in presentation mode, the pictures should appear correctly.</a:t>
            </a:r>
          </a:p>
          <a:p>
            <a:pPr algn="l"/>
            <a:endParaRPr lang="en-GB" sz="1200">
              <a:solidFill>
                <a:srgbClr val="1A1918"/>
              </a:solidFill>
            </a:endParaRPr>
          </a:p>
          <a:p>
            <a:pPr algn="l"/>
            <a:r>
              <a:rPr lang="en-GB" sz="1200">
                <a:solidFill>
                  <a:srgbClr val="1A1918"/>
                </a:solidFill>
              </a:rPr>
              <a:t>In this slide, you can choose to add captions or leave the caption boxes blank.  </a:t>
            </a:r>
          </a:p>
          <a:p>
            <a:pPr algn="l"/>
            <a:endParaRPr lang="en-GB" sz="1200">
              <a:solidFill>
                <a:srgbClr val="1A1918"/>
              </a:solidFill>
            </a:endParaRPr>
          </a:p>
          <a:p>
            <a:pPr algn="l"/>
            <a:r>
              <a:rPr lang="en-GB" sz="1200">
                <a:solidFill>
                  <a:srgbClr val="1A1918"/>
                </a:solidFill>
              </a:rPr>
              <a:t>Be sure to include three (3) images. If you have only 1 or 2 images, it is best to use a different slide layout. Choose one that is more appropriate.</a:t>
            </a:r>
          </a:p>
          <a:p>
            <a:pPr algn="l"/>
            <a:endParaRPr lang="en-GB" sz="1200">
              <a:solidFill>
                <a:schemeClr val="tx1"/>
              </a:solidFill>
            </a:endParaRPr>
          </a:p>
          <a:p>
            <a:pPr algn="l"/>
            <a:r>
              <a:rPr lang="en-GB" sz="1200">
                <a:solidFill>
                  <a:schemeClr val="accent5">
                    <a:lumMod val="40000"/>
                    <a:lumOff val="60000"/>
                  </a:schemeClr>
                </a:solidFill>
              </a:rPr>
              <a:t>--------------</a:t>
            </a:r>
          </a:p>
          <a:p>
            <a:pPr algn="l"/>
            <a:r>
              <a:rPr lang="en-GB" sz="1050" i="1">
                <a:solidFill>
                  <a:srgbClr val="767776"/>
                </a:solidFill>
              </a:rPr>
              <a:t>This info box will not appear when you present your slide.</a:t>
            </a:r>
          </a:p>
          <a:p>
            <a:pPr algn="l"/>
            <a:endParaRPr lang="en-GB" sz="1200">
              <a:solidFill>
                <a:schemeClr val="tx1"/>
              </a:solidFill>
            </a:endParaRPr>
          </a:p>
        </p:txBody>
      </p:sp>
      <p:sp>
        <p:nvSpPr>
          <p:cNvPr id="3" name="Picture Placeholder 13">
            <a:extLst>
              <a:ext uri="{FF2B5EF4-FFF2-40B4-BE49-F238E27FC236}">
                <a16:creationId xmlns:a16="http://schemas.microsoft.com/office/drawing/2014/main" id="{CC67E274-FB86-0A25-9742-F55895BA826C}"/>
              </a:ext>
            </a:extLst>
          </p:cNvPr>
          <p:cNvSpPr>
            <a:spLocks noGrp="1"/>
          </p:cNvSpPr>
          <p:nvPr>
            <p:ph type="pic" sz="quarter" idx="19"/>
          </p:nvPr>
        </p:nvSpPr>
        <p:spPr>
          <a:xfrm>
            <a:off x="8156730" y="-1629"/>
            <a:ext cx="4035270" cy="3238029"/>
          </a:xfrm>
        </p:spPr>
        <p:txBody>
          <a:bodyPr/>
          <a:lstStyle>
            <a:lvl1pPr marL="9525" indent="0" algn="ctr">
              <a:buNone/>
              <a:defRPr/>
            </a:lvl1pPr>
          </a:lstStyle>
          <a:p>
            <a:r>
              <a:rPr lang="en-US"/>
              <a:t>Click icon to add picture</a:t>
            </a:r>
            <a:endParaRPr lang="en-GB"/>
          </a:p>
        </p:txBody>
      </p:sp>
      <p:sp>
        <p:nvSpPr>
          <p:cNvPr id="12" name="Date Placeholder 11">
            <a:extLst>
              <a:ext uri="{FF2B5EF4-FFF2-40B4-BE49-F238E27FC236}">
                <a16:creationId xmlns:a16="http://schemas.microsoft.com/office/drawing/2014/main" id="{F7E65674-5A50-39EA-71D7-E3FD26295710}"/>
              </a:ext>
            </a:extLst>
          </p:cNvPr>
          <p:cNvSpPr>
            <a:spLocks noGrp="1"/>
          </p:cNvSpPr>
          <p:nvPr>
            <p:ph type="dt" sz="half" idx="20"/>
          </p:nvPr>
        </p:nvSpPr>
        <p:spPr/>
        <p:txBody>
          <a:bodyPr/>
          <a:lstStyle/>
          <a:p>
            <a:fld id="{323C7BE1-67B9-5941-A9CD-FE6AEB98B9F2}" type="datetime1">
              <a:rPr lang="sv-SE" smtClean="0"/>
              <a:t>2024-05-26</a:t>
            </a:fld>
            <a:endParaRPr lang="en-GB"/>
          </a:p>
        </p:txBody>
      </p:sp>
      <p:sp>
        <p:nvSpPr>
          <p:cNvPr id="13" name="Footer Placeholder 12">
            <a:extLst>
              <a:ext uri="{FF2B5EF4-FFF2-40B4-BE49-F238E27FC236}">
                <a16:creationId xmlns:a16="http://schemas.microsoft.com/office/drawing/2014/main" id="{B027A699-072B-5D4A-1D69-D9D202C921A4}"/>
              </a:ext>
            </a:extLst>
          </p:cNvPr>
          <p:cNvSpPr>
            <a:spLocks noGrp="1"/>
          </p:cNvSpPr>
          <p:nvPr>
            <p:ph type="ftr" sz="quarter" idx="21"/>
          </p:nvPr>
        </p:nvSpPr>
        <p:spPr/>
        <p:txBody>
          <a:bodyPr/>
          <a:lstStyle/>
          <a:p>
            <a:r>
              <a:rPr lang="en-GB"/>
              <a:t>YOUR DEPARTMENT NAME</a:t>
            </a:r>
          </a:p>
        </p:txBody>
      </p:sp>
      <p:sp>
        <p:nvSpPr>
          <p:cNvPr id="14" name="Slide Number Placeholder 13">
            <a:extLst>
              <a:ext uri="{FF2B5EF4-FFF2-40B4-BE49-F238E27FC236}">
                <a16:creationId xmlns:a16="http://schemas.microsoft.com/office/drawing/2014/main" id="{34C0C586-2FD3-6695-27E5-C90A61567C8F}"/>
              </a:ext>
            </a:extLst>
          </p:cNvPr>
          <p:cNvSpPr>
            <a:spLocks noGrp="1"/>
          </p:cNvSpPr>
          <p:nvPr>
            <p:ph type="sldNum" sz="quarter" idx="2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2504448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12E8426-9755-B737-0920-8ED502B024CE}"/>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
        <p:nvSpPr>
          <p:cNvPr id="2" name="Title 1">
            <a:extLst>
              <a:ext uri="{FF2B5EF4-FFF2-40B4-BE49-F238E27FC236}">
                <a16:creationId xmlns:a16="http://schemas.microsoft.com/office/drawing/2014/main" id="{827E43A9-6C0D-ACA1-BFF0-D3F2207E2F5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E3CA7EF-2525-FF1F-380C-37FAD070B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14779597-F8CA-1765-0C99-31982B9C7993}"/>
              </a:ext>
            </a:extLst>
          </p:cNvPr>
          <p:cNvSpPr>
            <a:spLocks noGrp="1"/>
          </p:cNvSpPr>
          <p:nvPr>
            <p:ph type="dt" sz="half" idx="10"/>
          </p:nvPr>
        </p:nvSpPr>
        <p:spPr/>
        <p:txBody>
          <a:bodyPr/>
          <a:lstStyle/>
          <a:p>
            <a:fld id="{323C7BE1-67B9-5941-A9CD-FE6AEB98B9F2}" type="datetime1">
              <a:rPr lang="sv-SE" smtClean="0"/>
              <a:t>2024-05-26</a:t>
            </a:fld>
            <a:endParaRPr lang="en-GB"/>
          </a:p>
        </p:txBody>
      </p:sp>
      <p:sp>
        <p:nvSpPr>
          <p:cNvPr id="5" name="Footer Placeholder 4">
            <a:extLst>
              <a:ext uri="{FF2B5EF4-FFF2-40B4-BE49-F238E27FC236}">
                <a16:creationId xmlns:a16="http://schemas.microsoft.com/office/drawing/2014/main" id="{AB70D5EB-BD2C-57A6-418F-9216735F6900}"/>
              </a:ext>
            </a:extLst>
          </p:cNvPr>
          <p:cNvSpPr>
            <a:spLocks noGrp="1"/>
          </p:cNvSpPr>
          <p:nvPr>
            <p:ph type="ftr" sz="quarter" idx="11"/>
          </p:nvPr>
        </p:nvSpPr>
        <p:spPr/>
        <p:txBody>
          <a:bodyPr/>
          <a:lstStyle/>
          <a:p>
            <a:r>
              <a:rPr lang="en-GB"/>
              <a:t>YOUR DEPARTMENT NAME</a:t>
            </a:r>
          </a:p>
        </p:txBody>
      </p:sp>
      <p:sp>
        <p:nvSpPr>
          <p:cNvPr id="6" name="Slide Number Placeholder 5">
            <a:extLst>
              <a:ext uri="{FF2B5EF4-FFF2-40B4-BE49-F238E27FC236}">
                <a16:creationId xmlns:a16="http://schemas.microsoft.com/office/drawing/2014/main" id="{D3A25C64-6B2B-811E-AE63-0DB6015067B8}"/>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93957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ndscape image, title, caption">
    <p:spTree>
      <p:nvGrpSpPr>
        <p:cNvPr id="1" name=""/>
        <p:cNvGrpSpPr/>
        <p:nvPr/>
      </p:nvGrpSpPr>
      <p:grpSpPr>
        <a:xfrm>
          <a:off x="0" y="0"/>
          <a:ext cx="0" cy="0"/>
          <a:chOff x="0" y="0"/>
          <a:chExt cx="0" cy="0"/>
        </a:xfrm>
      </p:grpSpPr>
      <p:sp>
        <p:nvSpPr>
          <p:cNvPr id="6" name="Triangle 5">
            <a:extLst>
              <a:ext uri="{FF2B5EF4-FFF2-40B4-BE49-F238E27FC236}">
                <a16:creationId xmlns:a16="http://schemas.microsoft.com/office/drawing/2014/main" id="{EDC78CFC-CD70-E804-BB45-675971F11D39}"/>
              </a:ext>
            </a:extLst>
          </p:cNvPr>
          <p:cNvSpPr/>
          <p:nvPr/>
        </p:nvSpPr>
        <p:spPr>
          <a:xfrm rot="5400000">
            <a:off x="-904407" y="3937395"/>
            <a:ext cx="3466456" cy="1674965"/>
          </a:xfrm>
          <a:prstGeom prst="triangle">
            <a:avLst>
              <a:gd name="adj" fmla="val 49007"/>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solidFill>
                <a:schemeClr val="tx1"/>
              </a:solidFill>
            </a:endParaRPr>
          </a:p>
        </p:txBody>
      </p:sp>
      <p:sp>
        <p:nvSpPr>
          <p:cNvPr id="2" name="Title 1">
            <a:extLst>
              <a:ext uri="{FF2B5EF4-FFF2-40B4-BE49-F238E27FC236}">
                <a16:creationId xmlns:a16="http://schemas.microsoft.com/office/drawing/2014/main" id="{CAF2ED04-E1F5-06BB-39B0-7260A5F363AB}"/>
              </a:ext>
            </a:extLst>
          </p:cNvPr>
          <p:cNvSpPr>
            <a:spLocks noGrp="1"/>
          </p:cNvSpPr>
          <p:nvPr>
            <p:ph type="title"/>
          </p:nvPr>
        </p:nvSpPr>
        <p:spPr>
          <a:xfrm>
            <a:off x="550864" y="3428998"/>
            <a:ext cx="4154951" cy="2808289"/>
          </a:xfrm>
        </p:spPr>
        <p:txBody>
          <a:bodyPr/>
          <a:lstStyle/>
          <a:p>
            <a:r>
              <a:rPr lang="en-US"/>
              <a:t>Click to edit Master title style</a:t>
            </a:r>
            <a:endParaRPr lang="en-GB"/>
          </a:p>
        </p:txBody>
      </p:sp>
      <p:sp>
        <p:nvSpPr>
          <p:cNvPr id="7" name="Picture Placeholder 5">
            <a:extLst>
              <a:ext uri="{FF2B5EF4-FFF2-40B4-BE49-F238E27FC236}">
                <a16:creationId xmlns:a16="http://schemas.microsoft.com/office/drawing/2014/main" id="{1AE545AD-7B81-261B-9960-D8D16AEC2741}"/>
              </a:ext>
            </a:extLst>
          </p:cNvPr>
          <p:cNvSpPr>
            <a:spLocks noGrp="1"/>
          </p:cNvSpPr>
          <p:nvPr>
            <p:ph type="pic" sz="quarter" idx="13"/>
          </p:nvPr>
        </p:nvSpPr>
        <p:spPr>
          <a:xfrm>
            <a:off x="0" y="0"/>
            <a:ext cx="12192000" cy="3041650"/>
          </a:xfrm>
        </p:spPr>
        <p:txBody>
          <a:bodyPr/>
          <a:lstStyle>
            <a:lvl1pPr marL="9525" indent="0" algn="ctr">
              <a:buNone/>
              <a:defRPr/>
            </a:lvl1pPr>
          </a:lstStyle>
          <a:p>
            <a:r>
              <a:rPr lang="en-US"/>
              <a:t>Click icon to add picture</a:t>
            </a:r>
            <a:endParaRPr lang="en-GB"/>
          </a:p>
        </p:txBody>
      </p:sp>
      <p:sp>
        <p:nvSpPr>
          <p:cNvPr id="8" name="Text Placeholder 8">
            <a:extLst>
              <a:ext uri="{FF2B5EF4-FFF2-40B4-BE49-F238E27FC236}">
                <a16:creationId xmlns:a16="http://schemas.microsoft.com/office/drawing/2014/main" id="{84F37C8A-BC83-A6DE-1924-F82829270B10}"/>
              </a:ext>
            </a:extLst>
          </p:cNvPr>
          <p:cNvSpPr>
            <a:spLocks noGrp="1"/>
          </p:cNvSpPr>
          <p:nvPr>
            <p:ph type="body" sz="quarter" idx="14" hasCustomPrompt="1"/>
          </p:nvPr>
        </p:nvSpPr>
        <p:spPr>
          <a:xfrm>
            <a:off x="5363737" y="3428998"/>
            <a:ext cx="6277399" cy="2808289"/>
          </a:xfrm>
        </p:spPr>
        <p:txBody>
          <a:bodyPr anchor="t"/>
          <a:lstStyle>
            <a:lvl1pPr marL="9525" indent="0">
              <a:buNone/>
              <a:defRPr/>
            </a:lvl1pPr>
          </a:lstStyle>
          <a:p>
            <a:pPr lvl="0"/>
            <a:r>
              <a:rPr lang="en-GB"/>
              <a:t>Click to add caption</a:t>
            </a:r>
          </a:p>
        </p:txBody>
      </p:sp>
      <p:sp>
        <p:nvSpPr>
          <p:cNvPr id="9" name="Date Placeholder 8">
            <a:extLst>
              <a:ext uri="{FF2B5EF4-FFF2-40B4-BE49-F238E27FC236}">
                <a16:creationId xmlns:a16="http://schemas.microsoft.com/office/drawing/2014/main" id="{B618CFDF-100C-360A-BF5A-F2DCBC091A1B}"/>
              </a:ext>
            </a:extLst>
          </p:cNvPr>
          <p:cNvSpPr>
            <a:spLocks noGrp="1"/>
          </p:cNvSpPr>
          <p:nvPr>
            <p:ph type="dt" sz="half" idx="15"/>
          </p:nvPr>
        </p:nvSpPr>
        <p:spPr/>
        <p:txBody>
          <a:bodyPr/>
          <a:lstStyle/>
          <a:p>
            <a:fld id="{323C7BE1-67B9-5941-A9CD-FE6AEB98B9F2}" type="datetime1">
              <a:rPr lang="sv-SE" smtClean="0"/>
              <a:t>2024-05-26</a:t>
            </a:fld>
            <a:endParaRPr lang="en-GB"/>
          </a:p>
        </p:txBody>
      </p:sp>
      <p:sp>
        <p:nvSpPr>
          <p:cNvPr id="10" name="Footer Placeholder 9">
            <a:extLst>
              <a:ext uri="{FF2B5EF4-FFF2-40B4-BE49-F238E27FC236}">
                <a16:creationId xmlns:a16="http://schemas.microsoft.com/office/drawing/2014/main" id="{0277E4C1-AE49-31FF-3B58-5E86FF5A71FC}"/>
              </a:ext>
            </a:extLst>
          </p:cNvPr>
          <p:cNvSpPr>
            <a:spLocks noGrp="1"/>
          </p:cNvSpPr>
          <p:nvPr>
            <p:ph type="ftr" sz="quarter" idx="16"/>
          </p:nvPr>
        </p:nvSpPr>
        <p:spPr/>
        <p:txBody>
          <a:bodyPr/>
          <a:lstStyle/>
          <a:p>
            <a:r>
              <a:rPr lang="en-GB"/>
              <a:t>YOUR DEPARTMENT NAME</a:t>
            </a:r>
          </a:p>
        </p:txBody>
      </p:sp>
      <p:sp>
        <p:nvSpPr>
          <p:cNvPr id="11" name="Slide Number Placeholder 10">
            <a:extLst>
              <a:ext uri="{FF2B5EF4-FFF2-40B4-BE49-F238E27FC236}">
                <a16:creationId xmlns:a16="http://schemas.microsoft.com/office/drawing/2014/main" id="{7A6C9A32-AD9D-F769-6831-DE60979F32BF}"/>
              </a:ext>
            </a:extLst>
          </p:cNvPr>
          <p:cNvSpPr>
            <a:spLocks noGrp="1"/>
          </p:cNvSpPr>
          <p:nvPr>
            <p:ph type="sldNum" sz="quarter" idx="17"/>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1280903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4C93F59-B60F-D0E3-FCBD-F2307DD34E5C}"/>
              </a:ext>
            </a:extLst>
          </p:cNvPr>
          <p:cNvSpPr>
            <a:spLocks noGrp="1"/>
          </p:cNvSpPr>
          <p:nvPr>
            <p:ph type="dt" sz="half" idx="18"/>
          </p:nvPr>
        </p:nvSpPr>
        <p:spPr/>
        <p:txBody>
          <a:bodyPr/>
          <a:lstStyle/>
          <a:p>
            <a:fld id="{323C7BE1-67B9-5941-A9CD-FE6AEB98B9F2}" type="datetime1">
              <a:rPr lang="sv-SE" smtClean="0"/>
              <a:t>2024-05-26</a:t>
            </a:fld>
            <a:endParaRPr lang="en-GB"/>
          </a:p>
        </p:txBody>
      </p:sp>
      <p:sp>
        <p:nvSpPr>
          <p:cNvPr id="6" name="Footer Placeholder 5">
            <a:extLst>
              <a:ext uri="{FF2B5EF4-FFF2-40B4-BE49-F238E27FC236}">
                <a16:creationId xmlns:a16="http://schemas.microsoft.com/office/drawing/2014/main" id="{89A19A58-CD87-7B38-0976-2A96CAE90C2A}"/>
              </a:ext>
            </a:extLst>
          </p:cNvPr>
          <p:cNvSpPr>
            <a:spLocks noGrp="1"/>
          </p:cNvSpPr>
          <p:nvPr>
            <p:ph type="ftr" sz="quarter" idx="19"/>
          </p:nvPr>
        </p:nvSpPr>
        <p:spPr/>
        <p:txBody>
          <a:bodyPr/>
          <a:lstStyle/>
          <a:p>
            <a:r>
              <a:rPr lang="en-GB"/>
              <a:t>YOUR DEPARTMENT NAME</a:t>
            </a:r>
          </a:p>
        </p:txBody>
      </p:sp>
      <p:sp>
        <p:nvSpPr>
          <p:cNvPr id="8" name="Slide Number Placeholder 7">
            <a:extLst>
              <a:ext uri="{FF2B5EF4-FFF2-40B4-BE49-F238E27FC236}">
                <a16:creationId xmlns:a16="http://schemas.microsoft.com/office/drawing/2014/main" id="{ED569BA2-1B7B-D855-978F-589CB7451A40}"/>
              </a:ext>
            </a:extLst>
          </p:cNvPr>
          <p:cNvSpPr>
            <a:spLocks noGrp="1"/>
          </p:cNvSpPr>
          <p:nvPr>
            <p:ph type="sldNum" sz="quarter" idx="20"/>
          </p:nvPr>
        </p:nvSpPr>
        <p:spPr/>
        <p:txBody>
          <a:bodyPr/>
          <a:lstStyle/>
          <a:p>
            <a:fld id="{B3284CE9-EFAB-9F4B-868A-1F02DB69B64D}" type="slidenum">
              <a:rPr lang="en-GB" smtClean="0"/>
              <a:pPr/>
              <a:t>‹#›</a:t>
            </a:fld>
            <a:endParaRPr lang="en-GB"/>
          </a:p>
        </p:txBody>
      </p:sp>
      <p:sp>
        <p:nvSpPr>
          <p:cNvPr id="2" name="Picture Placeholder 5">
            <a:extLst>
              <a:ext uri="{FF2B5EF4-FFF2-40B4-BE49-F238E27FC236}">
                <a16:creationId xmlns:a16="http://schemas.microsoft.com/office/drawing/2014/main" id="{184105F8-38BB-24C1-11F2-87DB61001928}"/>
              </a:ext>
            </a:extLst>
          </p:cNvPr>
          <p:cNvSpPr>
            <a:spLocks noGrp="1"/>
          </p:cNvSpPr>
          <p:nvPr>
            <p:ph type="pic" sz="quarter" idx="13"/>
          </p:nvPr>
        </p:nvSpPr>
        <p:spPr>
          <a:xfrm>
            <a:off x="4069890" y="-3555"/>
            <a:ext cx="4078800" cy="6530400"/>
          </a:xfrm>
        </p:spPr>
        <p:txBody>
          <a:bodyPr/>
          <a:lstStyle>
            <a:lvl1pPr marL="9525" indent="0" algn="ctr">
              <a:buNone/>
              <a:defRPr/>
            </a:lvl1pPr>
          </a:lstStyle>
          <a:p>
            <a:r>
              <a:rPr lang="en-US"/>
              <a:t>Click icon to add picture</a:t>
            </a:r>
            <a:endParaRPr lang="en-GB"/>
          </a:p>
        </p:txBody>
      </p:sp>
      <p:sp>
        <p:nvSpPr>
          <p:cNvPr id="3" name="Picture Placeholder 3">
            <a:extLst>
              <a:ext uri="{FF2B5EF4-FFF2-40B4-BE49-F238E27FC236}">
                <a16:creationId xmlns:a16="http://schemas.microsoft.com/office/drawing/2014/main" id="{B9F55A1C-CFB8-E914-9D12-29631518BA4E}"/>
              </a:ext>
            </a:extLst>
          </p:cNvPr>
          <p:cNvSpPr>
            <a:spLocks noGrp="1"/>
          </p:cNvSpPr>
          <p:nvPr>
            <p:ph type="pic" sz="quarter" idx="16"/>
          </p:nvPr>
        </p:nvSpPr>
        <p:spPr>
          <a:xfrm>
            <a:off x="-4248" y="-3555"/>
            <a:ext cx="4078800" cy="6530400"/>
          </a:xfrm>
        </p:spPr>
        <p:txBody>
          <a:bodyPr/>
          <a:lstStyle>
            <a:lvl1pPr marL="12700" indent="0" algn="ctr">
              <a:buNone/>
              <a:defRPr/>
            </a:lvl1pPr>
          </a:lstStyle>
          <a:p>
            <a:r>
              <a:rPr lang="en-US"/>
              <a:t>Click icon to add picture</a:t>
            </a:r>
            <a:endParaRPr lang="en-GB"/>
          </a:p>
        </p:txBody>
      </p:sp>
      <p:sp>
        <p:nvSpPr>
          <p:cNvPr id="4" name="Picture Placeholder 3">
            <a:extLst>
              <a:ext uri="{FF2B5EF4-FFF2-40B4-BE49-F238E27FC236}">
                <a16:creationId xmlns:a16="http://schemas.microsoft.com/office/drawing/2014/main" id="{AFEB3610-0A9D-CE86-1E1E-75073453F00C}"/>
              </a:ext>
            </a:extLst>
          </p:cNvPr>
          <p:cNvSpPr>
            <a:spLocks noGrp="1"/>
          </p:cNvSpPr>
          <p:nvPr>
            <p:ph type="pic" sz="quarter" idx="17"/>
          </p:nvPr>
        </p:nvSpPr>
        <p:spPr>
          <a:xfrm>
            <a:off x="8134574" y="-3555"/>
            <a:ext cx="4078800" cy="6530400"/>
          </a:xfrm>
        </p:spPr>
        <p:txBody>
          <a:bodyPr/>
          <a:lstStyle>
            <a:lvl1pPr marL="12700" indent="0" algn="ctr">
              <a:buNone/>
              <a:defRPr/>
            </a:lvl1pPr>
          </a:lstStyle>
          <a:p>
            <a:r>
              <a:rPr lang="en-US"/>
              <a:t>Click icon to add picture</a:t>
            </a:r>
            <a:endParaRPr lang="en-GB"/>
          </a:p>
        </p:txBody>
      </p:sp>
    </p:spTree>
    <p:extLst>
      <p:ext uri="{BB962C8B-B14F-4D97-AF65-F5344CB8AC3E}">
        <p14:creationId xmlns:p14="http://schemas.microsoft.com/office/powerpoint/2010/main" val="829874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ption witith 4 poin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AECE1C-D411-6E74-937B-3932386CF1D0}"/>
              </a:ext>
            </a:extLst>
          </p:cNvPr>
          <p:cNvSpPr/>
          <p:nvPr/>
        </p:nvSpPr>
        <p:spPr>
          <a:xfrm>
            <a:off x="0" y="0"/>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682CFB-8381-C815-04AB-EEE4A55C7ABF}"/>
              </a:ext>
            </a:extLst>
          </p:cNvPr>
          <p:cNvSpPr>
            <a:spLocks noGrp="1"/>
          </p:cNvSpPr>
          <p:nvPr>
            <p:ph type="title" hasCustomPrompt="1"/>
          </p:nvPr>
        </p:nvSpPr>
        <p:spPr>
          <a:xfrm>
            <a:off x="280803" y="1196975"/>
            <a:ext cx="2820203" cy="3904413"/>
          </a:xfrm>
        </p:spPr>
        <p:txBody>
          <a:bodyPr/>
          <a:lstStyle>
            <a:lvl1pPr>
              <a:defRPr b="1"/>
            </a:lvl1pPr>
          </a:lstStyle>
          <a:p>
            <a:r>
              <a:rPr lang="en-GB"/>
              <a:t>Click to add caption</a:t>
            </a:r>
          </a:p>
        </p:txBody>
      </p:sp>
      <p:sp>
        <p:nvSpPr>
          <p:cNvPr id="28" name="Rectangle 27">
            <a:extLst>
              <a:ext uri="{FF2B5EF4-FFF2-40B4-BE49-F238E27FC236}">
                <a16:creationId xmlns:a16="http://schemas.microsoft.com/office/drawing/2014/main" id="{43E6B036-4655-0FEE-85B3-31335215EA39}"/>
              </a:ext>
            </a:extLst>
          </p:cNvPr>
          <p:cNvSpPr/>
          <p:nvPr userDrawn="1"/>
        </p:nvSpPr>
        <p:spPr>
          <a:xfrm>
            <a:off x="4549236" y="1091391"/>
            <a:ext cx="2991600" cy="2068921"/>
          </a:xfrm>
          <a:prstGeom prst="rect">
            <a:avLst/>
          </a:prstGeom>
          <a:solidFill>
            <a:srgbClr val="88A5BD"/>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42" name="Rectangle 41">
            <a:extLst>
              <a:ext uri="{FF2B5EF4-FFF2-40B4-BE49-F238E27FC236}">
                <a16:creationId xmlns:a16="http://schemas.microsoft.com/office/drawing/2014/main" id="{7A36EA57-3A07-C1CA-EEE8-C11008E9D8DA}"/>
              </a:ext>
            </a:extLst>
          </p:cNvPr>
          <p:cNvSpPr/>
          <p:nvPr userDrawn="1"/>
        </p:nvSpPr>
        <p:spPr>
          <a:xfrm>
            <a:off x="7817598" y="1091392"/>
            <a:ext cx="2991600" cy="2068920"/>
          </a:xfrm>
          <a:prstGeom prst="rect">
            <a:avLst/>
          </a:prstGeom>
          <a:solidFill>
            <a:srgbClr val="476A89"/>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9" name="Rectangle 28">
            <a:extLst>
              <a:ext uri="{FF2B5EF4-FFF2-40B4-BE49-F238E27FC236}">
                <a16:creationId xmlns:a16="http://schemas.microsoft.com/office/drawing/2014/main" id="{E92E6DD9-6111-4BF6-2F72-6F2EFC9F1C1C}"/>
              </a:ext>
            </a:extLst>
          </p:cNvPr>
          <p:cNvSpPr/>
          <p:nvPr userDrawn="1"/>
        </p:nvSpPr>
        <p:spPr>
          <a:xfrm>
            <a:off x="4549235" y="3449177"/>
            <a:ext cx="2991600" cy="2068921"/>
          </a:xfrm>
          <a:prstGeom prst="rect">
            <a:avLst/>
          </a:prstGeom>
          <a:solidFill>
            <a:srgbClr val="476A89"/>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43" name="Rectangle 42">
            <a:extLst>
              <a:ext uri="{FF2B5EF4-FFF2-40B4-BE49-F238E27FC236}">
                <a16:creationId xmlns:a16="http://schemas.microsoft.com/office/drawing/2014/main" id="{A346ED70-AFD8-1768-27C0-6CD661BF023B}"/>
              </a:ext>
            </a:extLst>
          </p:cNvPr>
          <p:cNvSpPr/>
          <p:nvPr userDrawn="1"/>
        </p:nvSpPr>
        <p:spPr>
          <a:xfrm>
            <a:off x="7800881" y="3449178"/>
            <a:ext cx="2991600" cy="2068920"/>
          </a:xfrm>
          <a:prstGeom prst="rect">
            <a:avLst/>
          </a:prstGeom>
          <a:solidFill>
            <a:srgbClr val="88A5BD"/>
          </a:solidFill>
          <a:ln w="19050" cap="flat" cmpd="sng" algn="ctr">
            <a:solidFill>
              <a:schemeClr val="tx1"/>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32" name="Text Placeholder 22">
            <a:extLst>
              <a:ext uri="{FF2B5EF4-FFF2-40B4-BE49-F238E27FC236}">
                <a16:creationId xmlns:a16="http://schemas.microsoft.com/office/drawing/2014/main" id="{C88D7A24-AE17-A08C-E87F-7AEB6EAACF99}"/>
              </a:ext>
            </a:extLst>
          </p:cNvPr>
          <p:cNvSpPr>
            <a:spLocks noGrp="1"/>
          </p:cNvSpPr>
          <p:nvPr>
            <p:ph type="body" sz="quarter" idx="14"/>
          </p:nvPr>
        </p:nvSpPr>
        <p:spPr>
          <a:xfrm>
            <a:off x="4653888" y="1240628"/>
            <a:ext cx="2756846" cy="1740315"/>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3" name="Text Placeholder 22">
            <a:extLst>
              <a:ext uri="{FF2B5EF4-FFF2-40B4-BE49-F238E27FC236}">
                <a16:creationId xmlns:a16="http://schemas.microsoft.com/office/drawing/2014/main" id="{A54C96CC-E3CA-763C-6B6D-E5825CF6B33E}"/>
              </a:ext>
            </a:extLst>
          </p:cNvPr>
          <p:cNvSpPr>
            <a:spLocks noGrp="1"/>
          </p:cNvSpPr>
          <p:nvPr>
            <p:ph type="body" sz="quarter" idx="15"/>
          </p:nvPr>
        </p:nvSpPr>
        <p:spPr>
          <a:xfrm>
            <a:off x="7934975" y="1230810"/>
            <a:ext cx="2756846" cy="1750133"/>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4" name="Text Placeholder 22">
            <a:extLst>
              <a:ext uri="{FF2B5EF4-FFF2-40B4-BE49-F238E27FC236}">
                <a16:creationId xmlns:a16="http://schemas.microsoft.com/office/drawing/2014/main" id="{2E0F23E1-3B4B-E0CD-82FF-5435DE7D994B}"/>
              </a:ext>
            </a:extLst>
          </p:cNvPr>
          <p:cNvSpPr>
            <a:spLocks noGrp="1"/>
          </p:cNvSpPr>
          <p:nvPr>
            <p:ph type="body" sz="quarter" idx="16"/>
          </p:nvPr>
        </p:nvSpPr>
        <p:spPr>
          <a:xfrm>
            <a:off x="4653888" y="3595210"/>
            <a:ext cx="2756846" cy="1744885"/>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5" name="Text Placeholder 22">
            <a:extLst>
              <a:ext uri="{FF2B5EF4-FFF2-40B4-BE49-F238E27FC236}">
                <a16:creationId xmlns:a16="http://schemas.microsoft.com/office/drawing/2014/main" id="{722AE1EA-A787-9823-7467-ECEBF12C30F8}"/>
              </a:ext>
            </a:extLst>
          </p:cNvPr>
          <p:cNvSpPr>
            <a:spLocks noGrp="1"/>
          </p:cNvSpPr>
          <p:nvPr>
            <p:ph type="body" sz="quarter" idx="19"/>
          </p:nvPr>
        </p:nvSpPr>
        <p:spPr>
          <a:xfrm>
            <a:off x="7934975" y="3610612"/>
            <a:ext cx="2756846" cy="1729483"/>
          </a:xfrm>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44" name="Oval 43">
            <a:extLst>
              <a:ext uri="{FF2B5EF4-FFF2-40B4-BE49-F238E27FC236}">
                <a16:creationId xmlns:a16="http://schemas.microsoft.com/office/drawing/2014/main" id="{49796738-36BC-F7AE-29F1-DD341C3B42E8}"/>
              </a:ext>
            </a:extLst>
          </p:cNvPr>
          <p:cNvSpPr/>
          <p:nvPr userDrawn="1"/>
        </p:nvSpPr>
        <p:spPr>
          <a:xfrm>
            <a:off x="4330186" y="953925"/>
            <a:ext cx="491387" cy="491387"/>
          </a:xfrm>
          <a:prstGeom prst="ellipse">
            <a:avLst/>
          </a:prstGeom>
          <a:solidFill>
            <a:srgbClr val="E2EEF7"/>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1</a:t>
            </a:r>
          </a:p>
        </p:txBody>
      </p:sp>
      <p:sp>
        <p:nvSpPr>
          <p:cNvPr id="45" name="Oval 44">
            <a:extLst>
              <a:ext uri="{FF2B5EF4-FFF2-40B4-BE49-F238E27FC236}">
                <a16:creationId xmlns:a16="http://schemas.microsoft.com/office/drawing/2014/main" id="{9C2FA399-69BD-B076-8F58-64D744C8C3BC}"/>
              </a:ext>
            </a:extLst>
          </p:cNvPr>
          <p:cNvSpPr/>
          <p:nvPr userDrawn="1"/>
        </p:nvSpPr>
        <p:spPr>
          <a:xfrm>
            <a:off x="7605792" y="961474"/>
            <a:ext cx="491387" cy="491387"/>
          </a:xfrm>
          <a:prstGeom prst="ellipse">
            <a:avLst/>
          </a:prstGeom>
          <a:solidFill>
            <a:srgbClr val="E2EEF7"/>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2</a:t>
            </a:r>
          </a:p>
        </p:txBody>
      </p:sp>
      <p:sp>
        <p:nvSpPr>
          <p:cNvPr id="38" name="Oval 37">
            <a:extLst>
              <a:ext uri="{FF2B5EF4-FFF2-40B4-BE49-F238E27FC236}">
                <a16:creationId xmlns:a16="http://schemas.microsoft.com/office/drawing/2014/main" id="{F2BECDFE-2BC0-FBC9-9650-0766866959EE}"/>
              </a:ext>
            </a:extLst>
          </p:cNvPr>
          <p:cNvSpPr/>
          <p:nvPr userDrawn="1"/>
        </p:nvSpPr>
        <p:spPr>
          <a:xfrm>
            <a:off x="4324541" y="3306347"/>
            <a:ext cx="491387" cy="491387"/>
          </a:xfrm>
          <a:prstGeom prst="ellipse">
            <a:avLst/>
          </a:prstGeom>
          <a:solidFill>
            <a:srgbClr val="CFDBE4"/>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3</a:t>
            </a:r>
          </a:p>
        </p:txBody>
      </p:sp>
      <p:sp>
        <p:nvSpPr>
          <p:cNvPr id="39" name="Oval 38">
            <a:extLst>
              <a:ext uri="{FF2B5EF4-FFF2-40B4-BE49-F238E27FC236}">
                <a16:creationId xmlns:a16="http://schemas.microsoft.com/office/drawing/2014/main" id="{0BBEF07B-4B98-EAF1-DDC9-461A9FD8F7D8}"/>
              </a:ext>
            </a:extLst>
          </p:cNvPr>
          <p:cNvSpPr/>
          <p:nvPr userDrawn="1"/>
        </p:nvSpPr>
        <p:spPr>
          <a:xfrm>
            <a:off x="7617091" y="3313896"/>
            <a:ext cx="491387" cy="491387"/>
          </a:xfrm>
          <a:prstGeom prst="ellipse">
            <a:avLst/>
          </a:prstGeom>
          <a:solidFill>
            <a:srgbClr val="CFDBE4"/>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4</a:t>
            </a:r>
          </a:p>
        </p:txBody>
      </p:sp>
      <p:sp>
        <p:nvSpPr>
          <p:cNvPr id="7" name="Date Placeholder 6">
            <a:extLst>
              <a:ext uri="{FF2B5EF4-FFF2-40B4-BE49-F238E27FC236}">
                <a16:creationId xmlns:a16="http://schemas.microsoft.com/office/drawing/2014/main" id="{FF1BE7B8-3FA6-FF57-7435-FD5AC5667233}"/>
              </a:ext>
            </a:extLst>
          </p:cNvPr>
          <p:cNvSpPr>
            <a:spLocks noGrp="1"/>
          </p:cNvSpPr>
          <p:nvPr>
            <p:ph type="dt" sz="half" idx="20"/>
          </p:nvPr>
        </p:nvSpPr>
        <p:spPr/>
        <p:txBody>
          <a:bodyPr/>
          <a:lstStyle/>
          <a:p>
            <a:fld id="{323C7BE1-67B9-5941-A9CD-FE6AEB98B9F2}" type="datetime1">
              <a:rPr lang="sv-SE" smtClean="0"/>
              <a:t>2024-05-26</a:t>
            </a:fld>
            <a:endParaRPr lang="en-GB"/>
          </a:p>
        </p:txBody>
      </p:sp>
      <p:sp>
        <p:nvSpPr>
          <p:cNvPr id="8" name="Footer Placeholder 7">
            <a:extLst>
              <a:ext uri="{FF2B5EF4-FFF2-40B4-BE49-F238E27FC236}">
                <a16:creationId xmlns:a16="http://schemas.microsoft.com/office/drawing/2014/main" id="{6F31B831-34BC-B6D5-A89A-DB37AD8430D3}"/>
              </a:ext>
            </a:extLst>
          </p:cNvPr>
          <p:cNvSpPr>
            <a:spLocks noGrp="1"/>
          </p:cNvSpPr>
          <p:nvPr>
            <p:ph type="ftr" sz="quarter" idx="21"/>
          </p:nvPr>
        </p:nvSpPr>
        <p:spPr/>
        <p:txBody>
          <a:bodyPr/>
          <a:lstStyle/>
          <a:p>
            <a:r>
              <a:rPr lang="en-GB"/>
              <a:t>YOUR DEPARTMENT NAME</a:t>
            </a:r>
          </a:p>
        </p:txBody>
      </p:sp>
      <p:sp>
        <p:nvSpPr>
          <p:cNvPr id="9" name="Slide Number Placeholder 8">
            <a:extLst>
              <a:ext uri="{FF2B5EF4-FFF2-40B4-BE49-F238E27FC236}">
                <a16:creationId xmlns:a16="http://schemas.microsoft.com/office/drawing/2014/main" id="{0E6224D1-4788-EBC5-C867-F0A6628884B9}"/>
              </a:ext>
            </a:extLst>
          </p:cNvPr>
          <p:cNvSpPr>
            <a:spLocks noGrp="1"/>
          </p:cNvSpPr>
          <p:nvPr>
            <p:ph type="sldNum" sz="quarter" idx="2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97610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aption with 6 point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5AECE1C-D411-6E74-937B-3932386CF1D0}"/>
              </a:ext>
            </a:extLst>
          </p:cNvPr>
          <p:cNvSpPr/>
          <p:nvPr userDrawn="1"/>
        </p:nvSpPr>
        <p:spPr>
          <a:xfrm>
            <a:off x="0" y="0"/>
            <a:ext cx="3382596" cy="6519600"/>
          </a:xfrm>
          <a:prstGeom prst="rect">
            <a:avLst/>
          </a:prstGeom>
          <a:solidFill>
            <a:srgbClr val="0730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682CFB-8381-C815-04AB-EEE4A55C7ABF}"/>
              </a:ext>
            </a:extLst>
          </p:cNvPr>
          <p:cNvSpPr>
            <a:spLocks noGrp="1"/>
          </p:cNvSpPr>
          <p:nvPr>
            <p:ph type="title" hasCustomPrompt="1"/>
          </p:nvPr>
        </p:nvSpPr>
        <p:spPr>
          <a:xfrm>
            <a:off x="280803" y="1196975"/>
            <a:ext cx="2820203" cy="3904413"/>
          </a:xfrm>
        </p:spPr>
        <p:txBody>
          <a:bodyPr/>
          <a:lstStyle>
            <a:lvl1pPr>
              <a:defRPr b="1"/>
            </a:lvl1pPr>
          </a:lstStyle>
          <a:p>
            <a:r>
              <a:rPr lang="en-GB"/>
              <a:t>Click to add caption</a:t>
            </a:r>
          </a:p>
        </p:txBody>
      </p:sp>
      <p:sp>
        <p:nvSpPr>
          <p:cNvPr id="19" name="Rectangle 18">
            <a:extLst>
              <a:ext uri="{FF2B5EF4-FFF2-40B4-BE49-F238E27FC236}">
                <a16:creationId xmlns:a16="http://schemas.microsoft.com/office/drawing/2014/main" id="{6D208B50-2B79-8C21-53DA-A1C2C543DEB9}"/>
              </a:ext>
            </a:extLst>
          </p:cNvPr>
          <p:cNvSpPr/>
          <p:nvPr/>
        </p:nvSpPr>
        <p:spPr>
          <a:xfrm>
            <a:off x="4549236" y="606471"/>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0" name="Rectangle 19">
            <a:extLst>
              <a:ext uri="{FF2B5EF4-FFF2-40B4-BE49-F238E27FC236}">
                <a16:creationId xmlns:a16="http://schemas.microsoft.com/office/drawing/2014/main" id="{E651CDC4-8E6A-DB2D-DEA4-0EE8E128837C}"/>
              </a:ext>
            </a:extLst>
          </p:cNvPr>
          <p:cNvSpPr/>
          <p:nvPr/>
        </p:nvSpPr>
        <p:spPr>
          <a:xfrm>
            <a:off x="4549235" y="2520900"/>
            <a:ext cx="2991600" cy="1666964"/>
          </a:xfrm>
          <a:prstGeom prst="rect">
            <a:avLst/>
          </a:prstGeom>
          <a:solidFill>
            <a:srgbClr val="587D9B">
              <a:alpha val="80000"/>
            </a:srgbClr>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1" name="Rectangle 20">
            <a:extLst>
              <a:ext uri="{FF2B5EF4-FFF2-40B4-BE49-F238E27FC236}">
                <a16:creationId xmlns:a16="http://schemas.microsoft.com/office/drawing/2014/main" id="{AC028CB6-B5A7-3361-2E91-5C67DEB799EE}"/>
              </a:ext>
            </a:extLst>
          </p:cNvPr>
          <p:cNvSpPr/>
          <p:nvPr/>
        </p:nvSpPr>
        <p:spPr>
          <a:xfrm>
            <a:off x="4549235" y="4435328"/>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2" name="Rectangle 21">
            <a:extLst>
              <a:ext uri="{FF2B5EF4-FFF2-40B4-BE49-F238E27FC236}">
                <a16:creationId xmlns:a16="http://schemas.microsoft.com/office/drawing/2014/main" id="{44A95660-B1F4-6C84-69D4-981E9CECFAB7}"/>
              </a:ext>
            </a:extLst>
          </p:cNvPr>
          <p:cNvSpPr/>
          <p:nvPr/>
        </p:nvSpPr>
        <p:spPr>
          <a:xfrm>
            <a:off x="7817598" y="606471"/>
            <a:ext cx="2991600" cy="1666964"/>
          </a:xfrm>
          <a:prstGeom prst="rect">
            <a:avLst/>
          </a:prstGeom>
          <a:solidFill>
            <a:srgbClr val="587D9B">
              <a:alpha val="80000"/>
            </a:srgbClr>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3" name="Rectangle 22">
            <a:extLst>
              <a:ext uri="{FF2B5EF4-FFF2-40B4-BE49-F238E27FC236}">
                <a16:creationId xmlns:a16="http://schemas.microsoft.com/office/drawing/2014/main" id="{8F4B6B96-864A-6FF4-022B-5DA76F25988C}"/>
              </a:ext>
            </a:extLst>
          </p:cNvPr>
          <p:cNvSpPr/>
          <p:nvPr/>
        </p:nvSpPr>
        <p:spPr>
          <a:xfrm>
            <a:off x="7800881" y="2520900"/>
            <a:ext cx="2991600" cy="1666964"/>
          </a:xfrm>
          <a:prstGeom prst="rect">
            <a:avLst/>
          </a:prstGeom>
          <a:solidFill>
            <a:srgbClr val="88A5BD"/>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4" name="Rectangle 23">
            <a:extLst>
              <a:ext uri="{FF2B5EF4-FFF2-40B4-BE49-F238E27FC236}">
                <a16:creationId xmlns:a16="http://schemas.microsoft.com/office/drawing/2014/main" id="{74C57BC9-B922-0747-CEBD-68F471CA18F5}"/>
              </a:ext>
            </a:extLst>
          </p:cNvPr>
          <p:cNvSpPr/>
          <p:nvPr/>
        </p:nvSpPr>
        <p:spPr>
          <a:xfrm>
            <a:off x="7817598" y="4466130"/>
            <a:ext cx="2991600" cy="1666964"/>
          </a:xfrm>
          <a:prstGeom prst="rect">
            <a:avLst/>
          </a:prstGeom>
          <a:solidFill>
            <a:srgbClr val="587D9B">
              <a:alpha val="80000"/>
            </a:srgbClr>
          </a:solidFill>
          <a:ln w="19050" cap="flat" cmpd="sng" algn="ctr">
            <a:solidFill>
              <a:srgbClr val="FFFFFF"/>
            </a:solid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endParaRPr kumimoji="0" lang="sv-SE" sz="1800" u="none" strike="noStrike" kern="0" cap="none" spc="0" normalizeH="0" baseline="0" noProof="0">
              <a:ln>
                <a:noFill/>
              </a:ln>
              <a:solidFill>
                <a:srgbClr val="FFFFFF"/>
              </a:solidFill>
              <a:effectLst/>
              <a:uLnTx/>
              <a:uFillTx/>
              <a:latin typeface="Helvetica Neue Light" panose="02000403000000020004" pitchFamily="2" charset="0"/>
              <a:ea typeface="Helvetica Neue Light" panose="02000403000000020004" pitchFamily="2" charset="0"/>
            </a:endParaRPr>
          </a:p>
        </p:txBody>
      </p:sp>
      <p:sp>
        <p:nvSpPr>
          <p:cNvPr id="25" name="Text Placeholder 22">
            <a:extLst>
              <a:ext uri="{FF2B5EF4-FFF2-40B4-BE49-F238E27FC236}">
                <a16:creationId xmlns:a16="http://schemas.microsoft.com/office/drawing/2014/main" id="{2A33ADC4-A986-9FCF-D085-B902604C846A}"/>
              </a:ext>
            </a:extLst>
          </p:cNvPr>
          <p:cNvSpPr>
            <a:spLocks noGrp="1"/>
          </p:cNvSpPr>
          <p:nvPr>
            <p:ph type="body" sz="quarter" idx="14"/>
          </p:nvPr>
        </p:nvSpPr>
        <p:spPr>
          <a:xfrm>
            <a:off x="4653888" y="755708"/>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6" name="Text Placeholder 22">
            <a:extLst>
              <a:ext uri="{FF2B5EF4-FFF2-40B4-BE49-F238E27FC236}">
                <a16:creationId xmlns:a16="http://schemas.microsoft.com/office/drawing/2014/main" id="{02CC3910-BA04-1277-8840-2305FADA1B58}"/>
              </a:ext>
            </a:extLst>
          </p:cNvPr>
          <p:cNvSpPr>
            <a:spLocks noGrp="1"/>
          </p:cNvSpPr>
          <p:nvPr>
            <p:ph type="body" sz="quarter" idx="15"/>
          </p:nvPr>
        </p:nvSpPr>
        <p:spPr>
          <a:xfrm>
            <a:off x="7934975" y="745889"/>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AF374DC-0A1D-76E5-1920-8535AC50ACAC}"/>
              </a:ext>
            </a:extLst>
          </p:cNvPr>
          <p:cNvSpPr>
            <a:spLocks noGrp="1"/>
          </p:cNvSpPr>
          <p:nvPr>
            <p:ph type="body" sz="quarter" idx="16"/>
          </p:nvPr>
        </p:nvSpPr>
        <p:spPr>
          <a:xfrm>
            <a:off x="4653888" y="2666933"/>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8" name="Text Placeholder 22">
            <a:extLst>
              <a:ext uri="{FF2B5EF4-FFF2-40B4-BE49-F238E27FC236}">
                <a16:creationId xmlns:a16="http://schemas.microsoft.com/office/drawing/2014/main" id="{450A8EED-9255-3A4F-488E-4F601FA7E3AE}"/>
              </a:ext>
            </a:extLst>
          </p:cNvPr>
          <p:cNvSpPr>
            <a:spLocks noGrp="1"/>
          </p:cNvSpPr>
          <p:nvPr>
            <p:ph type="body" sz="quarter" idx="17"/>
          </p:nvPr>
        </p:nvSpPr>
        <p:spPr>
          <a:xfrm>
            <a:off x="4666612" y="4581361"/>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29" name="Text Placeholder 22">
            <a:extLst>
              <a:ext uri="{FF2B5EF4-FFF2-40B4-BE49-F238E27FC236}">
                <a16:creationId xmlns:a16="http://schemas.microsoft.com/office/drawing/2014/main" id="{49BB1608-0AF7-3C20-5E21-830C77BD7EBD}"/>
              </a:ext>
            </a:extLst>
          </p:cNvPr>
          <p:cNvSpPr>
            <a:spLocks noGrp="1"/>
          </p:cNvSpPr>
          <p:nvPr>
            <p:ph type="body" sz="quarter" idx="19"/>
          </p:nvPr>
        </p:nvSpPr>
        <p:spPr>
          <a:xfrm>
            <a:off x="7934975" y="2682334"/>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0" name="Text Placeholder 22">
            <a:extLst>
              <a:ext uri="{FF2B5EF4-FFF2-40B4-BE49-F238E27FC236}">
                <a16:creationId xmlns:a16="http://schemas.microsoft.com/office/drawing/2014/main" id="{53B7A695-9987-AD63-B30E-609151C6A553}"/>
              </a:ext>
            </a:extLst>
          </p:cNvPr>
          <p:cNvSpPr>
            <a:spLocks noGrp="1"/>
          </p:cNvSpPr>
          <p:nvPr>
            <p:ph type="body" sz="quarter" idx="20"/>
          </p:nvPr>
        </p:nvSpPr>
        <p:spPr>
          <a:xfrm>
            <a:off x="7934975" y="4612163"/>
            <a:ext cx="2756846" cy="1374897"/>
          </a:xfrm>
          <a:noFill/>
        </p:spPr>
        <p:txBody>
          <a:bodyPr lIns="180000" anchor="ctr">
            <a:normAutofit/>
          </a:bodyPr>
          <a:lstStyle>
            <a:lvl1pPr marL="0" indent="0" algn="l">
              <a:buNone/>
              <a:defRPr sz="2000">
                <a:solidFill>
                  <a:schemeClr val="tx1"/>
                </a:solidFill>
              </a:defRPr>
            </a:lvl1pPr>
          </a:lstStyle>
          <a:p>
            <a:pPr lvl="0"/>
            <a:r>
              <a:rPr lang="en-US"/>
              <a:t>Click to edit Master text styles</a:t>
            </a:r>
          </a:p>
        </p:txBody>
      </p:sp>
      <p:sp>
        <p:nvSpPr>
          <p:cNvPr id="31" name="Oval 30">
            <a:extLst>
              <a:ext uri="{FF2B5EF4-FFF2-40B4-BE49-F238E27FC236}">
                <a16:creationId xmlns:a16="http://schemas.microsoft.com/office/drawing/2014/main" id="{4919F8AF-A4DE-E26B-C752-E86A235E3302}"/>
              </a:ext>
            </a:extLst>
          </p:cNvPr>
          <p:cNvSpPr>
            <a:spLocks noChangeAspect="1"/>
          </p:cNvSpPr>
          <p:nvPr/>
        </p:nvSpPr>
        <p:spPr>
          <a:xfrm>
            <a:off x="4386830" y="493280"/>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1</a:t>
            </a:r>
          </a:p>
        </p:txBody>
      </p:sp>
      <p:sp>
        <p:nvSpPr>
          <p:cNvPr id="32" name="Oval 31">
            <a:extLst>
              <a:ext uri="{FF2B5EF4-FFF2-40B4-BE49-F238E27FC236}">
                <a16:creationId xmlns:a16="http://schemas.microsoft.com/office/drawing/2014/main" id="{DE2DFD28-C116-548C-4D41-875DE9372F18}"/>
              </a:ext>
            </a:extLst>
          </p:cNvPr>
          <p:cNvSpPr>
            <a:spLocks noChangeAspect="1"/>
          </p:cNvSpPr>
          <p:nvPr/>
        </p:nvSpPr>
        <p:spPr>
          <a:xfrm>
            <a:off x="7654344" y="500829"/>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2</a:t>
            </a:r>
          </a:p>
        </p:txBody>
      </p:sp>
      <p:sp>
        <p:nvSpPr>
          <p:cNvPr id="33" name="Oval 32">
            <a:extLst>
              <a:ext uri="{FF2B5EF4-FFF2-40B4-BE49-F238E27FC236}">
                <a16:creationId xmlns:a16="http://schemas.microsoft.com/office/drawing/2014/main" id="{A008AE9A-2CA1-77B3-11DE-4329DDA21F7D}"/>
              </a:ext>
            </a:extLst>
          </p:cNvPr>
          <p:cNvSpPr>
            <a:spLocks noChangeAspect="1"/>
          </p:cNvSpPr>
          <p:nvPr/>
        </p:nvSpPr>
        <p:spPr>
          <a:xfrm>
            <a:off x="4381185" y="2402345"/>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3</a:t>
            </a:r>
          </a:p>
        </p:txBody>
      </p:sp>
      <p:sp>
        <p:nvSpPr>
          <p:cNvPr id="34" name="Oval 33">
            <a:extLst>
              <a:ext uri="{FF2B5EF4-FFF2-40B4-BE49-F238E27FC236}">
                <a16:creationId xmlns:a16="http://schemas.microsoft.com/office/drawing/2014/main" id="{F5C44459-0D6E-B38B-271B-8C6FCD7ECFBA}"/>
              </a:ext>
            </a:extLst>
          </p:cNvPr>
          <p:cNvSpPr>
            <a:spLocks noChangeAspect="1"/>
          </p:cNvSpPr>
          <p:nvPr/>
        </p:nvSpPr>
        <p:spPr>
          <a:xfrm>
            <a:off x="7665643" y="2409894"/>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4</a:t>
            </a:r>
          </a:p>
        </p:txBody>
      </p:sp>
      <p:sp>
        <p:nvSpPr>
          <p:cNvPr id="35" name="Oval 34">
            <a:extLst>
              <a:ext uri="{FF2B5EF4-FFF2-40B4-BE49-F238E27FC236}">
                <a16:creationId xmlns:a16="http://schemas.microsoft.com/office/drawing/2014/main" id="{EA26D70C-3EA6-CB19-4E96-4CE61727CAF9}"/>
              </a:ext>
            </a:extLst>
          </p:cNvPr>
          <p:cNvSpPr>
            <a:spLocks noChangeAspect="1"/>
          </p:cNvSpPr>
          <p:nvPr/>
        </p:nvSpPr>
        <p:spPr>
          <a:xfrm>
            <a:off x="4392486" y="4345299"/>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5</a:t>
            </a:r>
          </a:p>
        </p:txBody>
      </p:sp>
      <p:sp>
        <p:nvSpPr>
          <p:cNvPr id="36" name="Oval 35">
            <a:extLst>
              <a:ext uri="{FF2B5EF4-FFF2-40B4-BE49-F238E27FC236}">
                <a16:creationId xmlns:a16="http://schemas.microsoft.com/office/drawing/2014/main" id="{8E1F13F7-83CA-8F60-9688-A8C0B383064D}"/>
              </a:ext>
            </a:extLst>
          </p:cNvPr>
          <p:cNvSpPr>
            <a:spLocks noChangeAspect="1"/>
          </p:cNvSpPr>
          <p:nvPr/>
        </p:nvSpPr>
        <p:spPr>
          <a:xfrm>
            <a:off x="7643056" y="4386736"/>
            <a:ext cx="360000" cy="360000"/>
          </a:xfrm>
          <a:prstGeom prst="ellipse">
            <a:avLst/>
          </a:prstGeom>
          <a:solidFill>
            <a:schemeClr val="tx1"/>
          </a:solidFill>
          <a:ln w="19050" cap="flat" cmpd="sng" algn="ctr">
            <a:noFill/>
            <a:prstDash val="solid"/>
          </a:ln>
          <a:effectLst/>
        </p:spPr>
        <p:txBody>
          <a:bodyPr rtlCol="0" anchor="ctr"/>
          <a:lstStyle/>
          <a:p>
            <a:pPr marL="0" marR="0" lvl="0" indent="0" algn="ctr" defTabSz="457200" eaLnBrk="1" fontAlgn="base" latinLnBrk="0" hangingPunct="1">
              <a:lnSpc>
                <a:spcPct val="100000"/>
              </a:lnSpc>
              <a:spcBef>
                <a:spcPct val="0"/>
              </a:spcBef>
              <a:spcAft>
                <a:spcPct val="0"/>
              </a:spcAft>
              <a:buClrTx/>
              <a:buSzTx/>
              <a:buFontTx/>
              <a:buNone/>
              <a:tabLst/>
              <a:defRPr/>
            </a:pPr>
            <a:r>
              <a:rPr kumimoji="0" lang="sv-SE" sz="1800" u="none" strike="noStrike" kern="0" cap="none" spc="0" normalizeH="0" baseline="0" noProof="0">
                <a:ln>
                  <a:noFill/>
                </a:ln>
                <a:solidFill>
                  <a:schemeClr val="bg1"/>
                </a:solidFill>
                <a:effectLst/>
                <a:uLnTx/>
                <a:uFillTx/>
                <a:latin typeface="+mn-lt"/>
                <a:ea typeface="Helvetica Neue Light" panose="02000403000000020004" pitchFamily="2" charset="0"/>
              </a:rPr>
              <a:t>6</a:t>
            </a:r>
          </a:p>
        </p:txBody>
      </p:sp>
      <p:sp>
        <p:nvSpPr>
          <p:cNvPr id="7" name="Date Placeholder 6">
            <a:extLst>
              <a:ext uri="{FF2B5EF4-FFF2-40B4-BE49-F238E27FC236}">
                <a16:creationId xmlns:a16="http://schemas.microsoft.com/office/drawing/2014/main" id="{7A5F2AEB-420E-187E-1559-A3AF7D3EDEE6}"/>
              </a:ext>
            </a:extLst>
          </p:cNvPr>
          <p:cNvSpPr>
            <a:spLocks noGrp="1"/>
          </p:cNvSpPr>
          <p:nvPr>
            <p:ph type="dt" sz="half" idx="21"/>
          </p:nvPr>
        </p:nvSpPr>
        <p:spPr/>
        <p:txBody>
          <a:bodyPr/>
          <a:lstStyle/>
          <a:p>
            <a:fld id="{323C7BE1-67B9-5941-A9CD-FE6AEB98B9F2}" type="datetime1">
              <a:rPr lang="sv-SE" smtClean="0"/>
              <a:t>2024-05-26</a:t>
            </a:fld>
            <a:endParaRPr lang="en-GB"/>
          </a:p>
        </p:txBody>
      </p:sp>
      <p:sp>
        <p:nvSpPr>
          <p:cNvPr id="8" name="Footer Placeholder 7">
            <a:extLst>
              <a:ext uri="{FF2B5EF4-FFF2-40B4-BE49-F238E27FC236}">
                <a16:creationId xmlns:a16="http://schemas.microsoft.com/office/drawing/2014/main" id="{A71E5DBE-7694-45BE-98A3-C932B0B210D5}"/>
              </a:ext>
            </a:extLst>
          </p:cNvPr>
          <p:cNvSpPr>
            <a:spLocks noGrp="1"/>
          </p:cNvSpPr>
          <p:nvPr>
            <p:ph type="ftr" sz="quarter" idx="22"/>
          </p:nvPr>
        </p:nvSpPr>
        <p:spPr/>
        <p:txBody>
          <a:bodyPr/>
          <a:lstStyle/>
          <a:p>
            <a:r>
              <a:rPr lang="en-GB"/>
              <a:t>YOUR DEPARTMENT NAME</a:t>
            </a:r>
          </a:p>
        </p:txBody>
      </p:sp>
      <p:sp>
        <p:nvSpPr>
          <p:cNvPr id="9" name="Slide Number Placeholder 8">
            <a:extLst>
              <a:ext uri="{FF2B5EF4-FFF2-40B4-BE49-F238E27FC236}">
                <a16:creationId xmlns:a16="http://schemas.microsoft.com/office/drawing/2014/main" id="{B9C31AAB-CD55-94A4-CB51-01ACAAB26EF4}"/>
              </a:ext>
            </a:extLst>
          </p:cNvPr>
          <p:cNvSpPr>
            <a:spLocks noGrp="1"/>
          </p:cNvSpPr>
          <p:nvPr>
            <p:ph type="sldNum" sz="quarter" idx="23"/>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706521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ac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25BCC7F3-C03C-3A89-5036-28E611B2B109}"/>
              </a:ext>
            </a:extLst>
          </p:cNvPr>
          <p:cNvSpPr>
            <a:spLocks noGrp="1"/>
          </p:cNvSpPr>
          <p:nvPr>
            <p:ph type="body" idx="1"/>
          </p:nvPr>
        </p:nvSpPr>
        <p:spPr>
          <a:xfrm>
            <a:off x="1915020" y="2639969"/>
            <a:ext cx="8330400" cy="1563373"/>
          </a:xfrm>
        </p:spPr>
        <p:txBody>
          <a:bodyPr/>
          <a:lstStyle>
            <a:lvl1pPr marL="0" indent="0">
              <a:spcBef>
                <a:spcPts val="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TextBox 7">
            <a:extLst>
              <a:ext uri="{FF2B5EF4-FFF2-40B4-BE49-F238E27FC236}">
                <a16:creationId xmlns:a16="http://schemas.microsoft.com/office/drawing/2014/main" id="{48B287C4-1753-363B-D9F9-E5DE78DD00EA}"/>
              </a:ext>
            </a:extLst>
          </p:cNvPr>
          <p:cNvSpPr txBox="1"/>
          <p:nvPr userDrawn="1"/>
        </p:nvSpPr>
        <p:spPr>
          <a:xfrm>
            <a:off x="1903136" y="1687021"/>
            <a:ext cx="2494036" cy="646331"/>
          </a:xfrm>
          <a:prstGeom prst="rect">
            <a:avLst/>
          </a:prstGeom>
          <a:noFill/>
        </p:spPr>
        <p:txBody>
          <a:bodyPr wrap="square" lIns="0" rtlCol="0" anchor="b">
            <a:spAutoFit/>
          </a:bodyPr>
          <a:lstStyle/>
          <a:p>
            <a:r>
              <a:rPr lang="en-GB" sz="3600">
                <a:solidFill>
                  <a:srgbClr val="88A5BD"/>
                </a:solidFill>
              </a:rPr>
              <a:t>Contact</a:t>
            </a:r>
          </a:p>
        </p:txBody>
      </p:sp>
      <p:sp>
        <p:nvSpPr>
          <p:cNvPr id="2" name="Rectangle 1">
            <a:extLst>
              <a:ext uri="{FF2B5EF4-FFF2-40B4-BE49-F238E27FC236}">
                <a16:creationId xmlns:a16="http://schemas.microsoft.com/office/drawing/2014/main" id="{B16092C2-E1E0-8C47-CE4B-5C4368E4104C}"/>
              </a:ext>
            </a:extLst>
          </p:cNvPr>
          <p:cNvSpPr/>
          <p:nvPr userDrawn="1"/>
        </p:nvSpPr>
        <p:spPr>
          <a:xfrm>
            <a:off x="1932291" y="2431235"/>
            <a:ext cx="720000" cy="45719"/>
          </a:xfrm>
          <a:prstGeom prst="rect">
            <a:avLst/>
          </a:prstGeom>
          <a:solidFill>
            <a:srgbClr val="FF82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ate Placeholder 6">
            <a:extLst>
              <a:ext uri="{FF2B5EF4-FFF2-40B4-BE49-F238E27FC236}">
                <a16:creationId xmlns:a16="http://schemas.microsoft.com/office/drawing/2014/main" id="{3BC98513-73B4-BA37-74D4-B974B393B3FF}"/>
              </a:ext>
            </a:extLst>
          </p:cNvPr>
          <p:cNvSpPr>
            <a:spLocks noGrp="1"/>
          </p:cNvSpPr>
          <p:nvPr>
            <p:ph type="dt" sz="half" idx="10"/>
          </p:nvPr>
        </p:nvSpPr>
        <p:spPr/>
        <p:txBody>
          <a:bodyPr/>
          <a:lstStyle/>
          <a:p>
            <a:fld id="{323C7BE1-67B9-5941-A9CD-FE6AEB98B9F2}" type="datetime1">
              <a:rPr lang="sv-SE" smtClean="0"/>
              <a:t>2024-05-26</a:t>
            </a:fld>
            <a:endParaRPr lang="en-GB"/>
          </a:p>
        </p:txBody>
      </p:sp>
      <p:sp>
        <p:nvSpPr>
          <p:cNvPr id="9" name="Footer Placeholder 8">
            <a:extLst>
              <a:ext uri="{FF2B5EF4-FFF2-40B4-BE49-F238E27FC236}">
                <a16:creationId xmlns:a16="http://schemas.microsoft.com/office/drawing/2014/main" id="{9CDEC919-A8F1-6AD5-FFB2-97BD4DD6A1B6}"/>
              </a:ext>
            </a:extLst>
          </p:cNvPr>
          <p:cNvSpPr>
            <a:spLocks noGrp="1"/>
          </p:cNvSpPr>
          <p:nvPr>
            <p:ph type="ftr" sz="quarter" idx="11"/>
          </p:nvPr>
        </p:nvSpPr>
        <p:spPr/>
        <p:txBody>
          <a:bodyPr/>
          <a:lstStyle/>
          <a:p>
            <a:r>
              <a:rPr lang="en-GB"/>
              <a:t>YOUR DEPARTMENT NAME</a:t>
            </a:r>
          </a:p>
        </p:txBody>
      </p:sp>
      <p:sp>
        <p:nvSpPr>
          <p:cNvPr id="10" name="Slide Number Placeholder 9">
            <a:extLst>
              <a:ext uri="{FF2B5EF4-FFF2-40B4-BE49-F238E27FC236}">
                <a16:creationId xmlns:a16="http://schemas.microsoft.com/office/drawing/2014/main" id="{3C381D5A-B147-D9B1-BCD8-FDC4C5B0EAAD}"/>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32621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4E0DC6-1F3A-DEB1-9319-C5B2EC4148D3}"/>
              </a:ext>
            </a:extLst>
          </p:cNvPr>
          <p:cNvPicPr>
            <a:picLocks noChangeAspect="1"/>
          </p:cNvPicPr>
          <p:nvPr userDrawn="1"/>
        </p:nvPicPr>
        <p:blipFill>
          <a:blip r:embed="rId2"/>
          <a:stretch>
            <a:fillRect/>
          </a:stretch>
        </p:blipFill>
        <p:spPr>
          <a:xfrm>
            <a:off x="4157457" y="2396412"/>
            <a:ext cx="3487317" cy="1718388"/>
          </a:xfrm>
          <a:prstGeom prst="rect">
            <a:avLst/>
          </a:prstGeom>
        </p:spPr>
      </p:pic>
    </p:spTree>
    <p:extLst>
      <p:ext uri="{BB962C8B-B14F-4D97-AF65-F5344CB8AC3E}">
        <p14:creationId xmlns:p14="http://schemas.microsoft.com/office/powerpoint/2010/main" val="294954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D07B-19F9-BEC7-E6B2-3BD72BB02D94}"/>
              </a:ext>
            </a:extLst>
          </p:cNvPr>
          <p:cNvSpPr>
            <a:spLocks noGrp="1"/>
          </p:cNvSpPr>
          <p:nvPr>
            <p:ph type="title" hasCustomPrompt="1"/>
          </p:nvPr>
        </p:nvSpPr>
        <p:spPr>
          <a:xfrm>
            <a:off x="1912659" y="1745137"/>
            <a:ext cx="8330824" cy="1168652"/>
          </a:xfrm>
        </p:spPr>
        <p:txBody>
          <a:bodyPr anchor="b">
            <a:normAutofit/>
          </a:bodyPr>
          <a:lstStyle>
            <a:lvl1pPr>
              <a:defRPr sz="3600" b="0"/>
            </a:lvl1pPr>
          </a:lstStyle>
          <a:p>
            <a:r>
              <a:rPr lang="en-GB"/>
              <a:t>Click to add subsection title</a:t>
            </a:r>
          </a:p>
        </p:txBody>
      </p:sp>
      <p:sp>
        <p:nvSpPr>
          <p:cNvPr id="5" name="Rectangle 4">
            <a:extLst>
              <a:ext uri="{FF2B5EF4-FFF2-40B4-BE49-F238E27FC236}">
                <a16:creationId xmlns:a16="http://schemas.microsoft.com/office/drawing/2014/main" id="{645E0678-0AFB-FBE0-7737-66853E3F4237}"/>
              </a:ext>
            </a:extLst>
          </p:cNvPr>
          <p:cNvSpPr/>
          <p:nvPr userDrawn="1"/>
        </p:nvSpPr>
        <p:spPr>
          <a:xfrm>
            <a:off x="1932291" y="3019812"/>
            <a:ext cx="720000" cy="45719"/>
          </a:xfrm>
          <a:prstGeom prst="rect">
            <a:avLst/>
          </a:prstGeom>
          <a:solidFill>
            <a:srgbClr val="FF824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647EDC20-FECA-E4BA-AA12-56643B9E9CEE}"/>
              </a:ext>
            </a:extLst>
          </p:cNvPr>
          <p:cNvSpPr>
            <a:spLocks noGrp="1"/>
          </p:cNvSpPr>
          <p:nvPr>
            <p:ph type="body" idx="1"/>
          </p:nvPr>
        </p:nvSpPr>
        <p:spPr>
          <a:xfrm>
            <a:off x="1921469" y="3219653"/>
            <a:ext cx="8330824" cy="741062"/>
          </a:xfrm>
        </p:spPr>
        <p:txBody>
          <a:bodyPr/>
          <a:lstStyle>
            <a:lvl1pPr marL="0" indent="0">
              <a:spcBef>
                <a:spcPts val="0"/>
              </a:spcBef>
              <a:buNone/>
              <a:defRPr sz="2400">
                <a:solidFill>
                  <a:srgbClr val="88A5B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Rectangle 3">
            <a:extLst>
              <a:ext uri="{FF2B5EF4-FFF2-40B4-BE49-F238E27FC236}">
                <a16:creationId xmlns:a16="http://schemas.microsoft.com/office/drawing/2014/main" id="{B62D1BAA-2707-DCF7-3710-5311C4B441B5}"/>
              </a:ext>
            </a:extLst>
          </p:cNvPr>
          <p:cNvSpPr/>
          <p:nvPr userDrawn="1"/>
        </p:nvSpPr>
        <p:spPr>
          <a:xfrm>
            <a:off x="-1792270" y="-1"/>
            <a:ext cx="1658228" cy="5740401"/>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a:solidFill>
                  <a:srgbClr val="1A1918"/>
                </a:solidFill>
              </a:rPr>
              <a:t>LAYOUT GUIDE</a:t>
            </a:r>
          </a:p>
          <a:p>
            <a:pPr algn="l"/>
            <a:endParaRPr lang="en-GB" sz="1200">
              <a:solidFill>
                <a:srgbClr val="1A1918"/>
              </a:solidFill>
            </a:endParaRPr>
          </a:p>
          <a:p>
            <a:pPr algn="l"/>
            <a:r>
              <a:rPr lang="en-GB" sz="1200">
                <a:solidFill>
                  <a:srgbClr val="1A1918"/>
                </a:solidFill>
              </a:rPr>
              <a:t>Use this layout when you want to change topics within your presentation. </a:t>
            </a:r>
          </a:p>
          <a:p>
            <a:pPr algn="l"/>
            <a:endParaRPr lang="en-GB" sz="1200">
              <a:solidFill>
                <a:srgbClr val="1A1918"/>
              </a:solidFill>
            </a:endParaRPr>
          </a:p>
          <a:p>
            <a:pPr algn="l"/>
            <a:r>
              <a:rPr lang="en-GB" sz="1200">
                <a:solidFill>
                  <a:srgbClr val="1A1918"/>
                </a:solidFill>
              </a:rPr>
              <a:t>It</a:t>
            </a:r>
            <a:r>
              <a:rPr lang="en-GB" sz="1200" baseline="0">
                <a:solidFill>
                  <a:srgbClr val="1A1918"/>
                </a:solidFill>
              </a:rPr>
              <a:t> can also be used to pose a question. </a:t>
            </a:r>
          </a:p>
          <a:p>
            <a:pPr algn="l"/>
            <a:endParaRPr lang="en-GB" sz="1200" baseline="0">
              <a:solidFill>
                <a:srgbClr val="1A1918"/>
              </a:solidFill>
            </a:endParaRPr>
          </a:p>
          <a:p>
            <a:pPr algn="l"/>
            <a:r>
              <a:rPr lang="en-GB" sz="1200" baseline="0">
                <a:solidFill>
                  <a:srgbClr val="1A1918"/>
                </a:solidFill>
              </a:rPr>
              <a:t>It is not always necessary to fill in the blue subtext below the orange divider.</a:t>
            </a:r>
          </a:p>
          <a:p>
            <a:pPr algn="l"/>
            <a:endParaRPr lang="en-GB" sz="1200" baseline="0">
              <a:solidFill>
                <a:srgbClr val="1A1918"/>
              </a:solidFill>
            </a:endParaRPr>
          </a:p>
          <a:p>
            <a:pPr algn="l"/>
            <a:r>
              <a:rPr lang="en-GB" sz="1200" baseline="0">
                <a:solidFill>
                  <a:srgbClr val="1A1918"/>
                </a:solidFill>
              </a:rPr>
              <a:t>You might notice that the orange divider is animated. This is to help draw the viewer’s attention to a new subtopic or idea.</a:t>
            </a:r>
            <a:endParaRPr lang="en-GB" sz="1200">
              <a:solidFill>
                <a:srgbClr val="1A1918"/>
              </a:solidFill>
            </a:endParaRPr>
          </a:p>
          <a:p>
            <a:pPr algn="l"/>
            <a:endParaRPr lang="en-GB" sz="1200">
              <a:solidFill>
                <a:schemeClr val="tx1"/>
              </a:solidFill>
            </a:endParaRPr>
          </a:p>
          <a:p>
            <a:pPr algn="l"/>
            <a:r>
              <a:rPr lang="en-GB" sz="1200">
                <a:solidFill>
                  <a:schemeClr val="accent5">
                    <a:lumMod val="40000"/>
                    <a:lumOff val="60000"/>
                  </a:schemeClr>
                </a:solidFill>
              </a:rPr>
              <a:t>--------------</a:t>
            </a:r>
          </a:p>
          <a:p>
            <a:pPr algn="l"/>
            <a:r>
              <a:rPr lang="en-GB" sz="1050" i="1">
                <a:solidFill>
                  <a:srgbClr val="767776"/>
                </a:solidFill>
              </a:rPr>
              <a:t>This info box will not appear when you present your slide.</a:t>
            </a:r>
          </a:p>
        </p:txBody>
      </p:sp>
      <p:sp>
        <p:nvSpPr>
          <p:cNvPr id="6" name="Date Placeholder 5">
            <a:extLst>
              <a:ext uri="{FF2B5EF4-FFF2-40B4-BE49-F238E27FC236}">
                <a16:creationId xmlns:a16="http://schemas.microsoft.com/office/drawing/2014/main" id="{7E838C8D-4C57-E944-518B-AA59DEA54AF7}"/>
              </a:ext>
            </a:extLst>
          </p:cNvPr>
          <p:cNvSpPr>
            <a:spLocks noGrp="1"/>
          </p:cNvSpPr>
          <p:nvPr>
            <p:ph type="dt" sz="half" idx="10"/>
          </p:nvPr>
        </p:nvSpPr>
        <p:spPr/>
        <p:txBody>
          <a:bodyPr/>
          <a:lstStyle/>
          <a:p>
            <a:fld id="{323C7BE1-67B9-5941-A9CD-FE6AEB98B9F2}" type="datetime1">
              <a:rPr lang="sv-SE" smtClean="0"/>
              <a:t>2024-05-26</a:t>
            </a:fld>
            <a:endParaRPr lang="en-GB"/>
          </a:p>
        </p:txBody>
      </p:sp>
      <p:sp>
        <p:nvSpPr>
          <p:cNvPr id="7" name="Footer Placeholder 6">
            <a:extLst>
              <a:ext uri="{FF2B5EF4-FFF2-40B4-BE49-F238E27FC236}">
                <a16:creationId xmlns:a16="http://schemas.microsoft.com/office/drawing/2014/main" id="{0FB3DF29-087D-ED22-083C-C2794FDDDAC9}"/>
              </a:ext>
            </a:extLst>
          </p:cNvPr>
          <p:cNvSpPr>
            <a:spLocks noGrp="1"/>
          </p:cNvSpPr>
          <p:nvPr>
            <p:ph type="ftr" sz="quarter" idx="11"/>
          </p:nvPr>
        </p:nvSpPr>
        <p:spPr/>
        <p:txBody>
          <a:bodyPr/>
          <a:lstStyle/>
          <a:p>
            <a:r>
              <a:rPr lang="en-GB"/>
              <a:t>YOUR DEPARTMENT NAME</a:t>
            </a:r>
          </a:p>
        </p:txBody>
      </p:sp>
      <p:sp>
        <p:nvSpPr>
          <p:cNvPr id="8" name="Slide Number Placeholder 7">
            <a:extLst>
              <a:ext uri="{FF2B5EF4-FFF2-40B4-BE49-F238E27FC236}">
                <a16:creationId xmlns:a16="http://schemas.microsoft.com/office/drawing/2014/main" id="{A7BC9E11-BC48-AFA7-EA17-E0C9597E2501}"/>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333693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D7AA-36D9-8D4C-DE2E-ED7B7E5CF9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FDFEDB8-96EA-A00A-00FB-FC83502AE73D}"/>
              </a:ext>
            </a:extLst>
          </p:cNvPr>
          <p:cNvSpPr>
            <a:spLocks noGrp="1"/>
          </p:cNvSpPr>
          <p:nvPr>
            <p:ph sz="half" idx="1"/>
          </p:nvPr>
        </p:nvSpPr>
        <p:spPr>
          <a:xfrm>
            <a:off x="557619" y="1275589"/>
            <a:ext cx="5468937" cy="49616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527DAC-0C51-5380-E6D3-361F3CC0CF1E}"/>
              </a:ext>
            </a:extLst>
          </p:cNvPr>
          <p:cNvSpPr>
            <a:spLocks noGrp="1"/>
          </p:cNvSpPr>
          <p:nvPr>
            <p:ph sz="half" idx="2"/>
          </p:nvPr>
        </p:nvSpPr>
        <p:spPr>
          <a:xfrm>
            <a:off x="6172199" y="1275589"/>
            <a:ext cx="5468937" cy="496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E58D841-927A-F1CF-8135-CE5815F5715D}"/>
              </a:ext>
            </a:extLst>
          </p:cNvPr>
          <p:cNvSpPr>
            <a:spLocks noGrp="1"/>
          </p:cNvSpPr>
          <p:nvPr>
            <p:ph type="dt" sz="half" idx="10"/>
          </p:nvPr>
        </p:nvSpPr>
        <p:spPr/>
        <p:txBody>
          <a:bodyPr/>
          <a:lstStyle/>
          <a:p>
            <a:fld id="{323C7BE1-67B9-5941-A9CD-FE6AEB98B9F2}" type="datetime1">
              <a:rPr lang="sv-SE" smtClean="0"/>
              <a:t>2024-05-26</a:t>
            </a:fld>
            <a:endParaRPr lang="en-GB"/>
          </a:p>
        </p:txBody>
      </p:sp>
      <p:sp>
        <p:nvSpPr>
          <p:cNvPr id="10" name="Footer Placeholder 9">
            <a:extLst>
              <a:ext uri="{FF2B5EF4-FFF2-40B4-BE49-F238E27FC236}">
                <a16:creationId xmlns:a16="http://schemas.microsoft.com/office/drawing/2014/main" id="{908E3766-A099-16CD-4A8A-8B26AF0BA211}"/>
              </a:ext>
            </a:extLst>
          </p:cNvPr>
          <p:cNvSpPr>
            <a:spLocks noGrp="1"/>
          </p:cNvSpPr>
          <p:nvPr>
            <p:ph type="ftr" sz="quarter" idx="11"/>
          </p:nvPr>
        </p:nvSpPr>
        <p:spPr/>
        <p:txBody>
          <a:bodyPr/>
          <a:lstStyle/>
          <a:p>
            <a:r>
              <a:rPr lang="en-GB"/>
              <a:t>YOUR DEPARTMENT NAME</a:t>
            </a:r>
          </a:p>
        </p:txBody>
      </p:sp>
      <p:sp>
        <p:nvSpPr>
          <p:cNvPr id="11" name="Slide Number Placeholder 10">
            <a:extLst>
              <a:ext uri="{FF2B5EF4-FFF2-40B4-BE49-F238E27FC236}">
                <a16:creationId xmlns:a16="http://schemas.microsoft.com/office/drawing/2014/main" id="{787C8257-2740-2FB1-416C-FA4CA4C57DCB}"/>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6" name="Rectangle 5">
            <a:extLst>
              <a:ext uri="{FF2B5EF4-FFF2-40B4-BE49-F238E27FC236}">
                <a16:creationId xmlns:a16="http://schemas.microsoft.com/office/drawing/2014/main" id="{CBAD3437-DA4D-95E6-C604-B801DD490A2B}"/>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149499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4328-5D33-79E6-EA9D-106B6FDB4ACD}"/>
              </a:ext>
            </a:extLst>
          </p:cNvPr>
          <p:cNvSpPr>
            <a:spLocks noGrp="1"/>
          </p:cNvSpPr>
          <p:nvPr>
            <p:ph type="title"/>
          </p:nvPr>
        </p:nvSpPr>
        <p:spPr>
          <a:xfrm>
            <a:off x="556018" y="260350"/>
            <a:ext cx="9140361" cy="936625"/>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19A563-B989-C08E-69F7-5F3B3B7F1A08}"/>
              </a:ext>
            </a:extLst>
          </p:cNvPr>
          <p:cNvSpPr>
            <a:spLocks noGrp="1"/>
          </p:cNvSpPr>
          <p:nvPr>
            <p:ph type="body" idx="1"/>
          </p:nvPr>
        </p:nvSpPr>
        <p:spPr>
          <a:xfrm>
            <a:off x="557963" y="1273257"/>
            <a:ext cx="5158800" cy="823912"/>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EFC3A-09D5-7317-6BC4-80D320CF070A}"/>
              </a:ext>
            </a:extLst>
          </p:cNvPr>
          <p:cNvSpPr>
            <a:spLocks noGrp="1"/>
          </p:cNvSpPr>
          <p:nvPr>
            <p:ph sz="half" idx="2"/>
          </p:nvPr>
        </p:nvSpPr>
        <p:spPr>
          <a:xfrm>
            <a:off x="556017" y="2128598"/>
            <a:ext cx="5158800" cy="4108690"/>
          </a:xfrm>
        </p:spPr>
        <p:txBody>
          <a:body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CFCB2B99-24E5-5D31-7324-B86CD0AA5BD2}"/>
              </a:ext>
            </a:extLst>
          </p:cNvPr>
          <p:cNvSpPr>
            <a:spLocks noGrp="1"/>
          </p:cNvSpPr>
          <p:nvPr>
            <p:ph type="body" sz="quarter" idx="3"/>
          </p:nvPr>
        </p:nvSpPr>
        <p:spPr>
          <a:xfrm>
            <a:off x="6193329" y="1271588"/>
            <a:ext cx="5158800" cy="823911"/>
          </a:xfrm>
        </p:spPr>
        <p:txBody>
          <a:bodyPr anchor="ctr">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B6A53D-9424-AA42-3AF2-FA8D4E6DCEAF}"/>
              </a:ext>
            </a:extLst>
          </p:cNvPr>
          <p:cNvSpPr>
            <a:spLocks noGrp="1"/>
          </p:cNvSpPr>
          <p:nvPr>
            <p:ph sz="quarter" idx="4"/>
          </p:nvPr>
        </p:nvSpPr>
        <p:spPr>
          <a:xfrm>
            <a:off x="6193329" y="2128599"/>
            <a:ext cx="5158800" cy="4108690"/>
          </a:xfrm>
        </p:spPr>
        <p:txBody>
          <a:bodyPr/>
          <a:lstStyle/>
          <a:p>
            <a:pPr lvl="0"/>
            <a:r>
              <a:rPr lang="en-US"/>
              <a:t>Click to edit Master text styles</a:t>
            </a:r>
          </a:p>
          <a:p>
            <a:pPr lvl="1"/>
            <a:r>
              <a:rPr lang="en-US"/>
              <a:t>Second level</a:t>
            </a:r>
          </a:p>
          <a:p>
            <a:pPr lvl="2"/>
            <a:r>
              <a:rPr lang="en-US"/>
              <a:t>Third level</a:t>
            </a:r>
          </a:p>
        </p:txBody>
      </p:sp>
      <p:sp>
        <p:nvSpPr>
          <p:cNvPr id="11" name="Date Placeholder 10">
            <a:extLst>
              <a:ext uri="{FF2B5EF4-FFF2-40B4-BE49-F238E27FC236}">
                <a16:creationId xmlns:a16="http://schemas.microsoft.com/office/drawing/2014/main" id="{85764F4E-BB58-1E76-1F57-CD1866C1DF6C}"/>
              </a:ext>
            </a:extLst>
          </p:cNvPr>
          <p:cNvSpPr>
            <a:spLocks noGrp="1"/>
          </p:cNvSpPr>
          <p:nvPr>
            <p:ph type="dt" sz="half" idx="10"/>
          </p:nvPr>
        </p:nvSpPr>
        <p:spPr/>
        <p:txBody>
          <a:bodyPr/>
          <a:lstStyle/>
          <a:p>
            <a:fld id="{323C7BE1-67B9-5941-A9CD-FE6AEB98B9F2}" type="datetime1">
              <a:rPr lang="sv-SE" smtClean="0"/>
              <a:t>2024-05-26</a:t>
            </a:fld>
            <a:endParaRPr lang="en-GB"/>
          </a:p>
        </p:txBody>
      </p:sp>
      <p:sp>
        <p:nvSpPr>
          <p:cNvPr id="12" name="Footer Placeholder 11">
            <a:extLst>
              <a:ext uri="{FF2B5EF4-FFF2-40B4-BE49-F238E27FC236}">
                <a16:creationId xmlns:a16="http://schemas.microsoft.com/office/drawing/2014/main" id="{DD0E0000-5995-F16D-D23D-A43604E224B4}"/>
              </a:ext>
            </a:extLst>
          </p:cNvPr>
          <p:cNvSpPr>
            <a:spLocks noGrp="1"/>
          </p:cNvSpPr>
          <p:nvPr>
            <p:ph type="ftr" sz="quarter" idx="11"/>
          </p:nvPr>
        </p:nvSpPr>
        <p:spPr/>
        <p:txBody>
          <a:bodyPr/>
          <a:lstStyle/>
          <a:p>
            <a:r>
              <a:rPr lang="en-GB"/>
              <a:t>YOUR DEPARTMENT NAME</a:t>
            </a:r>
          </a:p>
        </p:txBody>
      </p:sp>
      <p:sp>
        <p:nvSpPr>
          <p:cNvPr id="13" name="Slide Number Placeholder 12">
            <a:extLst>
              <a:ext uri="{FF2B5EF4-FFF2-40B4-BE49-F238E27FC236}">
                <a16:creationId xmlns:a16="http://schemas.microsoft.com/office/drawing/2014/main" id="{0AF98757-C782-C4CD-6155-C3263796D6AF}"/>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8" name="Rectangle 7">
            <a:extLst>
              <a:ext uri="{FF2B5EF4-FFF2-40B4-BE49-F238E27FC236}">
                <a16:creationId xmlns:a16="http://schemas.microsoft.com/office/drawing/2014/main" id="{EF490125-35BD-D56C-EC46-77AED4FE6F0D}"/>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254902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7" name="Date Placeholder 6">
            <a:extLst>
              <a:ext uri="{FF2B5EF4-FFF2-40B4-BE49-F238E27FC236}">
                <a16:creationId xmlns:a16="http://schemas.microsoft.com/office/drawing/2014/main" id="{E311C86D-CCBE-7B4F-D500-53D92BB945DF}"/>
              </a:ext>
            </a:extLst>
          </p:cNvPr>
          <p:cNvSpPr>
            <a:spLocks noGrp="1"/>
          </p:cNvSpPr>
          <p:nvPr>
            <p:ph type="dt" sz="half" idx="10"/>
          </p:nvPr>
        </p:nvSpPr>
        <p:spPr/>
        <p:txBody>
          <a:bodyPr/>
          <a:lstStyle/>
          <a:p>
            <a:fld id="{323C7BE1-67B9-5941-A9CD-FE6AEB98B9F2}" type="datetime1">
              <a:rPr lang="sv-SE" smtClean="0"/>
              <a:t>2024-05-26</a:t>
            </a:fld>
            <a:endParaRPr lang="en-GB"/>
          </a:p>
        </p:txBody>
      </p:sp>
      <p:sp>
        <p:nvSpPr>
          <p:cNvPr id="8" name="Footer Placeholder 7">
            <a:extLst>
              <a:ext uri="{FF2B5EF4-FFF2-40B4-BE49-F238E27FC236}">
                <a16:creationId xmlns:a16="http://schemas.microsoft.com/office/drawing/2014/main" id="{9D3D4056-AA15-7878-CDA2-B83349EEE2A5}"/>
              </a:ext>
            </a:extLst>
          </p:cNvPr>
          <p:cNvSpPr>
            <a:spLocks noGrp="1"/>
          </p:cNvSpPr>
          <p:nvPr>
            <p:ph type="ftr" sz="quarter" idx="11"/>
          </p:nvPr>
        </p:nvSpPr>
        <p:spPr/>
        <p:txBody>
          <a:bodyPr/>
          <a:lstStyle/>
          <a:p>
            <a:r>
              <a:rPr lang="en-GB"/>
              <a:t>YOUR DEPARTMENT NAME</a:t>
            </a:r>
          </a:p>
        </p:txBody>
      </p:sp>
      <p:sp>
        <p:nvSpPr>
          <p:cNvPr id="9" name="Slide Number Placeholder 8">
            <a:extLst>
              <a:ext uri="{FF2B5EF4-FFF2-40B4-BE49-F238E27FC236}">
                <a16:creationId xmlns:a16="http://schemas.microsoft.com/office/drawing/2014/main" id="{0BA3BA4F-988F-2CF0-8507-006EF782725D}"/>
              </a:ext>
            </a:extLst>
          </p:cNvPr>
          <p:cNvSpPr>
            <a:spLocks noGrp="1"/>
          </p:cNvSpPr>
          <p:nvPr>
            <p:ph type="sldNum" sz="quarter" idx="12"/>
          </p:nvPr>
        </p:nvSpPr>
        <p:spPr/>
        <p:txBody>
          <a:bodyPr/>
          <a:lstStyle/>
          <a:p>
            <a:fld id="{B3284CE9-EFAB-9F4B-868A-1F02DB69B64D}" type="slidenum">
              <a:rPr lang="en-GB" smtClean="0"/>
              <a:pPr/>
              <a:t>‹#›</a:t>
            </a:fld>
            <a:endParaRPr lang="en-GB"/>
          </a:p>
        </p:txBody>
      </p:sp>
      <p:sp>
        <p:nvSpPr>
          <p:cNvPr id="3" name="Rectangle 2">
            <a:extLst>
              <a:ext uri="{FF2B5EF4-FFF2-40B4-BE49-F238E27FC236}">
                <a16:creationId xmlns:a16="http://schemas.microsoft.com/office/drawing/2014/main" id="{C3EA7E53-0637-3E43-AE9E-B2575CDF5043}"/>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1763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3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7" name="Diamond 6">
            <a:extLst>
              <a:ext uri="{FF2B5EF4-FFF2-40B4-BE49-F238E27FC236}">
                <a16:creationId xmlns:a16="http://schemas.microsoft.com/office/drawing/2014/main" id="{409703DE-0B40-92D6-7E75-446C4277411D}"/>
              </a:ext>
            </a:extLst>
          </p:cNvPr>
          <p:cNvSpPr>
            <a:spLocks noChangeAspect="1"/>
          </p:cNvSpPr>
          <p:nvPr/>
        </p:nvSpPr>
        <p:spPr>
          <a:xfrm>
            <a:off x="1843838" y="1534917"/>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iamond 8">
            <a:extLst>
              <a:ext uri="{FF2B5EF4-FFF2-40B4-BE49-F238E27FC236}">
                <a16:creationId xmlns:a16="http://schemas.microsoft.com/office/drawing/2014/main" id="{C97DB4E4-B12A-ABC4-EE77-9A8184A4CF83}"/>
              </a:ext>
            </a:extLst>
          </p:cNvPr>
          <p:cNvSpPr>
            <a:spLocks noChangeAspect="1"/>
          </p:cNvSpPr>
          <p:nvPr/>
        </p:nvSpPr>
        <p:spPr>
          <a:xfrm>
            <a:off x="5435627" y="1526156"/>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iamond 7">
            <a:extLst>
              <a:ext uri="{FF2B5EF4-FFF2-40B4-BE49-F238E27FC236}">
                <a16:creationId xmlns:a16="http://schemas.microsoft.com/office/drawing/2014/main" id="{8F510103-25EF-6882-5EFC-4E60C975058D}"/>
              </a:ext>
            </a:extLst>
          </p:cNvPr>
          <p:cNvSpPr/>
          <p:nvPr/>
        </p:nvSpPr>
        <p:spPr>
          <a:xfrm>
            <a:off x="9030450" y="1527990"/>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22">
            <a:extLst>
              <a:ext uri="{FF2B5EF4-FFF2-40B4-BE49-F238E27FC236}">
                <a16:creationId xmlns:a16="http://schemas.microsoft.com/office/drawing/2014/main" id="{9167CBE1-D4A5-39E5-479C-7EFD23F6DBC4}"/>
              </a:ext>
            </a:extLst>
          </p:cNvPr>
          <p:cNvSpPr>
            <a:spLocks noGrp="1"/>
          </p:cNvSpPr>
          <p:nvPr>
            <p:ph type="body" sz="quarter" idx="13" hasCustomPrompt="1"/>
          </p:nvPr>
        </p:nvSpPr>
        <p:spPr>
          <a:xfrm>
            <a:off x="1252538" y="3202960"/>
            <a:ext cx="2514600" cy="3017563"/>
          </a:xfrm>
        </p:spPr>
        <p:txBody>
          <a:bodyPr>
            <a:normAutofit/>
          </a:bodyPr>
          <a:lstStyle>
            <a:lvl1pPr marL="0" indent="0" algn="ctr">
              <a:buNone/>
              <a:defRPr sz="2000">
                <a:solidFill>
                  <a:schemeClr val="tx1"/>
                </a:solidFill>
              </a:defRPr>
            </a:lvl1pPr>
          </a:lstStyle>
          <a:p>
            <a:pPr lvl="0"/>
            <a:r>
              <a:rPr lang="en-US"/>
              <a:t>Click to add text</a:t>
            </a:r>
          </a:p>
        </p:txBody>
      </p:sp>
      <p:sp>
        <p:nvSpPr>
          <p:cNvPr id="11" name="Text Placeholder 22">
            <a:extLst>
              <a:ext uri="{FF2B5EF4-FFF2-40B4-BE49-F238E27FC236}">
                <a16:creationId xmlns:a16="http://schemas.microsoft.com/office/drawing/2014/main" id="{E1EB0914-1DDA-AE1D-BDA5-402E8A024897}"/>
              </a:ext>
            </a:extLst>
          </p:cNvPr>
          <p:cNvSpPr>
            <a:spLocks noGrp="1"/>
          </p:cNvSpPr>
          <p:nvPr>
            <p:ph type="body" sz="quarter" idx="14" hasCustomPrompt="1"/>
          </p:nvPr>
        </p:nvSpPr>
        <p:spPr>
          <a:xfrm>
            <a:off x="4838700" y="3219725"/>
            <a:ext cx="2514600" cy="3000798"/>
          </a:xfrm>
        </p:spPr>
        <p:txBody>
          <a:bodyPr>
            <a:normAutofit/>
          </a:bodyPr>
          <a:lstStyle>
            <a:lvl1pPr marL="0" indent="0" algn="ctr">
              <a:buNone/>
              <a:defRPr sz="2000">
                <a:solidFill>
                  <a:schemeClr val="tx1"/>
                </a:solidFill>
              </a:defRPr>
            </a:lvl1pPr>
          </a:lstStyle>
          <a:p>
            <a:pPr lvl="0"/>
            <a:r>
              <a:rPr lang="en-US"/>
              <a:t>Click to add text</a:t>
            </a:r>
          </a:p>
        </p:txBody>
      </p:sp>
      <p:sp>
        <p:nvSpPr>
          <p:cNvPr id="12" name="Text Placeholder 22">
            <a:extLst>
              <a:ext uri="{FF2B5EF4-FFF2-40B4-BE49-F238E27FC236}">
                <a16:creationId xmlns:a16="http://schemas.microsoft.com/office/drawing/2014/main" id="{2B851FFB-165C-3B98-2A2D-89EEFC68831E}"/>
              </a:ext>
            </a:extLst>
          </p:cNvPr>
          <p:cNvSpPr>
            <a:spLocks noGrp="1"/>
          </p:cNvSpPr>
          <p:nvPr>
            <p:ph type="body" sz="quarter" idx="15" hasCustomPrompt="1"/>
          </p:nvPr>
        </p:nvSpPr>
        <p:spPr>
          <a:xfrm>
            <a:off x="8439150" y="3219724"/>
            <a:ext cx="2514600" cy="3000799"/>
          </a:xfrm>
        </p:spPr>
        <p:txBody>
          <a:bodyPr>
            <a:normAutofit/>
          </a:bodyPr>
          <a:lstStyle>
            <a:lvl1pPr marL="0" indent="0" algn="ctr">
              <a:buNone/>
              <a:defRPr sz="2000">
                <a:solidFill>
                  <a:schemeClr val="tx1"/>
                </a:solidFill>
              </a:defRPr>
            </a:lvl1pPr>
          </a:lstStyle>
          <a:p>
            <a:pPr lvl="0"/>
            <a:r>
              <a:rPr lang="en-US"/>
              <a:t>Click to add text</a:t>
            </a:r>
          </a:p>
        </p:txBody>
      </p:sp>
      <p:sp>
        <p:nvSpPr>
          <p:cNvPr id="13" name="Text Placeholder 17">
            <a:extLst>
              <a:ext uri="{FF2B5EF4-FFF2-40B4-BE49-F238E27FC236}">
                <a16:creationId xmlns:a16="http://schemas.microsoft.com/office/drawing/2014/main" id="{820B66CE-B3E3-361A-D0D7-46E022FA148D}"/>
              </a:ext>
            </a:extLst>
          </p:cNvPr>
          <p:cNvSpPr>
            <a:spLocks noGrp="1"/>
          </p:cNvSpPr>
          <p:nvPr>
            <p:ph type="body" sz="quarter" idx="17" hasCustomPrompt="1"/>
          </p:nvPr>
        </p:nvSpPr>
        <p:spPr>
          <a:xfrm>
            <a:off x="2187664" y="1849924"/>
            <a:ext cx="717046" cy="700087"/>
          </a:xfrm>
        </p:spPr>
        <p:txBody>
          <a:bodyPr anchor="ctr">
            <a:normAutofit/>
          </a:bodyPr>
          <a:lstStyle>
            <a:lvl1pPr marL="9525" indent="0" algn="ctr">
              <a:buNone/>
              <a:defRPr sz="4000" b="1">
                <a:solidFill>
                  <a:srgbClr val="032040"/>
                </a:solidFill>
              </a:defRPr>
            </a:lvl1pPr>
          </a:lstStyle>
          <a:p>
            <a:pPr lvl="0"/>
            <a:r>
              <a:rPr lang="en-GB"/>
              <a:t>##</a:t>
            </a:r>
          </a:p>
        </p:txBody>
      </p:sp>
      <p:sp>
        <p:nvSpPr>
          <p:cNvPr id="14" name="Text Placeholder 17">
            <a:extLst>
              <a:ext uri="{FF2B5EF4-FFF2-40B4-BE49-F238E27FC236}">
                <a16:creationId xmlns:a16="http://schemas.microsoft.com/office/drawing/2014/main" id="{064A1FD1-C27F-7258-AB74-C0ABF5487D77}"/>
              </a:ext>
            </a:extLst>
          </p:cNvPr>
          <p:cNvSpPr>
            <a:spLocks noGrp="1"/>
          </p:cNvSpPr>
          <p:nvPr>
            <p:ph type="body" sz="quarter" idx="20" hasCustomPrompt="1"/>
          </p:nvPr>
        </p:nvSpPr>
        <p:spPr>
          <a:xfrm>
            <a:off x="5767199" y="1858306"/>
            <a:ext cx="717046" cy="700087"/>
          </a:xfrm>
        </p:spPr>
        <p:txBody>
          <a:bodyPr anchor="ctr">
            <a:normAutofit/>
          </a:bodyPr>
          <a:lstStyle>
            <a:lvl1pPr marL="9525" indent="0" algn="ctr">
              <a:buNone/>
              <a:defRPr sz="4000" b="1">
                <a:solidFill>
                  <a:srgbClr val="032040"/>
                </a:solidFill>
              </a:defRPr>
            </a:lvl1pPr>
          </a:lstStyle>
          <a:p>
            <a:pPr lvl="0"/>
            <a:r>
              <a:rPr lang="en-GB"/>
              <a:t>##</a:t>
            </a:r>
          </a:p>
        </p:txBody>
      </p:sp>
      <p:sp>
        <p:nvSpPr>
          <p:cNvPr id="15" name="Text Placeholder 17">
            <a:extLst>
              <a:ext uri="{FF2B5EF4-FFF2-40B4-BE49-F238E27FC236}">
                <a16:creationId xmlns:a16="http://schemas.microsoft.com/office/drawing/2014/main" id="{C7EA22F4-FA2B-9319-674E-3EC84C0E5A03}"/>
              </a:ext>
            </a:extLst>
          </p:cNvPr>
          <p:cNvSpPr>
            <a:spLocks noGrp="1"/>
          </p:cNvSpPr>
          <p:nvPr>
            <p:ph type="body" sz="quarter" idx="21" hasCustomPrompt="1"/>
          </p:nvPr>
        </p:nvSpPr>
        <p:spPr>
          <a:xfrm>
            <a:off x="9360505" y="1842112"/>
            <a:ext cx="717046" cy="700087"/>
          </a:xfrm>
        </p:spPr>
        <p:txBody>
          <a:bodyPr anchor="ctr">
            <a:normAutofit/>
          </a:bodyPr>
          <a:lstStyle>
            <a:lvl1pPr marL="9525" indent="0" algn="ctr">
              <a:buNone/>
              <a:defRPr sz="4000" b="1">
                <a:solidFill>
                  <a:srgbClr val="032040"/>
                </a:solidFill>
              </a:defRPr>
            </a:lvl1pPr>
          </a:lstStyle>
          <a:p>
            <a:pPr lvl="0"/>
            <a:r>
              <a:rPr lang="en-GB"/>
              <a:t>##</a:t>
            </a:r>
          </a:p>
        </p:txBody>
      </p:sp>
      <p:sp>
        <p:nvSpPr>
          <p:cNvPr id="3" name="Rectangle 2">
            <a:extLst>
              <a:ext uri="{FF2B5EF4-FFF2-40B4-BE49-F238E27FC236}">
                <a16:creationId xmlns:a16="http://schemas.microsoft.com/office/drawing/2014/main" id="{C7E0C9C9-479A-1435-4FE8-E70E6D8D9DE8}"/>
              </a:ext>
            </a:extLst>
          </p:cNvPr>
          <p:cNvSpPr/>
          <p:nvPr userDrawn="1"/>
        </p:nvSpPr>
        <p:spPr>
          <a:xfrm>
            <a:off x="-1792270" y="0"/>
            <a:ext cx="1658228" cy="67310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a:solidFill>
                  <a:srgbClr val="1A1918"/>
                </a:solidFill>
              </a:rPr>
              <a:t>LAYOUT GUIDE</a:t>
            </a:r>
          </a:p>
          <a:p>
            <a:pPr algn="l"/>
            <a:endParaRPr lang="en-GB" sz="1200">
              <a:solidFill>
                <a:srgbClr val="1A1918"/>
              </a:solidFill>
            </a:endParaRPr>
          </a:p>
          <a:p>
            <a:pPr algn="l"/>
            <a:r>
              <a:rPr lang="en-GB" sz="1200">
                <a:solidFill>
                  <a:srgbClr val="1A1918"/>
                </a:solidFill>
              </a:rPr>
              <a:t>This slide can be used to replace bullet points.  </a:t>
            </a:r>
          </a:p>
          <a:p>
            <a:pPr algn="l"/>
            <a:endParaRPr lang="en-GB" sz="1200">
              <a:solidFill>
                <a:srgbClr val="1A1918"/>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solidFill>
                  <a:srgbClr val="1A1918"/>
                </a:solidFill>
              </a:rPr>
              <a:t>You may wish to add numbers or icons to help describe your content. The colour should be </a:t>
            </a:r>
            <a:r>
              <a:rPr lang="en-GB" sz="1200" b="1">
                <a:solidFill>
                  <a:srgbClr val="1A1918"/>
                </a:solidFill>
              </a:rPr>
              <a:t>HEX#032040</a:t>
            </a:r>
            <a:r>
              <a:rPr lang="en-GB" sz="1200">
                <a:solidFill>
                  <a:srgbClr val="1A1918"/>
                </a:solidFill>
              </a:rPr>
              <a:t>.</a:t>
            </a:r>
          </a:p>
          <a:p>
            <a:pPr algn="l"/>
            <a:endParaRPr lang="en-GB" sz="1200">
              <a:solidFill>
                <a:srgbClr val="1A1918"/>
              </a:solidFill>
            </a:endParaRPr>
          </a:p>
          <a:p>
            <a:pPr algn="l"/>
            <a:r>
              <a:rPr lang="en-GB" sz="1200">
                <a:solidFill>
                  <a:srgbClr val="1A1918"/>
                </a:solidFill>
              </a:rPr>
              <a:t>Simply click on the ## placeholder to add a number. They are already formatted to be 40 point font and bold.</a:t>
            </a:r>
          </a:p>
          <a:p>
            <a:pPr algn="l"/>
            <a:endParaRPr lang="en-GB" sz="1200">
              <a:solidFill>
                <a:srgbClr val="1A1918"/>
              </a:solidFill>
            </a:endParaRPr>
          </a:p>
          <a:p>
            <a:pPr algn="l"/>
            <a:r>
              <a:rPr lang="en-GB" sz="1200">
                <a:solidFill>
                  <a:srgbClr val="1A1918"/>
                </a:solidFill>
              </a:rPr>
              <a:t>To add an icon, delete the ## placeholder and go to </a:t>
            </a:r>
            <a:r>
              <a:rPr lang="en-GB" sz="1200" b="1">
                <a:solidFill>
                  <a:srgbClr val="1A1918"/>
                </a:solidFill>
              </a:rPr>
              <a:t>Insert </a:t>
            </a:r>
            <a:r>
              <a:rPr lang="en-GB" sz="1200">
                <a:solidFill>
                  <a:srgbClr val="1A1918"/>
                </a:solidFill>
              </a:rPr>
              <a:t>&gt; </a:t>
            </a:r>
            <a:r>
              <a:rPr lang="en-GB" sz="1200" b="1">
                <a:solidFill>
                  <a:srgbClr val="1A1918"/>
                </a:solidFill>
              </a:rPr>
              <a:t>Icons</a:t>
            </a:r>
          </a:p>
          <a:p>
            <a:pPr algn="l"/>
            <a:endParaRPr lang="en-GB" sz="1200">
              <a:solidFill>
                <a:srgbClr val="1A1918"/>
              </a:solidFill>
            </a:endParaRPr>
          </a:p>
          <a:p>
            <a:pPr algn="l"/>
            <a:r>
              <a:rPr lang="en-GB" sz="1200">
                <a:solidFill>
                  <a:srgbClr val="1A1918"/>
                </a:solidFill>
              </a:rPr>
              <a:t>The size for icons should be 2x2 cm.</a:t>
            </a:r>
          </a:p>
          <a:p>
            <a:pPr algn="l"/>
            <a:r>
              <a:rPr lang="en-GB" sz="1200">
                <a:solidFill>
                  <a:srgbClr val="1A1918"/>
                </a:solidFill>
              </a:rPr>
              <a:t>Resizing is done in the Graphics Format tab. </a:t>
            </a:r>
            <a:endParaRPr lang="en-GB" sz="1200">
              <a:solidFill>
                <a:schemeClr val="tx1"/>
              </a:solidFill>
            </a:endParaRPr>
          </a:p>
          <a:p>
            <a:pPr algn="l"/>
            <a:r>
              <a:rPr lang="en-GB" sz="1200">
                <a:solidFill>
                  <a:schemeClr val="accent5">
                    <a:lumMod val="40000"/>
                    <a:lumOff val="60000"/>
                  </a:schemeClr>
                </a:solidFill>
              </a:rPr>
              <a:t>--------------</a:t>
            </a:r>
          </a:p>
          <a:p>
            <a:pPr algn="l"/>
            <a:r>
              <a:rPr lang="en-GB" sz="1050" i="1">
                <a:solidFill>
                  <a:srgbClr val="767776"/>
                </a:solidFill>
              </a:rPr>
              <a:t>This info box will not appear when you present your slide.</a:t>
            </a:r>
          </a:p>
        </p:txBody>
      </p:sp>
      <p:sp>
        <p:nvSpPr>
          <p:cNvPr id="17" name="Date Placeholder 16">
            <a:extLst>
              <a:ext uri="{FF2B5EF4-FFF2-40B4-BE49-F238E27FC236}">
                <a16:creationId xmlns:a16="http://schemas.microsoft.com/office/drawing/2014/main" id="{CFC122BC-A3DA-14DB-8070-BBE2C86324EF}"/>
              </a:ext>
            </a:extLst>
          </p:cNvPr>
          <p:cNvSpPr>
            <a:spLocks noGrp="1"/>
          </p:cNvSpPr>
          <p:nvPr>
            <p:ph type="dt" sz="half" idx="22"/>
          </p:nvPr>
        </p:nvSpPr>
        <p:spPr/>
        <p:txBody>
          <a:bodyPr/>
          <a:lstStyle/>
          <a:p>
            <a:fld id="{323C7BE1-67B9-5941-A9CD-FE6AEB98B9F2}" type="datetime1">
              <a:rPr lang="sv-SE" smtClean="0"/>
              <a:t>2024-05-26</a:t>
            </a:fld>
            <a:endParaRPr lang="en-GB"/>
          </a:p>
        </p:txBody>
      </p:sp>
      <p:sp>
        <p:nvSpPr>
          <p:cNvPr id="18" name="Footer Placeholder 17">
            <a:extLst>
              <a:ext uri="{FF2B5EF4-FFF2-40B4-BE49-F238E27FC236}">
                <a16:creationId xmlns:a16="http://schemas.microsoft.com/office/drawing/2014/main" id="{2C00E756-912D-0A6D-9046-EF8860F275B9}"/>
              </a:ext>
            </a:extLst>
          </p:cNvPr>
          <p:cNvSpPr>
            <a:spLocks noGrp="1"/>
          </p:cNvSpPr>
          <p:nvPr>
            <p:ph type="ftr" sz="quarter" idx="23"/>
          </p:nvPr>
        </p:nvSpPr>
        <p:spPr/>
        <p:txBody>
          <a:bodyPr/>
          <a:lstStyle/>
          <a:p>
            <a:r>
              <a:rPr lang="en-GB"/>
              <a:t>YOUR DEPARTMENT NAME</a:t>
            </a:r>
          </a:p>
        </p:txBody>
      </p:sp>
      <p:sp>
        <p:nvSpPr>
          <p:cNvPr id="19" name="Slide Number Placeholder 18">
            <a:extLst>
              <a:ext uri="{FF2B5EF4-FFF2-40B4-BE49-F238E27FC236}">
                <a16:creationId xmlns:a16="http://schemas.microsoft.com/office/drawing/2014/main" id="{E7E3BBED-5AE6-B28C-4944-EE863FC2CB30}"/>
              </a:ext>
            </a:extLst>
          </p:cNvPr>
          <p:cNvSpPr>
            <a:spLocks noGrp="1"/>
          </p:cNvSpPr>
          <p:nvPr>
            <p:ph type="sldNum" sz="quarter" idx="24"/>
          </p:nvPr>
        </p:nvSpPr>
        <p:spPr/>
        <p:txBody>
          <a:bodyPr/>
          <a:lstStyle/>
          <a:p>
            <a:fld id="{B3284CE9-EFAB-9F4B-868A-1F02DB69B64D}" type="slidenum">
              <a:rPr lang="en-GB" smtClean="0"/>
              <a:pPr/>
              <a:t>‹#›</a:t>
            </a:fld>
            <a:endParaRPr lang="en-GB"/>
          </a:p>
        </p:txBody>
      </p:sp>
      <p:sp>
        <p:nvSpPr>
          <p:cNvPr id="4" name="Rectangle 3">
            <a:extLst>
              <a:ext uri="{FF2B5EF4-FFF2-40B4-BE49-F238E27FC236}">
                <a16:creationId xmlns:a16="http://schemas.microsoft.com/office/drawing/2014/main" id="{B5E75ADD-C399-2542-6372-9962D6E6019A}"/>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76858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4 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B207-5C5B-70B1-F426-BF729ED9979B}"/>
              </a:ext>
            </a:extLst>
          </p:cNvPr>
          <p:cNvSpPr>
            <a:spLocks noGrp="1"/>
          </p:cNvSpPr>
          <p:nvPr>
            <p:ph type="title"/>
          </p:nvPr>
        </p:nvSpPr>
        <p:spPr/>
        <p:txBody>
          <a:bodyPr/>
          <a:lstStyle/>
          <a:p>
            <a:r>
              <a:rPr lang="en-US"/>
              <a:t>Click to edit Master title style</a:t>
            </a:r>
            <a:endParaRPr lang="en-GB"/>
          </a:p>
        </p:txBody>
      </p:sp>
      <p:sp>
        <p:nvSpPr>
          <p:cNvPr id="17" name="Diamond 16">
            <a:extLst>
              <a:ext uri="{FF2B5EF4-FFF2-40B4-BE49-F238E27FC236}">
                <a16:creationId xmlns:a16="http://schemas.microsoft.com/office/drawing/2014/main" id="{A3913290-0FEC-A506-ABBD-90A42D4D55B9}"/>
              </a:ext>
            </a:extLst>
          </p:cNvPr>
          <p:cNvSpPr>
            <a:spLocks noChangeAspect="1"/>
          </p:cNvSpPr>
          <p:nvPr/>
        </p:nvSpPr>
        <p:spPr>
          <a:xfrm>
            <a:off x="998445" y="1534917"/>
            <a:ext cx="1332000"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iamond 17">
            <a:extLst>
              <a:ext uri="{FF2B5EF4-FFF2-40B4-BE49-F238E27FC236}">
                <a16:creationId xmlns:a16="http://schemas.microsoft.com/office/drawing/2014/main" id="{51219CFD-2E90-7C0C-A4C0-A31470F7D152}"/>
              </a:ext>
            </a:extLst>
          </p:cNvPr>
          <p:cNvSpPr>
            <a:spLocks noChangeAspect="1"/>
          </p:cNvSpPr>
          <p:nvPr/>
        </p:nvSpPr>
        <p:spPr>
          <a:xfrm>
            <a:off x="3966019" y="1512762"/>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22">
            <a:extLst>
              <a:ext uri="{FF2B5EF4-FFF2-40B4-BE49-F238E27FC236}">
                <a16:creationId xmlns:a16="http://schemas.microsoft.com/office/drawing/2014/main" id="{F3263630-1B00-66C2-DDC1-F500B5BD4C41}"/>
              </a:ext>
            </a:extLst>
          </p:cNvPr>
          <p:cNvSpPr>
            <a:spLocks noGrp="1"/>
          </p:cNvSpPr>
          <p:nvPr>
            <p:ph type="body" sz="quarter" idx="13" hasCustomPrompt="1"/>
          </p:nvPr>
        </p:nvSpPr>
        <p:spPr>
          <a:xfrm>
            <a:off x="407145" y="3202961"/>
            <a:ext cx="2514600" cy="3016960"/>
          </a:xfrm>
        </p:spPr>
        <p:txBody>
          <a:bodyPr>
            <a:normAutofit/>
          </a:bodyPr>
          <a:lstStyle>
            <a:lvl1pPr marL="0" indent="0" algn="ctr">
              <a:buNone/>
              <a:defRPr sz="2000">
                <a:solidFill>
                  <a:schemeClr val="tx1"/>
                </a:solidFill>
              </a:defRPr>
            </a:lvl1pPr>
          </a:lstStyle>
          <a:p>
            <a:pPr lvl="0"/>
            <a:r>
              <a:rPr lang="en-GB"/>
              <a:t>Click to add text</a:t>
            </a:r>
          </a:p>
        </p:txBody>
      </p:sp>
      <p:sp>
        <p:nvSpPr>
          <p:cNvPr id="20" name="Text Placeholder 22">
            <a:extLst>
              <a:ext uri="{FF2B5EF4-FFF2-40B4-BE49-F238E27FC236}">
                <a16:creationId xmlns:a16="http://schemas.microsoft.com/office/drawing/2014/main" id="{B4B50D79-FE46-42BC-A2C7-9DCDF845985D}"/>
              </a:ext>
            </a:extLst>
          </p:cNvPr>
          <p:cNvSpPr>
            <a:spLocks noGrp="1"/>
          </p:cNvSpPr>
          <p:nvPr>
            <p:ph type="body" sz="quarter" idx="14" hasCustomPrompt="1"/>
          </p:nvPr>
        </p:nvSpPr>
        <p:spPr>
          <a:xfrm>
            <a:off x="3362382" y="3220328"/>
            <a:ext cx="2514600" cy="2999594"/>
          </a:xfrm>
        </p:spPr>
        <p:txBody>
          <a:bodyPr>
            <a:normAutofit/>
          </a:bodyPr>
          <a:lstStyle>
            <a:lvl1pPr marL="0" indent="0" algn="ctr">
              <a:buNone/>
              <a:defRPr sz="2000">
                <a:solidFill>
                  <a:schemeClr val="tx1"/>
                </a:solidFill>
              </a:defRPr>
            </a:lvl1pPr>
          </a:lstStyle>
          <a:p>
            <a:pPr lvl="0"/>
            <a:r>
              <a:rPr lang="en-GB"/>
              <a:t>Click to add text</a:t>
            </a:r>
          </a:p>
        </p:txBody>
      </p:sp>
      <p:sp>
        <p:nvSpPr>
          <p:cNvPr id="21" name="Diamond 20">
            <a:extLst>
              <a:ext uri="{FF2B5EF4-FFF2-40B4-BE49-F238E27FC236}">
                <a16:creationId xmlns:a16="http://schemas.microsoft.com/office/drawing/2014/main" id="{04260901-55E9-FCD8-C785-3FBAEAB2BA41}"/>
              </a:ext>
            </a:extLst>
          </p:cNvPr>
          <p:cNvSpPr>
            <a:spLocks noChangeAspect="1"/>
          </p:cNvSpPr>
          <p:nvPr/>
        </p:nvSpPr>
        <p:spPr>
          <a:xfrm>
            <a:off x="6936627" y="1526759"/>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 Placeholder 22">
            <a:extLst>
              <a:ext uri="{FF2B5EF4-FFF2-40B4-BE49-F238E27FC236}">
                <a16:creationId xmlns:a16="http://schemas.microsoft.com/office/drawing/2014/main" id="{E92C7542-C073-4601-EB89-4F059667CFFD}"/>
              </a:ext>
            </a:extLst>
          </p:cNvPr>
          <p:cNvSpPr>
            <a:spLocks noGrp="1"/>
          </p:cNvSpPr>
          <p:nvPr>
            <p:ph type="body" sz="quarter" idx="19" hasCustomPrompt="1"/>
          </p:nvPr>
        </p:nvSpPr>
        <p:spPr>
          <a:xfrm>
            <a:off x="6317619" y="3220327"/>
            <a:ext cx="2514600" cy="2999593"/>
          </a:xfrm>
        </p:spPr>
        <p:txBody>
          <a:bodyPr>
            <a:normAutofit/>
          </a:bodyPr>
          <a:lstStyle>
            <a:lvl1pPr marL="0" indent="0" algn="ctr">
              <a:buNone/>
              <a:defRPr sz="2000">
                <a:solidFill>
                  <a:schemeClr val="tx1"/>
                </a:solidFill>
              </a:defRPr>
            </a:lvl1pPr>
          </a:lstStyle>
          <a:p>
            <a:pPr lvl="0"/>
            <a:r>
              <a:rPr lang="en-GB"/>
              <a:t>Click to add text</a:t>
            </a:r>
          </a:p>
        </p:txBody>
      </p:sp>
      <p:sp>
        <p:nvSpPr>
          <p:cNvPr id="23" name="Diamond 22">
            <a:extLst>
              <a:ext uri="{FF2B5EF4-FFF2-40B4-BE49-F238E27FC236}">
                <a16:creationId xmlns:a16="http://schemas.microsoft.com/office/drawing/2014/main" id="{EACFC3AC-4F48-A183-29BC-EC5EE4CC9C0D}"/>
              </a:ext>
            </a:extLst>
          </p:cNvPr>
          <p:cNvSpPr>
            <a:spLocks noChangeAspect="1"/>
          </p:cNvSpPr>
          <p:nvPr/>
        </p:nvSpPr>
        <p:spPr>
          <a:xfrm>
            <a:off x="9869783" y="1524552"/>
            <a:ext cx="1335034" cy="1332000"/>
          </a:xfrm>
          <a:prstGeom prst="diamond">
            <a:avLst/>
          </a:prstGeom>
          <a:solidFill>
            <a:srgbClr val="88A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22">
            <a:extLst>
              <a:ext uri="{FF2B5EF4-FFF2-40B4-BE49-F238E27FC236}">
                <a16:creationId xmlns:a16="http://schemas.microsoft.com/office/drawing/2014/main" id="{4BF2850D-E099-F2EB-6CB7-0F6EB08862A3}"/>
              </a:ext>
            </a:extLst>
          </p:cNvPr>
          <p:cNvSpPr>
            <a:spLocks noGrp="1"/>
          </p:cNvSpPr>
          <p:nvPr>
            <p:ph type="body" sz="quarter" idx="20" hasCustomPrompt="1"/>
          </p:nvPr>
        </p:nvSpPr>
        <p:spPr>
          <a:xfrm>
            <a:off x="9272856" y="3218120"/>
            <a:ext cx="2514600" cy="3019167"/>
          </a:xfrm>
        </p:spPr>
        <p:txBody>
          <a:bodyPr>
            <a:normAutofit/>
          </a:bodyPr>
          <a:lstStyle>
            <a:lvl1pPr marL="0" indent="0" algn="ctr">
              <a:buNone/>
              <a:defRPr sz="2000">
                <a:solidFill>
                  <a:schemeClr val="tx1"/>
                </a:solidFill>
              </a:defRPr>
            </a:lvl1pPr>
          </a:lstStyle>
          <a:p>
            <a:pPr lvl="0"/>
            <a:r>
              <a:rPr lang="en-GB"/>
              <a:t>Click to add text</a:t>
            </a:r>
          </a:p>
        </p:txBody>
      </p:sp>
      <p:sp>
        <p:nvSpPr>
          <p:cNvPr id="25" name="Text Placeholder 17">
            <a:extLst>
              <a:ext uri="{FF2B5EF4-FFF2-40B4-BE49-F238E27FC236}">
                <a16:creationId xmlns:a16="http://schemas.microsoft.com/office/drawing/2014/main" id="{F7467C20-AC80-8AF4-CFA3-47CFEFF2D954}"/>
              </a:ext>
            </a:extLst>
          </p:cNvPr>
          <p:cNvSpPr>
            <a:spLocks noGrp="1"/>
          </p:cNvSpPr>
          <p:nvPr>
            <p:ph type="body" sz="quarter" idx="17" hasCustomPrompt="1"/>
          </p:nvPr>
        </p:nvSpPr>
        <p:spPr>
          <a:xfrm>
            <a:off x="1323131" y="1843892"/>
            <a:ext cx="717046" cy="700087"/>
          </a:xfrm>
          <a:noFill/>
        </p:spPr>
        <p:txBody>
          <a:bodyPr anchor="ctr">
            <a:normAutofit/>
          </a:bodyPr>
          <a:lstStyle>
            <a:lvl1pPr marL="9525" indent="0" algn="ctr">
              <a:buNone/>
              <a:defRPr sz="4000" b="1">
                <a:solidFill>
                  <a:schemeClr val="bg2"/>
                </a:solidFill>
              </a:defRPr>
            </a:lvl1pPr>
          </a:lstStyle>
          <a:p>
            <a:pPr lvl="0"/>
            <a:r>
              <a:rPr lang="en-GB"/>
              <a:t>##</a:t>
            </a:r>
          </a:p>
        </p:txBody>
      </p:sp>
      <p:sp>
        <p:nvSpPr>
          <p:cNvPr id="26" name="Text Placeholder 17">
            <a:extLst>
              <a:ext uri="{FF2B5EF4-FFF2-40B4-BE49-F238E27FC236}">
                <a16:creationId xmlns:a16="http://schemas.microsoft.com/office/drawing/2014/main" id="{11130BB0-A5C4-39A0-ECF3-B8EC13A54C4F}"/>
              </a:ext>
            </a:extLst>
          </p:cNvPr>
          <p:cNvSpPr>
            <a:spLocks noGrp="1"/>
          </p:cNvSpPr>
          <p:nvPr>
            <p:ph type="body" sz="quarter" idx="22" hasCustomPrompt="1"/>
          </p:nvPr>
        </p:nvSpPr>
        <p:spPr>
          <a:xfrm>
            <a:off x="4293739" y="1828718"/>
            <a:ext cx="717046" cy="700087"/>
          </a:xfrm>
          <a:noFill/>
        </p:spPr>
        <p:txBody>
          <a:bodyPr anchor="ctr">
            <a:normAutofit/>
          </a:bodyPr>
          <a:lstStyle>
            <a:lvl1pPr marL="9525" indent="0" algn="ctr">
              <a:buNone/>
              <a:defRPr sz="4000" b="1">
                <a:solidFill>
                  <a:schemeClr val="bg2"/>
                </a:solidFill>
              </a:defRPr>
            </a:lvl1pPr>
          </a:lstStyle>
          <a:p>
            <a:pPr lvl="0"/>
            <a:r>
              <a:rPr lang="en-GB"/>
              <a:t>##</a:t>
            </a:r>
          </a:p>
        </p:txBody>
      </p:sp>
      <p:sp>
        <p:nvSpPr>
          <p:cNvPr id="27" name="Text Placeholder 17">
            <a:extLst>
              <a:ext uri="{FF2B5EF4-FFF2-40B4-BE49-F238E27FC236}">
                <a16:creationId xmlns:a16="http://schemas.microsoft.com/office/drawing/2014/main" id="{CD3294F7-D1DB-678C-B87E-073539489DE4}"/>
              </a:ext>
            </a:extLst>
          </p:cNvPr>
          <p:cNvSpPr>
            <a:spLocks noGrp="1"/>
          </p:cNvSpPr>
          <p:nvPr>
            <p:ph type="body" sz="quarter" idx="23" hasCustomPrompt="1"/>
          </p:nvPr>
        </p:nvSpPr>
        <p:spPr>
          <a:xfrm>
            <a:off x="7279191" y="1849141"/>
            <a:ext cx="717046" cy="700087"/>
          </a:xfrm>
          <a:noFill/>
        </p:spPr>
        <p:txBody>
          <a:bodyPr anchor="ctr">
            <a:normAutofit/>
          </a:bodyPr>
          <a:lstStyle>
            <a:lvl1pPr marL="9525" indent="0" algn="ctr">
              <a:buNone/>
              <a:defRPr sz="4000" b="1">
                <a:solidFill>
                  <a:schemeClr val="bg2"/>
                </a:solidFill>
              </a:defRPr>
            </a:lvl1pPr>
          </a:lstStyle>
          <a:p>
            <a:pPr lvl="0"/>
            <a:r>
              <a:rPr lang="en-GB"/>
              <a:t>##</a:t>
            </a:r>
          </a:p>
        </p:txBody>
      </p:sp>
      <p:sp>
        <p:nvSpPr>
          <p:cNvPr id="28" name="Text Placeholder 17">
            <a:extLst>
              <a:ext uri="{FF2B5EF4-FFF2-40B4-BE49-F238E27FC236}">
                <a16:creationId xmlns:a16="http://schemas.microsoft.com/office/drawing/2014/main" id="{DB361A1D-F7CA-7E48-0E46-9CC3972CBD78}"/>
              </a:ext>
            </a:extLst>
          </p:cNvPr>
          <p:cNvSpPr>
            <a:spLocks noGrp="1"/>
          </p:cNvSpPr>
          <p:nvPr>
            <p:ph type="body" sz="quarter" idx="24" hasCustomPrompt="1"/>
          </p:nvPr>
        </p:nvSpPr>
        <p:spPr>
          <a:xfrm>
            <a:off x="10207591" y="1840508"/>
            <a:ext cx="717046" cy="700087"/>
          </a:xfrm>
          <a:noFill/>
        </p:spPr>
        <p:txBody>
          <a:bodyPr anchor="ctr">
            <a:normAutofit/>
          </a:bodyPr>
          <a:lstStyle>
            <a:lvl1pPr marL="9525" indent="0" algn="ctr">
              <a:buNone/>
              <a:defRPr sz="4000" b="1">
                <a:solidFill>
                  <a:schemeClr val="bg2"/>
                </a:solidFill>
              </a:defRPr>
            </a:lvl1pPr>
          </a:lstStyle>
          <a:p>
            <a:pPr lvl="0"/>
            <a:r>
              <a:rPr lang="en-GB"/>
              <a:t>##</a:t>
            </a:r>
          </a:p>
        </p:txBody>
      </p:sp>
      <p:sp>
        <p:nvSpPr>
          <p:cNvPr id="8" name="Rectangle 7">
            <a:extLst>
              <a:ext uri="{FF2B5EF4-FFF2-40B4-BE49-F238E27FC236}">
                <a16:creationId xmlns:a16="http://schemas.microsoft.com/office/drawing/2014/main" id="{B52AE618-B0A9-8915-19D8-7D913305B032}"/>
              </a:ext>
            </a:extLst>
          </p:cNvPr>
          <p:cNvSpPr/>
          <p:nvPr userDrawn="1"/>
        </p:nvSpPr>
        <p:spPr>
          <a:xfrm>
            <a:off x="-1792270" y="0"/>
            <a:ext cx="1658228" cy="6731000"/>
          </a:xfrm>
          <a:prstGeom prst="rect">
            <a:avLst/>
          </a:prstGeom>
          <a:solidFill>
            <a:srgbClr val="FFFCDB"/>
          </a:solidFill>
          <a:ln>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rtlCol="0" anchor="t"/>
          <a:lstStyle/>
          <a:p>
            <a:pPr algn="l"/>
            <a:r>
              <a:rPr lang="en-GB" sz="1200" b="1">
                <a:solidFill>
                  <a:srgbClr val="1A1918"/>
                </a:solidFill>
              </a:rPr>
              <a:t>LAYOUT GUIDE</a:t>
            </a:r>
          </a:p>
          <a:p>
            <a:pPr algn="l"/>
            <a:endParaRPr lang="en-GB" sz="1200">
              <a:solidFill>
                <a:srgbClr val="1A1918"/>
              </a:solidFill>
            </a:endParaRPr>
          </a:p>
          <a:p>
            <a:pPr algn="l"/>
            <a:r>
              <a:rPr lang="en-GB" sz="1200">
                <a:solidFill>
                  <a:srgbClr val="1A1918"/>
                </a:solidFill>
              </a:rPr>
              <a:t>This slide can be used to replace bullet points.  </a:t>
            </a:r>
          </a:p>
          <a:p>
            <a:pPr algn="l"/>
            <a:endParaRPr lang="en-GB" sz="1200">
              <a:solidFill>
                <a:srgbClr val="1A1918"/>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solidFill>
                  <a:srgbClr val="1A1918"/>
                </a:solidFill>
              </a:rPr>
              <a:t>You may wish to add numbers or icons to help describe your content. The colour should be </a:t>
            </a:r>
            <a:r>
              <a:rPr lang="en-GB" sz="1200" b="1">
                <a:solidFill>
                  <a:srgbClr val="1A1918"/>
                </a:solidFill>
              </a:rPr>
              <a:t>HEX#032040</a:t>
            </a:r>
            <a:r>
              <a:rPr lang="en-GB" sz="1200">
                <a:solidFill>
                  <a:srgbClr val="1A1918"/>
                </a:solidFill>
              </a:rPr>
              <a:t>.</a:t>
            </a:r>
          </a:p>
          <a:p>
            <a:pPr algn="l"/>
            <a:endParaRPr lang="en-GB" sz="1200">
              <a:solidFill>
                <a:srgbClr val="1A1918"/>
              </a:solidFill>
            </a:endParaRPr>
          </a:p>
          <a:p>
            <a:pPr algn="l"/>
            <a:r>
              <a:rPr lang="en-GB" sz="1200">
                <a:solidFill>
                  <a:srgbClr val="1A1918"/>
                </a:solidFill>
              </a:rPr>
              <a:t>Simply click on the ## placeholder to add a number. They are already formatted to be 40 point font and bold.</a:t>
            </a:r>
          </a:p>
          <a:p>
            <a:pPr algn="l"/>
            <a:endParaRPr lang="en-GB" sz="1200">
              <a:solidFill>
                <a:srgbClr val="1A1918"/>
              </a:solidFill>
            </a:endParaRPr>
          </a:p>
          <a:p>
            <a:pPr algn="l"/>
            <a:r>
              <a:rPr lang="en-GB" sz="1200">
                <a:solidFill>
                  <a:srgbClr val="1A1918"/>
                </a:solidFill>
              </a:rPr>
              <a:t>To add an icon, delete the ## placeholder and go to </a:t>
            </a:r>
            <a:r>
              <a:rPr lang="en-GB" sz="1200" b="1">
                <a:solidFill>
                  <a:srgbClr val="1A1918"/>
                </a:solidFill>
              </a:rPr>
              <a:t>Insert </a:t>
            </a:r>
            <a:r>
              <a:rPr lang="en-GB" sz="1200">
                <a:solidFill>
                  <a:srgbClr val="1A1918"/>
                </a:solidFill>
              </a:rPr>
              <a:t>&gt; </a:t>
            </a:r>
            <a:r>
              <a:rPr lang="en-GB" sz="1200" b="1">
                <a:solidFill>
                  <a:srgbClr val="1A1918"/>
                </a:solidFill>
              </a:rPr>
              <a:t>Icons</a:t>
            </a:r>
          </a:p>
          <a:p>
            <a:pPr algn="l"/>
            <a:endParaRPr lang="en-GB" sz="1200">
              <a:solidFill>
                <a:srgbClr val="1A1918"/>
              </a:solidFill>
            </a:endParaRPr>
          </a:p>
          <a:p>
            <a:pPr algn="l"/>
            <a:r>
              <a:rPr lang="en-GB" sz="1200">
                <a:solidFill>
                  <a:srgbClr val="1A1918"/>
                </a:solidFill>
              </a:rPr>
              <a:t>The size for icons should be 2x2 cm.</a:t>
            </a:r>
          </a:p>
          <a:p>
            <a:pPr algn="l"/>
            <a:r>
              <a:rPr lang="en-GB" sz="1200">
                <a:solidFill>
                  <a:srgbClr val="1A1918"/>
                </a:solidFill>
              </a:rPr>
              <a:t>Resizing is done in the Graphics Format tab. </a:t>
            </a:r>
            <a:endParaRPr lang="en-GB" sz="1200">
              <a:solidFill>
                <a:schemeClr val="tx1"/>
              </a:solidFill>
            </a:endParaRPr>
          </a:p>
          <a:p>
            <a:pPr algn="l"/>
            <a:r>
              <a:rPr lang="en-GB" sz="1200">
                <a:solidFill>
                  <a:schemeClr val="accent5">
                    <a:lumMod val="40000"/>
                    <a:lumOff val="60000"/>
                  </a:schemeClr>
                </a:solidFill>
              </a:rPr>
              <a:t>--------------</a:t>
            </a:r>
          </a:p>
          <a:p>
            <a:pPr algn="l"/>
            <a:r>
              <a:rPr lang="en-GB" sz="1050" i="1">
                <a:solidFill>
                  <a:srgbClr val="767776"/>
                </a:solidFill>
              </a:rPr>
              <a:t>This info box will not appear when you present your slide.</a:t>
            </a:r>
          </a:p>
        </p:txBody>
      </p:sp>
      <p:sp>
        <p:nvSpPr>
          <p:cNvPr id="5" name="Date Placeholder 4">
            <a:extLst>
              <a:ext uri="{FF2B5EF4-FFF2-40B4-BE49-F238E27FC236}">
                <a16:creationId xmlns:a16="http://schemas.microsoft.com/office/drawing/2014/main" id="{1AD34322-F694-8930-5A39-AF213B2FAC7C}"/>
              </a:ext>
            </a:extLst>
          </p:cNvPr>
          <p:cNvSpPr>
            <a:spLocks noGrp="1"/>
          </p:cNvSpPr>
          <p:nvPr>
            <p:ph type="dt" sz="half" idx="25"/>
          </p:nvPr>
        </p:nvSpPr>
        <p:spPr/>
        <p:txBody>
          <a:bodyPr/>
          <a:lstStyle/>
          <a:p>
            <a:fld id="{323C7BE1-67B9-5941-A9CD-FE6AEB98B9F2}" type="datetime1">
              <a:rPr lang="sv-SE" smtClean="0"/>
              <a:t>2024-05-26</a:t>
            </a:fld>
            <a:endParaRPr lang="en-GB"/>
          </a:p>
        </p:txBody>
      </p:sp>
      <p:sp>
        <p:nvSpPr>
          <p:cNvPr id="9" name="Footer Placeholder 8">
            <a:extLst>
              <a:ext uri="{FF2B5EF4-FFF2-40B4-BE49-F238E27FC236}">
                <a16:creationId xmlns:a16="http://schemas.microsoft.com/office/drawing/2014/main" id="{FAF4FB9C-E9DE-ECED-F92A-26D3562867C8}"/>
              </a:ext>
            </a:extLst>
          </p:cNvPr>
          <p:cNvSpPr>
            <a:spLocks noGrp="1"/>
          </p:cNvSpPr>
          <p:nvPr>
            <p:ph type="ftr" sz="quarter" idx="26"/>
          </p:nvPr>
        </p:nvSpPr>
        <p:spPr/>
        <p:txBody>
          <a:bodyPr/>
          <a:lstStyle/>
          <a:p>
            <a:r>
              <a:rPr lang="en-GB"/>
              <a:t>YOUR DEPARTMENT NAME</a:t>
            </a:r>
          </a:p>
        </p:txBody>
      </p:sp>
      <p:sp>
        <p:nvSpPr>
          <p:cNvPr id="10" name="Slide Number Placeholder 9">
            <a:extLst>
              <a:ext uri="{FF2B5EF4-FFF2-40B4-BE49-F238E27FC236}">
                <a16:creationId xmlns:a16="http://schemas.microsoft.com/office/drawing/2014/main" id="{C11BAF91-8631-993A-1B2E-E98438CA89E0}"/>
              </a:ext>
            </a:extLst>
          </p:cNvPr>
          <p:cNvSpPr>
            <a:spLocks noGrp="1"/>
          </p:cNvSpPr>
          <p:nvPr>
            <p:ph type="sldNum" sz="quarter" idx="27"/>
          </p:nvPr>
        </p:nvSpPr>
        <p:spPr/>
        <p:txBody>
          <a:bodyPr/>
          <a:lstStyle/>
          <a:p>
            <a:fld id="{B3284CE9-EFAB-9F4B-868A-1F02DB69B64D}" type="slidenum">
              <a:rPr lang="en-GB" smtClean="0"/>
              <a:pPr/>
              <a:t>‹#›</a:t>
            </a:fld>
            <a:endParaRPr lang="en-GB"/>
          </a:p>
        </p:txBody>
      </p:sp>
      <p:sp>
        <p:nvSpPr>
          <p:cNvPr id="3" name="Rectangle 2">
            <a:extLst>
              <a:ext uri="{FF2B5EF4-FFF2-40B4-BE49-F238E27FC236}">
                <a16:creationId xmlns:a16="http://schemas.microsoft.com/office/drawing/2014/main" id="{E4AEF616-2F1D-9E6E-5B86-F1B90587EFD2}"/>
              </a:ext>
            </a:extLst>
          </p:cNvPr>
          <p:cNvSpPr/>
          <p:nvPr userDrawn="1"/>
        </p:nvSpPr>
        <p:spPr>
          <a:xfrm>
            <a:off x="326655" y="369182"/>
            <a:ext cx="46800" cy="669600"/>
          </a:xfrm>
          <a:prstGeom prst="rect">
            <a:avLst/>
          </a:prstGeom>
          <a:solidFill>
            <a:srgbClr val="FF824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err="1">
              <a:solidFill>
                <a:schemeClr val="tx1"/>
              </a:solidFill>
            </a:endParaRPr>
          </a:p>
        </p:txBody>
      </p:sp>
    </p:spTree>
    <p:extLst>
      <p:ext uri="{BB962C8B-B14F-4D97-AF65-F5344CB8AC3E}">
        <p14:creationId xmlns:p14="http://schemas.microsoft.com/office/powerpoint/2010/main" val="219743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36B4656-46C1-C721-3A59-D9D22D4625BC}"/>
              </a:ext>
            </a:extLst>
          </p:cNvPr>
          <p:cNvSpPr>
            <a:spLocks noGrp="1"/>
          </p:cNvSpPr>
          <p:nvPr>
            <p:ph type="dt" sz="half" idx="10"/>
          </p:nvPr>
        </p:nvSpPr>
        <p:spPr/>
        <p:txBody>
          <a:bodyPr/>
          <a:lstStyle/>
          <a:p>
            <a:fld id="{323C7BE1-67B9-5941-A9CD-FE6AEB98B9F2}" type="datetime1">
              <a:rPr lang="sv-SE" smtClean="0"/>
              <a:t>2024-05-26</a:t>
            </a:fld>
            <a:endParaRPr lang="en-GB"/>
          </a:p>
        </p:txBody>
      </p:sp>
      <p:sp>
        <p:nvSpPr>
          <p:cNvPr id="6" name="Footer Placeholder 5">
            <a:extLst>
              <a:ext uri="{FF2B5EF4-FFF2-40B4-BE49-F238E27FC236}">
                <a16:creationId xmlns:a16="http://schemas.microsoft.com/office/drawing/2014/main" id="{E853BDFD-A743-057D-2463-BAB2F5CE9371}"/>
              </a:ext>
            </a:extLst>
          </p:cNvPr>
          <p:cNvSpPr>
            <a:spLocks noGrp="1"/>
          </p:cNvSpPr>
          <p:nvPr>
            <p:ph type="ftr" sz="quarter" idx="11"/>
          </p:nvPr>
        </p:nvSpPr>
        <p:spPr/>
        <p:txBody>
          <a:bodyPr/>
          <a:lstStyle/>
          <a:p>
            <a:r>
              <a:rPr lang="en-GB"/>
              <a:t>YOUR DEPARTMENT NAME</a:t>
            </a:r>
          </a:p>
        </p:txBody>
      </p:sp>
      <p:sp>
        <p:nvSpPr>
          <p:cNvPr id="7" name="Slide Number Placeholder 6">
            <a:extLst>
              <a:ext uri="{FF2B5EF4-FFF2-40B4-BE49-F238E27FC236}">
                <a16:creationId xmlns:a16="http://schemas.microsoft.com/office/drawing/2014/main" id="{B0EB883C-705F-592B-3AD4-C11BB3091CBE}"/>
              </a:ext>
            </a:extLst>
          </p:cNvPr>
          <p:cNvSpPr>
            <a:spLocks noGrp="1"/>
          </p:cNvSpPr>
          <p:nvPr>
            <p:ph type="sldNum" sz="quarter" idx="12"/>
          </p:nvPr>
        </p:nvSpPr>
        <p:spPr/>
        <p:txBody>
          <a:bodyPr/>
          <a:lstStyle/>
          <a:p>
            <a:fld id="{B3284CE9-EFAB-9F4B-868A-1F02DB69B64D}" type="slidenum">
              <a:rPr lang="en-GB" smtClean="0"/>
              <a:pPr/>
              <a:t>‹#›</a:t>
            </a:fld>
            <a:endParaRPr lang="en-GB"/>
          </a:p>
        </p:txBody>
      </p:sp>
    </p:spTree>
    <p:extLst>
      <p:ext uri="{BB962C8B-B14F-4D97-AF65-F5344CB8AC3E}">
        <p14:creationId xmlns:p14="http://schemas.microsoft.com/office/powerpoint/2010/main" val="413659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204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A5020B-988D-B10A-7338-7B28C7F28A12}"/>
              </a:ext>
            </a:extLst>
          </p:cNvPr>
          <p:cNvSpPr/>
          <p:nvPr/>
        </p:nvSpPr>
        <p:spPr>
          <a:xfrm>
            <a:off x="-2168" y="6522640"/>
            <a:ext cx="12204000" cy="351402"/>
          </a:xfrm>
          <a:prstGeom prst="rect">
            <a:avLst/>
          </a:prstGeom>
          <a:solidFill>
            <a:srgbClr val="FFFFFF"/>
          </a:solidFill>
          <a:ln w="19050" cap="flat" cmpd="sng" algn="ctr">
            <a:noFill/>
            <a:prstDash val="solid"/>
          </a:ln>
          <a:effectLst/>
        </p:spPr>
        <p:txBody>
          <a:bodyPr rtlCol="0" anchor="ctr"/>
          <a:lstStyle/>
          <a:p>
            <a:pPr marL="0" marR="0" lvl="0" indent="0" algn="l" defTabSz="457200" eaLnBrk="1" fontAlgn="base" latinLnBrk="0" hangingPunct="1">
              <a:lnSpc>
                <a:spcPct val="100000"/>
              </a:lnSpc>
              <a:spcBef>
                <a:spcPct val="0"/>
              </a:spcBef>
              <a:spcAft>
                <a:spcPct val="0"/>
              </a:spcAft>
              <a:buClrTx/>
              <a:buSzTx/>
              <a:buFontTx/>
              <a:buNone/>
              <a:tabLst/>
              <a:defRPr/>
            </a:pPr>
            <a:r>
              <a:rPr kumimoji="0" lang="en-GB" sz="900" b="1" i="0" u="none" strike="noStrike" kern="0" cap="none" spc="300" normalizeH="0" baseline="0" noProof="0">
                <a:ln>
                  <a:noFill/>
                </a:ln>
                <a:solidFill>
                  <a:schemeClr val="bg2"/>
                </a:solidFill>
                <a:effectLst/>
                <a:uLnTx/>
                <a:uFillTx/>
                <a:latin typeface="Arial" panose="020B0604020202020204" pitchFamily="34" charset="0"/>
                <a:ea typeface="+mn-ea"/>
                <a:cs typeface="Arial" panose="020B0604020202020204" pitchFamily="34" charset="0"/>
              </a:rPr>
              <a:t>   LULEÅ UNIVERSITY OF TECHNOLOGY</a:t>
            </a:r>
          </a:p>
        </p:txBody>
      </p:sp>
      <p:sp>
        <p:nvSpPr>
          <p:cNvPr id="2" name="Title Placeholder 1">
            <a:extLst>
              <a:ext uri="{FF2B5EF4-FFF2-40B4-BE49-F238E27FC236}">
                <a16:creationId xmlns:a16="http://schemas.microsoft.com/office/drawing/2014/main" id="{C0B63CBA-E7D3-DEEC-77A3-9B5272945B43}"/>
              </a:ext>
            </a:extLst>
          </p:cNvPr>
          <p:cNvSpPr>
            <a:spLocks noGrp="1"/>
          </p:cNvSpPr>
          <p:nvPr>
            <p:ph type="title"/>
          </p:nvPr>
        </p:nvSpPr>
        <p:spPr>
          <a:xfrm>
            <a:off x="557963" y="260350"/>
            <a:ext cx="9138488" cy="936625"/>
          </a:xfrm>
          <a:prstGeom prst="rect">
            <a:avLst/>
          </a:prstGeom>
        </p:spPr>
        <p:txBody>
          <a:bodyPr vert="horz" lIns="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932D79-78EE-7521-33FF-315E01EA7FBB}"/>
              </a:ext>
            </a:extLst>
          </p:cNvPr>
          <p:cNvSpPr>
            <a:spLocks noGrp="1"/>
          </p:cNvSpPr>
          <p:nvPr>
            <p:ph type="body" idx="1"/>
          </p:nvPr>
        </p:nvSpPr>
        <p:spPr>
          <a:xfrm>
            <a:off x="557962" y="1275711"/>
            <a:ext cx="11080002" cy="4958402"/>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43A25039-55C8-CA28-2435-D5FD1CF1DDD0}"/>
              </a:ext>
            </a:extLst>
          </p:cNvPr>
          <p:cNvSpPr>
            <a:spLocks noGrp="1"/>
          </p:cNvSpPr>
          <p:nvPr>
            <p:ph type="ftr" sz="quarter" idx="3"/>
          </p:nvPr>
        </p:nvSpPr>
        <p:spPr>
          <a:xfrm>
            <a:off x="3701328" y="6512331"/>
            <a:ext cx="7600085" cy="365125"/>
          </a:xfrm>
          <a:prstGeom prst="rect">
            <a:avLst/>
          </a:prstGeom>
        </p:spPr>
        <p:txBody>
          <a:bodyPr vert="horz" lIns="91440" tIns="45720" rIns="91440" bIns="45720" rtlCol="0" anchor="ctr"/>
          <a:lstStyle>
            <a:lvl1pPr algn="l">
              <a:defRPr sz="900" spc="300">
                <a:solidFill>
                  <a:srgbClr val="88A5BD"/>
                </a:solidFill>
              </a:defRPr>
            </a:lvl1pPr>
          </a:lstStyle>
          <a:p>
            <a:r>
              <a:rPr lang="en-GB"/>
              <a:t>YOUR DEPARTMENT NAME</a:t>
            </a:r>
          </a:p>
        </p:txBody>
      </p:sp>
      <p:sp>
        <p:nvSpPr>
          <p:cNvPr id="10" name="Slide Number Placeholder 5">
            <a:extLst>
              <a:ext uri="{FF2B5EF4-FFF2-40B4-BE49-F238E27FC236}">
                <a16:creationId xmlns:a16="http://schemas.microsoft.com/office/drawing/2014/main" id="{39A5DECB-4B3B-362A-EDB1-3F4BD2A3542E}"/>
              </a:ext>
            </a:extLst>
          </p:cNvPr>
          <p:cNvSpPr>
            <a:spLocks noGrp="1"/>
          </p:cNvSpPr>
          <p:nvPr>
            <p:ph type="sldNum" sz="quarter" idx="4"/>
          </p:nvPr>
        </p:nvSpPr>
        <p:spPr>
          <a:xfrm>
            <a:off x="11641138" y="6508749"/>
            <a:ext cx="550862" cy="365125"/>
          </a:xfrm>
          <a:prstGeom prst="rect">
            <a:avLst/>
          </a:prstGeom>
        </p:spPr>
        <p:txBody>
          <a:bodyPr vert="horz" lIns="91440" tIns="45720" rIns="91440" bIns="45720" rtlCol="0" anchor="ctr"/>
          <a:lstStyle>
            <a:lvl1pPr algn="ctr">
              <a:defRPr sz="900">
                <a:solidFill>
                  <a:srgbClr val="88A5BD"/>
                </a:solidFill>
              </a:defRPr>
            </a:lvl1pPr>
          </a:lstStyle>
          <a:p>
            <a:fld id="{B3284CE9-EFAB-9F4B-868A-1F02DB69B64D}" type="slidenum">
              <a:rPr lang="en-GB" smtClean="0"/>
              <a:pPr/>
              <a:t>‹#›</a:t>
            </a:fld>
            <a:endParaRPr lang="en-GB"/>
          </a:p>
        </p:txBody>
      </p:sp>
      <p:sp>
        <p:nvSpPr>
          <p:cNvPr id="11" name="Date Placeholder 8">
            <a:extLst>
              <a:ext uri="{FF2B5EF4-FFF2-40B4-BE49-F238E27FC236}">
                <a16:creationId xmlns:a16="http://schemas.microsoft.com/office/drawing/2014/main" id="{ADAFCC16-DC0F-6B28-C0B1-2D9CA92B250A}"/>
              </a:ext>
            </a:extLst>
          </p:cNvPr>
          <p:cNvSpPr>
            <a:spLocks noGrp="1"/>
          </p:cNvSpPr>
          <p:nvPr>
            <p:ph type="dt" sz="half" idx="2"/>
          </p:nvPr>
        </p:nvSpPr>
        <p:spPr>
          <a:xfrm>
            <a:off x="10502473" y="6886131"/>
            <a:ext cx="1138665" cy="365125"/>
          </a:xfrm>
          <a:prstGeom prst="rect">
            <a:avLst/>
          </a:prstGeom>
        </p:spPr>
        <p:txBody>
          <a:bodyPr vert="horz" lIns="91440" tIns="45720" rIns="91440" bIns="45720" rtlCol="0" anchor="ctr"/>
          <a:lstStyle>
            <a:lvl1pPr algn="r">
              <a:defRPr sz="900">
                <a:solidFill>
                  <a:srgbClr val="88A5BD"/>
                </a:solidFill>
              </a:defRPr>
            </a:lvl1pPr>
          </a:lstStyle>
          <a:p>
            <a:fld id="{323C7BE1-67B9-5941-A9CD-FE6AEB98B9F2}" type="datetime1">
              <a:rPr lang="sv-SE" smtClean="0"/>
              <a:t>2024-05-26</a:t>
            </a:fld>
            <a:endParaRPr lang="en-GB"/>
          </a:p>
        </p:txBody>
      </p:sp>
    </p:spTree>
    <p:extLst>
      <p:ext uri="{BB962C8B-B14F-4D97-AF65-F5344CB8AC3E}">
        <p14:creationId xmlns:p14="http://schemas.microsoft.com/office/powerpoint/2010/main" val="14870309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6" r:id="rId18"/>
    <p:sldLayoutId id="2147483690" r:id="rId19"/>
    <p:sldLayoutId id="2147483691" r:id="rId20"/>
    <p:sldLayoutId id="2147483697" r:id="rId21"/>
    <p:sldLayoutId id="2147483692" r:id="rId22"/>
    <p:sldLayoutId id="2147483693" r:id="rId23"/>
    <p:sldLayoutId id="2147483694" r:id="rId24"/>
    <p:sldLayoutId id="214748369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8913" indent="-176213" algn="l" defTabSz="914400" rtl="0" eaLnBrk="1" latinLnBrk="0" hangingPunct="1">
        <a:lnSpc>
          <a:spcPct val="100000"/>
        </a:lnSpc>
        <a:spcBef>
          <a:spcPts val="1800"/>
        </a:spcBef>
        <a:buFont typeface="Wingdings" pitchFamily="2" charset="2"/>
        <a:buChar char="§"/>
        <a:tabLst/>
        <a:defRPr sz="2400" kern="1200">
          <a:solidFill>
            <a:schemeClr val="tx1"/>
          </a:solidFill>
          <a:latin typeface="+mn-lt"/>
          <a:ea typeface="+mn-ea"/>
          <a:cs typeface="+mn-cs"/>
        </a:defRPr>
      </a:lvl1pPr>
      <a:lvl2pPr marL="444500" indent="-174625" algn="l" defTabSz="914400" rtl="0" eaLnBrk="1" latinLnBrk="0" hangingPunct="1">
        <a:lnSpc>
          <a:spcPct val="100000"/>
        </a:lnSpc>
        <a:spcBef>
          <a:spcPts val="500"/>
        </a:spcBef>
        <a:buFont typeface="Wingdings" pitchFamily="2" charset="2"/>
        <a:buChar char="§"/>
        <a:tabLst/>
        <a:defRPr sz="2000" kern="1200">
          <a:solidFill>
            <a:schemeClr val="tx1"/>
          </a:solidFill>
          <a:latin typeface="+mn-lt"/>
          <a:ea typeface="+mn-ea"/>
          <a:cs typeface="+mn-cs"/>
        </a:defRPr>
      </a:lvl2pPr>
      <a:lvl3pPr marL="674688" indent="-176213" algn="l" defTabSz="914400" rtl="0" eaLnBrk="1" latinLnBrk="0" hangingPunct="1">
        <a:lnSpc>
          <a:spcPct val="100000"/>
        </a:lnSpc>
        <a:spcBef>
          <a:spcPts val="500"/>
        </a:spcBef>
        <a:buFont typeface="Wingdings" pitchFamily="2" charset="2"/>
        <a:buChar char="§"/>
        <a:tabLst/>
        <a:defRPr sz="1800" kern="1200">
          <a:solidFill>
            <a:schemeClr val="tx1"/>
          </a:solidFill>
          <a:latin typeface="+mn-lt"/>
          <a:ea typeface="+mn-ea"/>
          <a:cs typeface="+mn-cs"/>
        </a:defRPr>
      </a:lvl3pPr>
      <a:lvl4pPr marL="890588" indent="-174625" algn="l" defTabSz="914400" rtl="0" eaLnBrk="1" latinLnBrk="0" hangingPunct="1">
        <a:lnSpc>
          <a:spcPct val="100000"/>
        </a:lnSpc>
        <a:spcBef>
          <a:spcPts val="500"/>
        </a:spcBef>
        <a:buFont typeface="Wingdings" pitchFamily="2" charset="2"/>
        <a:buChar char="§"/>
        <a:tabLst/>
        <a:defRPr sz="1600" kern="1200">
          <a:solidFill>
            <a:schemeClr val="tx1"/>
          </a:solidFill>
          <a:latin typeface="+mn-lt"/>
          <a:ea typeface="+mn-ea"/>
          <a:cs typeface="+mn-cs"/>
        </a:defRPr>
      </a:lvl4pPr>
      <a:lvl5pPr marL="1120775" indent="-176213" algn="l" defTabSz="914400" rtl="0" eaLnBrk="1" latinLnBrk="0" hangingPunct="1">
        <a:lnSpc>
          <a:spcPct val="100000"/>
        </a:lnSpc>
        <a:spcBef>
          <a:spcPts val="500"/>
        </a:spcBef>
        <a:buFont typeface="Wingdings" pitchFamily="2" charset="2"/>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2160" userDrawn="1">
          <p15:clr>
            <a:srgbClr val="F26B43"/>
          </p15:clr>
        </p15:guide>
        <p15:guide id="11" pos="3840" userDrawn="1">
          <p15:clr>
            <a:srgbClr val="F26B43"/>
          </p15:clr>
        </p15:guide>
        <p15:guide id="12" pos="347" userDrawn="1">
          <p15:clr>
            <a:srgbClr val="A4A3A4"/>
          </p15:clr>
        </p15:guide>
        <p15:guide id="13" pos="7333" userDrawn="1">
          <p15:clr>
            <a:srgbClr val="A4A3A4"/>
          </p15:clr>
        </p15:guide>
        <p15:guide id="14" orient="horz" pos="754" userDrawn="1">
          <p15:clr>
            <a:srgbClr val="A4A3A4"/>
          </p15:clr>
        </p15:guide>
        <p15:guide id="15" orient="horz" pos="164" userDrawn="1">
          <p15:clr>
            <a:srgbClr val="A4A3A4"/>
          </p15:clr>
        </p15:guide>
        <p15:guide id="16" orient="horz" pos="799" userDrawn="1">
          <p15:clr>
            <a:srgbClr val="A4A3A4"/>
          </p15:clr>
        </p15:guide>
        <p15:guide id="17" orient="horz" pos="3929" userDrawn="1">
          <p15:clr>
            <a:srgbClr val="A4A3A4"/>
          </p15:clr>
        </p15:guide>
        <p15:guide id="18"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85CC-4FE8-7CA4-D4E7-B3EE9FD47F17}"/>
              </a:ext>
            </a:extLst>
          </p:cNvPr>
          <p:cNvSpPr>
            <a:spLocks noGrp="1"/>
          </p:cNvSpPr>
          <p:nvPr>
            <p:ph type="ctrTitle"/>
          </p:nvPr>
        </p:nvSpPr>
        <p:spPr/>
        <p:txBody>
          <a:bodyPr>
            <a:normAutofit fontScale="90000"/>
          </a:bodyPr>
          <a:lstStyle/>
          <a:p>
            <a:pPr algn="ctr"/>
            <a:br>
              <a:rPr lang="en-GB" dirty="0">
                <a:cs typeface="Arial"/>
              </a:rPr>
            </a:br>
            <a:br>
              <a:rPr lang="en-GB" dirty="0">
                <a:cs typeface="Arial"/>
              </a:rPr>
            </a:br>
            <a:br>
              <a:rPr lang="en-GB" dirty="0"/>
            </a:br>
            <a:br>
              <a:rPr lang="en-GB" sz="1700" dirty="0">
                <a:ea typeface="+mj-lt"/>
                <a:cs typeface="+mj-lt"/>
              </a:rPr>
            </a:br>
            <a:r>
              <a:rPr lang="en-GB" sz="2100" b="1" dirty="0">
                <a:latin typeface="Perpetua"/>
              </a:rPr>
              <a:t>Thesis in D</a:t>
            </a:r>
            <a:r>
              <a:rPr lang="en-GB" sz="1700" b="1" dirty="0">
                <a:latin typeface="Perpetua"/>
              </a:rPr>
              <a:t>ATA </a:t>
            </a:r>
            <a:r>
              <a:rPr lang="en-GB" sz="2100" b="1" dirty="0">
                <a:latin typeface="Perpetua"/>
              </a:rPr>
              <a:t>S</a:t>
            </a:r>
            <a:r>
              <a:rPr lang="en-GB" sz="1700" b="1" dirty="0">
                <a:latin typeface="Perpetua"/>
              </a:rPr>
              <a:t>CIENCE – D7059E</a:t>
            </a:r>
            <a:br>
              <a:rPr lang="en-GB" sz="1700" b="1" dirty="0">
                <a:latin typeface="Perpetua"/>
                <a:cs typeface="Arial"/>
              </a:rPr>
            </a:br>
            <a:br>
              <a:rPr lang="en-GB" sz="1700" dirty="0">
                <a:cs typeface="Arial"/>
              </a:rPr>
            </a:br>
            <a:r>
              <a:rPr lang="en-GB" dirty="0"/>
              <a:t>Stylometry: Quantifying Classic Literature for Authorship Attribution</a:t>
            </a:r>
            <a:endParaRPr lang="en-US">
              <a:cs typeface="Arial" panose="020B0604020202020204"/>
            </a:endParaRPr>
          </a:p>
        </p:txBody>
      </p:sp>
      <p:sp>
        <p:nvSpPr>
          <p:cNvPr id="3" name="Subtitle 2">
            <a:extLst>
              <a:ext uri="{FF2B5EF4-FFF2-40B4-BE49-F238E27FC236}">
                <a16:creationId xmlns:a16="http://schemas.microsoft.com/office/drawing/2014/main" id="{90379A51-BE57-E6FD-35AF-D95B81422D95}"/>
              </a:ext>
            </a:extLst>
          </p:cNvPr>
          <p:cNvSpPr>
            <a:spLocks noGrp="1"/>
          </p:cNvSpPr>
          <p:nvPr>
            <p:ph type="subTitle" idx="1"/>
          </p:nvPr>
        </p:nvSpPr>
        <p:spPr/>
        <p:txBody>
          <a:bodyPr vert="horz" lIns="0" tIns="45720" rIns="91440" bIns="45720" rtlCol="0" anchor="t">
            <a:noAutofit/>
          </a:bodyPr>
          <a:lstStyle/>
          <a:p>
            <a:r>
              <a:rPr lang="en-GB" sz="1800" i="1" dirty="0"/>
              <a:t>A Machine Learning Approach </a:t>
            </a:r>
            <a:endParaRPr lang="sv-SE" sz="1800" i="1" dirty="0"/>
          </a:p>
          <a:p>
            <a:r>
              <a:rPr lang="en-GB" sz="1800" i="1" dirty="0"/>
              <a:t>By Jacob Yousif and Donato Scarano </a:t>
            </a:r>
            <a:endParaRPr lang="sv-SE" sz="1800" i="1">
              <a:cs typeface="Arial"/>
            </a:endParaRPr>
          </a:p>
          <a:p>
            <a:r>
              <a:rPr lang="en-GB" sz="1800" i="1" dirty="0"/>
              <a:t>Date: 2024-06-05</a:t>
            </a:r>
            <a:endParaRPr lang="sv-SE" sz="1800" i="1" dirty="0">
              <a:cs typeface="Arial" panose="020B0604020202020204"/>
            </a:endParaRPr>
          </a:p>
        </p:txBody>
      </p:sp>
    </p:spTree>
    <p:extLst>
      <p:ext uri="{BB962C8B-B14F-4D97-AF65-F5344CB8AC3E}">
        <p14:creationId xmlns:p14="http://schemas.microsoft.com/office/powerpoint/2010/main" val="329630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1926-8AF7-63FD-22F1-9FFEAA10EF95}"/>
              </a:ext>
            </a:extLst>
          </p:cNvPr>
          <p:cNvSpPr>
            <a:spLocks noGrp="1"/>
          </p:cNvSpPr>
          <p:nvPr>
            <p:ph type="title"/>
          </p:nvPr>
        </p:nvSpPr>
        <p:spPr/>
        <p:txBody>
          <a:bodyPr/>
          <a:lstStyle/>
          <a:p>
            <a:r>
              <a:rPr lang="en-GB"/>
              <a:t>RESULTS</a:t>
            </a:r>
          </a:p>
        </p:txBody>
      </p:sp>
      <p:sp>
        <p:nvSpPr>
          <p:cNvPr id="23" name="Content Placeholder 22">
            <a:extLst>
              <a:ext uri="{FF2B5EF4-FFF2-40B4-BE49-F238E27FC236}">
                <a16:creationId xmlns:a16="http://schemas.microsoft.com/office/drawing/2014/main" id="{9C4CC2CF-CBAF-9AA0-1257-D2EF40A8B9F2}"/>
              </a:ext>
            </a:extLst>
          </p:cNvPr>
          <p:cNvSpPr>
            <a:spLocks noGrp="1"/>
          </p:cNvSpPr>
          <p:nvPr>
            <p:ph idx="1"/>
          </p:nvPr>
        </p:nvSpPr>
        <p:spPr/>
        <p:txBody>
          <a:bodyPr vert="horz" lIns="0" tIns="45720" rIns="91440" bIns="45720" rtlCol="0" anchor="t">
            <a:normAutofit/>
          </a:bodyPr>
          <a:lstStyle/>
          <a:p>
            <a:pPr marL="188595" indent="-175895"/>
            <a:r>
              <a:rPr lang="en-US" dirty="0">
                <a:cs typeface="Arial"/>
              </a:rPr>
              <a:t>RQ2</a:t>
            </a:r>
          </a:p>
        </p:txBody>
      </p:sp>
      <p:sp>
        <p:nvSpPr>
          <p:cNvPr id="11" name="Slide Number Placeholder 10">
            <a:extLst>
              <a:ext uri="{FF2B5EF4-FFF2-40B4-BE49-F238E27FC236}">
                <a16:creationId xmlns:a16="http://schemas.microsoft.com/office/drawing/2014/main" id="{5161B929-170B-A06D-1FE2-E1477ED3F429}"/>
              </a:ext>
            </a:extLst>
          </p:cNvPr>
          <p:cNvSpPr>
            <a:spLocks noGrp="1"/>
          </p:cNvSpPr>
          <p:nvPr>
            <p:ph type="sldNum" sz="quarter" idx="12"/>
          </p:nvPr>
        </p:nvSpPr>
        <p:spPr/>
        <p:txBody>
          <a:bodyPr/>
          <a:lstStyle/>
          <a:p>
            <a:fld id="{B3284CE9-EFAB-9F4B-868A-1F02DB69B64D}" type="slidenum">
              <a:rPr lang="en-GB" smtClean="0"/>
              <a:pPr/>
              <a:t>10</a:t>
            </a:fld>
            <a:endParaRPr lang="en-GB"/>
          </a:p>
        </p:txBody>
      </p:sp>
      <p:pic>
        <p:nvPicPr>
          <p:cNvPr id="3" name="Picture 2" descr="A group of bars with different colors&#10;&#10;Description automatically generated">
            <a:extLst>
              <a:ext uri="{FF2B5EF4-FFF2-40B4-BE49-F238E27FC236}">
                <a16:creationId xmlns:a16="http://schemas.microsoft.com/office/drawing/2014/main" id="{0CBA97FB-333A-810A-E791-A64D81737781}"/>
              </a:ext>
            </a:extLst>
          </p:cNvPr>
          <p:cNvPicPr>
            <a:picLocks noChangeAspect="1"/>
          </p:cNvPicPr>
          <p:nvPr/>
        </p:nvPicPr>
        <p:blipFill>
          <a:blip r:embed="rId2"/>
          <a:stretch>
            <a:fillRect/>
          </a:stretch>
        </p:blipFill>
        <p:spPr>
          <a:xfrm>
            <a:off x="473351" y="2054678"/>
            <a:ext cx="4659440" cy="4177394"/>
          </a:xfrm>
          <a:prstGeom prst="rect">
            <a:avLst/>
          </a:prstGeom>
        </p:spPr>
      </p:pic>
      <p:pic>
        <p:nvPicPr>
          <p:cNvPr id="4" name="Picture 3">
            <a:extLst>
              <a:ext uri="{FF2B5EF4-FFF2-40B4-BE49-F238E27FC236}">
                <a16:creationId xmlns:a16="http://schemas.microsoft.com/office/drawing/2014/main" id="{E30862FD-EF31-A159-59DE-F64D1AD40F79}"/>
              </a:ext>
            </a:extLst>
          </p:cNvPr>
          <p:cNvPicPr>
            <a:picLocks noChangeAspect="1"/>
          </p:cNvPicPr>
          <p:nvPr/>
        </p:nvPicPr>
        <p:blipFill>
          <a:blip r:embed="rId3"/>
          <a:stretch>
            <a:fillRect/>
          </a:stretch>
        </p:blipFill>
        <p:spPr>
          <a:xfrm>
            <a:off x="6099391" y="2054677"/>
            <a:ext cx="4823755" cy="4177394"/>
          </a:xfrm>
          <a:prstGeom prst="rect">
            <a:avLst/>
          </a:prstGeom>
        </p:spPr>
      </p:pic>
    </p:spTree>
    <p:extLst>
      <p:ext uri="{BB962C8B-B14F-4D97-AF65-F5344CB8AC3E}">
        <p14:creationId xmlns:p14="http://schemas.microsoft.com/office/powerpoint/2010/main" val="3118553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1926-8AF7-63FD-22F1-9FFEAA10EF95}"/>
              </a:ext>
            </a:extLst>
          </p:cNvPr>
          <p:cNvSpPr>
            <a:spLocks noGrp="1"/>
          </p:cNvSpPr>
          <p:nvPr>
            <p:ph type="title"/>
          </p:nvPr>
        </p:nvSpPr>
        <p:spPr/>
        <p:txBody>
          <a:bodyPr/>
          <a:lstStyle/>
          <a:p>
            <a:r>
              <a:rPr lang="en-GB"/>
              <a:t>RESULTS</a:t>
            </a:r>
          </a:p>
        </p:txBody>
      </p:sp>
      <p:sp>
        <p:nvSpPr>
          <p:cNvPr id="23" name="Content Placeholder 22">
            <a:extLst>
              <a:ext uri="{FF2B5EF4-FFF2-40B4-BE49-F238E27FC236}">
                <a16:creationId xmlns:a16="http://schemas.microsoft.com/office/drawing/2014/main" id="{9C4CC2CF-CBAF-9AA0-1257-D2EF40A8B9F2}"/>
              </a:ext>
            </a:extLst>
          </p:cNvPr>
          <p:cNvSpPr>
            <a:spLocks noGrp="1"/>
          </p:cNvSpPr>
          <p:nvPr>
            <p:ph idx="1"/>
          </p:nvPr>
        </p:nvSpPr>
        <p:spPr/>
        <p:txBody>
          <a:bodyPr vert="horz" lIns="0" tIns="45720" rIns="91440" bIns="45720" rtlCol="0" anchor="t">
            <a:normAutofit/>
          </a:bodyPr>
          <a:lstStyle/>
          <a:p>
            <a:pPr marL="188595" indent="-175895"/>
            <a:r>
              <a:rPr lang="en-US" dirty="0">
                <a:cs typeface="Arial"/>
              </a:rPr>
              <a:t>RQ3 &amp; RQ4</a:t>
            </a:r>
          </a:p>
        </p:txBody>
      </p:sp>
      <p:sp>
        <p:nvSpPr>
          <p:cNvPr id="11" name="Slide Number Placeholder 10">
            <a:extLst>
              <a:ext uri="{FF2B5EF4-FFF2-40B4-BE49-F238E27FC236}">
                <a16:creationId xmlns:a16="http://schemas.microsoft.com/office/drawing/2014/main" id="{5161B929-170B-A06D-1FE2-E1477ED3F429}"/>
              </a:ext>
            </a:extLst>
          </p:cNvPr>
          <p:cNvSpPr>
            <a:spLocks noGrp="1"/>
          </p:cNvSpPr>
          <p:nvPr>
            <p:ph type="sldNum" sz="quarter" idx="12"/>
          </p:nvPr>
        </p:nvSpPr>
        <p:spPr/>
        <p:txBody>
          <a:bodyPr/>
          <a:lstStyle/>
          <a:p>
            <a:fld id="{B3284CE9-EFAB-9F4B-868A-1F02DB69B64D}" type="slidenum">
              <a:rPr lang="en-GB" smtClean="0"/>
              <a:pPr/>
              <a:t>11</a:t>
            </a:fld>
            <a:endParaRPr lang="en-GB"/>
          </a:p>
        </p:txBody>
      </p:sp>
      <p:pic>
        <p:nvPicPr>
          <p:cNvPr id="3" name="Picture 2" descr="A comparison of a performance metrics&#10;&#10;Description automatically generated">
            <a:extLst>
              <a:ext uri="{FF2B5EF4-FFF2-40B4-BE49-F238E27FC236}">
                <a16:creationId xmlns:a16="http://schemas.microsoft.com/office/drawing/2014/main" id="{BFD16DE9-EA99-22FB-891A-85C77E591D10}"/>
              </a:ext>
            </a:extLst>
          </p:cNvPr>
          <p:cNvPicPr>
            <a:picLocks noChangeAspect="1"/>
          </p:cNvPicPr>
          <p:nvPr/>
        </p:nvPicPr>
        <p:blipFill>
          <a:blip r:embed="rId2"/>
          <a:stretch>
            <a:fillRect/>
          </a:stretch>
        </p:blipFill>
        <p:spPr>
          <a:xfrm>
            <a:off x="560651" y="1857375"/>
            <a:ext cx="5219627" cy="4517572"/>
          </a:xfrm>
          <a:prstGeom prst="rect">
            <a:avLst/>
          </a:prstGeom>
        </p:spPr>
      </p:pic>
      <p:pic>
        <p:nvPicPr>
          <p:cNvPr id="4" name="Picture 3" descr="A graph with blue squares&#10;&#10;Description automatically generated">
            <a:extLst>
              <a:ext uri="{FF2B5EF4-FFF2-40B4-BE49-F238E27FC236}">
                <a16:creationId xmlns:a16="http://schemas.microsoft.com/office/drawing/2014/main" id="{C8EB9550-49AA-26C9-605D-6CA9AB35E04E}"/>
              </a:ext>
            </a:extLst>
          </p:cNvPr>
          <p:cNvPicPr>
            <a:picLocks noChangeAspect="1"/>
          </p:cNvPicPr>
          <p:nvPr/>
        </p:nvPicPr>
        <p:blipFill>
          <a:blip r:embed="rId3"/>
          <a:stretch>
            <a:fillRect/>
          </a:stretch>
        </p:blipFill>
        <p:spPr>
          <a:xfrm>
            <a:off x="6101649" y="1857374"/>
            <a:ext cx="5533614" cy="4517572"/>
          </a:xfrm>
          <a:prstGeom prst="rect">
            <a:avLst/>
          </a:prstGeom>
        </p:spPr>
      </p:pic>
    </p:spTree>
    <p:extLst>
      <p:ext uri="{BB962C8B-B14F-4D97-AF65-F5344CB8AC3E}">
        <p14:creationId xmlns:p14="http://schemas.microsoft.com/office/powerpoint/2010/main" val="1808526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1926-8AF7-63FD-22F1-9FFEAA10EF95}"/>
              </a:ext>
            </a:extLst>
          </p:cNvPr>
          <p:cNvSpPr>
            <a:spLocks noGrp="1"/>
          </p:cNvSpPr>
          <p:nvPr>
            <p:ph type="title"/>
          </p:nvPr>
        </p:nvSpPr>
        <p:spPr/>
        <p:txBody>
          <a:bodyPr/>
          <a:lstStyle/>
          <a:p>
            <a:r>
              <a:rPr lang="en-GB"/>
              <a:t>RESULTS</a:t>
            </a:r>
          </a:p>
        </p:txBody>
      </p:sp>
      <p:sp>
        <p:nvSpPr>
          <p:cNvPr id="23" name="Content Placeholder 22">
            <a:extLst>
              <a:ext uri="{FF2B5EF4-FFF2-40B4-BE49-F238E27FC236}">
                <a16:creationId xmlns:a16="http://schemas.microsoft.com/office/drawing/2014/main" id="{9C4CC2CF-CBAF-9AA0-1257-D2EF40A8B9F2}"/>
              </a:ext>
            </a:extLst>
          </p:cNvPr>
          <p:cNvSpPr>
            <a:spLocks noGrp="1"/>
          </p:cNvSpPr>
          <p:nvPr>
            <p:ph idx="1"/>
          </p:nvPr>
        </p:nvSpPr>
        <p:spPr/>
        <p:txBody>
          <a:bodyPr vert="horz" lIns="0" tIns="45720" rIns="91440" bIns="45720" rtlCol="0" anchor="t">
            <a:normAutofit/>
          </a:bodyPr>
          <a:lstStyle/>
          <a:p>
            <a:pPr marL="188595" indent="-175895"/>
            <a:r>
              <a:rPr lang="en-US" dirty="0">
                <a:ea typeface="+mn-lt"/>
                <a:cs typeface="+mn-lt"/>
              </a:rPr>
              <a:t>Side Contribution: Exploratory Analysis</a:t>
            </a:r>
            <a:endParaRPr lang="en-US" dirty="0">
              <a:cs typeface="Arial"/>
            </a:endParaRPr>
          </a:p>
          <a:p>
            <a:pPr marL="188595" indent="-175895"/>
            <a:endParaRPr lang="en-US" dirty="0">
              <a:cs typeface="Arial"/>
            </a:endParaRPr>
          </a:p>
          <a:p>
            <a:pPr marL="12700" indent="0" algn="ctr">
              <a:buNone/>
            </a:pPr>
            <a:endParaRPr lang="en-GB" sz="1600" dirty="0">
              <a:cs typeface="Arial"/>
            </a:endParaRPr>
          </a:p>
        </p:txBody>
      </p:sp>
      <p:sp>
        <p:nvSpPr>
          <p:cNvPr id="11" name="Slide Number Placeholder 10">
            <a:extLst>
              <a:ext uri="{FF2B5EF4-FFF2-40B4-BE49-F238E27FC236}">
                <a16:creationId xmlns:a16="http://schemas.microsoft.com/office/drawing/2014/main" id="{5161B929-170B-A06D-1FE2-E1477ED3F429}"/>
              </a:ext>
            </a:extLst>
          </p:cNvPr>
          <p:cNvSpPr>
            <a:spLocks noGrp="1"/>
          </p:cNvSpPr>
          <p:nvPr>
            <p:ph type="sldNum" sz="quarter" idx="12"/>
          </p:nvPr>
        </p:nvSpPr>
        <p:spPr/>
        <p:txBody>
          <a:bodyPr/>
          <a:lstStyle/>
          <a:p>
            <a:fld id="{B3284CE9-EFAB-9F4B-868A-1F02DB69B64D}" type="slidenum">
              <a:rPr lang="en-GB" smtClean="0"/>
              <a:pPr/>
              <a:t>12</a:t>
            </a:fld>
            <a:endParaRPr lang="en-GB"/>
          </a:p>
        </p:txBody>
      </p:sp>
      <p:pic>
        <p:nvPicPr>
          <p:cNvPr id="3" name="Picture 2">
            <a:extLst>
              <a:ext uri="{FF2B5EF4-FFF2-40B4-BE49-F238E27FC236}">
                <a16:creationId xmlns:a16="http://schemas.microsoft.com/office/drawing/2014/main" id="{CB283624-8542-A7CA-3091-068D873A73A8}"/>
              </a:ext>
            </a:extLst>
          </p:cNvPr>
          <p:cNvPicPr>
            <a:picLocks noChangeAspect="1"/>
          </p:cNvPicPr>
          <p:nvPr/>
        </p:nvPicPr>
        <p:blipFill>
          <a:blip r:embed="rId2"/>
          <a:stretch>
            <a:fillRect/>
          </a:stretch>
        </p:blipFill>
        <p:spPr>
          <a:xfrm>
            <a:off x="558616" y="2075089"/>
            <a:ext cx="2862860" cy="4156983"/>
          </a:xfrm>
          <a:prstGeom prst="rect">
            <a:avLst/>
          </a:prstGeom>
        </p:spPr>
      </p:pic>
      <p:pic>
        <p:nvPicPr>
          <p:cNvPr id="6" name="Picture 5" descr="A graph with colorful bars&#10;&#10;Description automatically generated">
            <a:extLst>
              <a:ext uri="{FF2B5EF4-FFF2-40B4-BE49-F238E27FC236}">
                <a16:creationId xmlns:a16="http://schemas.microsoft.com/office/drawing/2014/main" id="{99009896-73E2-39AD-6D46-10DF2C50A2DA}"/>
              </a:ext>
            </a:extLst>
          </p:cNvPr>
          <p:cNvPicPr>
            <a:picLocks noChangeAspect="1"/>
          </p:cNvPicPr>
          <p:nvPr/>
        </p:nvPicPr>
        <p:blipFill>
          <a:blip r:embed="rId3"/>
          <a:stretch>
            <a:fillRect/>
          </a:stretch>
        </p:blipFill>
        <p:spPr>
          <a:xfrm>
            <a:off x="3887561" y="2073048"/>
            <a:ext cx="7219950" cy="4181475"/>
          </a:xfrm>
          <a:prstGeom prst="rect">
            <a:avLst/>
          </a:prstGeom>
        </p:spPr>
      </p:pic>
    </p:spTree>
    <p:extLst>
      <p:ext uri="{BB962C8B-B14F-4D97-AF65-F5344CB8AC3E}">
        <p14:creationId xmlns:p14="http://schemas.microsoft.com/office/powerpoint/2010/main" val="2523257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73D8-A1A8-0959-D0A5-050CB48713FA}"/>
              </a:ext>
            </a:extLst>
          </p:cNvPr>
          <p:cNvSpPr>
            <a:spLocks noGrp="1"/>
          </p:cNvSpPr>
          <p:nvPr>
            <p:ph type="title"/>
          </p:nvPr>
        </p:nvSpPr>
        <p:spPr/>
        <p:txBody>
          <a:bodyPr/>
          <a:lstStyle/>
          <a:p>
            <a:r>
              <a:rPr lang="en-GB"/>
              <a:t>Summary</a:t>
            </a:r>
          </a:p>
        </p:txBody>
      </p:sp>
      <p:sp>
        <p:nvSpPr>
          <p:cNvPr id="3" name="Content Placeholder 2">
            <a:extLst>
              <a:ext uri="{FF2B5EF4-FFF2-40B4-BE49-F238E27FC236}">
                <a16:creationId xmlns:a16="http://schemas.microsoft.com/office/drawing/2014/main" id="{D7E19183-290A-ECCE-6461-1F18C8585348}"/>
              </a:ext>
            </a:extLst>
          </p:cNvPr>
          <p:cNvSpPr>
            <a:spLocks noGrp="1"/>
          </p:cNvSpPr>
          <p:nvPr>
            <p:ph idx="1"/>
          </p:nvPr>
        </p:nvSpPr>
        <p:spPr/>
        <p:txBody>
          <a:bodyPr/>
          <a:lstStyle/>
          <a:p>
            <a:r>
              <a:rPr lang="en-GB"/>
              <a:t>Our study demonstrated the feasibility of segmenting text and quantifying it using stylometry analysis either for </a:t>
            </a:r>
            <a:r>
              <a:rPr lang="en-GB" err="1"/>
              <a:t>analyzing</a:t>
            </a:r>
            <a:r>
              <a:rPr lang="en-GB"/>
              <a:t> text or conducting authorship attribution.</a:t>
            </a:r>
          </a:p>
          <a:p>
            <a:r>
              <a:rPr lang="en-GB"/>
              <a:t>The study uncovered the books’ characteristics very well and offered insights on linguistic features</a:t>
            </a:r>
          </a:p>
          <a:p>
            <a:r>
              <a:rPr lang="en-GB"/>
              <a:t>The biggest hurdle was the limitation of computing power and memory which slowed our progress and did not allow us to extend the dataset to a larger number of books.</a:t>
            </a:r>
          </a:p>
          <a:p>
            <a:r>
              <a:rPr lang="en-GB"/>
              <a:t>We have compared and benchmarked our study with many related works a complete list of the works, its description and comparison is available in the final report.</a:t>
            </a:r>
          </a:p>
          <a:p>
            <a:pPr marL="12700" indent="0">
              <a:buNone/>
            </a:pPr>
            <a:endParaRPr lang="en-GB"/>
          </a:p>
        </p:txBody>
      </p:sp>
      <p:sp>
        <p:nvSpPr>
          <p:cNvPr id="4" name="Slide Number Placeholder 3">
            <a:extLst>
              <a:ext uri="{FF2B5EF4-FFF2-40B4-BE49-F238E27FC236}">
                <a16:creationId xmlns:a16="http://schemas.microsoft.com/office/drawing/2014/main" id="{96FA3403-8B89-9CDE-FD39-15D772AB831F}"/>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13</a:t>
            </a:fld>
            <a:endParaRPr lang="en-GB"/>
          </a:p>
        </p:txBody>
      </p:sp>
    </p:spTree>
    <p:extLst>
      <p:ext uri="{BB962C8B-B14F-4D97-AF65-F5344CB8AC3E}">
        <p14:creationId xmlns:p14="http://schemas.microsoft.com/office/powerpoint/2010/main" val="3760878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73D8-A1A8-0959-D0A5-050CB48713FA}"/>
              </a:ext>
            </a:extLst>
          </p:cNvPr>
          <p:cNvSpPr>
            <a:spLocks noGrp="1"/>
          </p:cNvSpPr>
          <p:nvPr>
            <p:ph type="title"/>
          </p:nvPr>
        </p:nvSpPr>
        <p:spPr/>
        <p:txBody>
          <a:bodyPr/>
          <a:lstStyle/>
          <a:p>
            <a:r>
              <a:rPr lang="en-GB" dirty="0"/>
              <a:t>Future work</a:t>
            </a:r>
          </a:p>
        </p:txBody>
      </p:sp>
      <p:sp>
        <p:nvSpPr>
          <p:cNvPr id="3" name="Content Placeholder 2">
            <a:extLst>
              <a:ext uri="{FF2B5EF4-FFF2-40B4-BE49-F238E27FC236}">
                <a16:creationId xmlns:a16="http://schemas.microsoft.com/office/drawing/2014/main" id="{D7E19183-290A-ECCE-6461-1F18C8585348}"/>
              </a:ext>
            </a:extLst>
          </p:cNvPr>
          <p:cNvSpPr>
            <a:spLocks noGrp="1"/>
          </p:cNvSpPr>
          <p:nvPr>
            <p:ph idx="1"/>
          </p:nvPr>
        </p:nvSpPr>
        <p:spPr/>
        <p:txBody>
          <a:bodyPr vert="horz" lIns="0" tIns="45720" rIns="91440" bIns="45720" rtlCol="0" anchor="t">
            <a:normAutofit/>
          </a:bodyPr>
          <a:lstStyle/>
          <a:p>
            <a:pPr marL="188595" indent="-175895"/>
            <a:r>
              <a:rPr lang="en-GB" dirty="0"/>
              <a:t>Further work is planning to use stylometry metrics to focus on a smaller set with different and unique linguistic features and enhance the number of books per author.</a:t>
            </a:r>
            <a:endParaRPr lang="en-GB" dirty="0">
              <a:cs typeface="Arial"/>
            </a:endParaRPr>
          </a:p>
          <a:p>
            <a:pPr marL="188595" indent="-175895"/>
            <a:r>
              <a:rPr lang="en-GB" dirty="0"/>
              <a:t>Adjust the segment size to different lengths to determine the optimal size with more significant information gain and better performance</a:t>
            </a:r>
            <a:endParaRPr lang="en-GB" dirty="0">
              <a:cs typeface="Arial"/>
            </a:endParaRPr>
          </a:p>
          <a:p>
            <a:pPr marL="188595" indent="-175895"/>
            <a:r>
              <a:rPr lang="en-GB" dirty="0"/>
              <a:t>Evaluate different texts from different eras to understand the evolution of writing styles and linguistic features.</a:t>
            </a:r>
            <a:endParaRPr lang="en-GB" dirty="0">
              <a:cs typeface="Arial"/>
            </a:endParaRPr>
          </a:p>
          <a:p>
            <a:pPr marL="188595" indent="-175895"/>
            <a:endParaRPr lang="en-GB">
              <a:cs typeface="Arial" panose="020B0604020202020204"/>
            </a:endParaRPr>
          </a:p>
          <a:p>
            <a:pPr marL="12700" indent="0">
              <a:buNone/>
            </a:pPr>
            <a:endParaRPr lang="en-GB"/>
          </a:p>
        </p:txBody>
      </p:sp>
      <p:sp>
        <p:nvSpPr>
          <p:cNvPr id="4" name="Slide Number Placeholder 3">
            <a:extLst>
              <a:ext uri="{FF2B5EF4-FFF2-40B4-BE49-F238E27FC236}">
                <a16:creationId xmlns:a16="http://schemas.microsoft.com/office/drawing/2014/main" id="{96FA3403-8B89-9CDE-FD39-15D772AB831F}"/>
              </a:ext>
            </a:extLst>
          </p:cNvPr>
          <p:cNvSpPr>
            <a:spLocks noGrp="1"/>
          </p:cNvSpPr>
          <p:nvPr>
            <p:ph type="sldNum" sz="quarter" idx="12"/>
          </p:nvPr>
        </p:nvSpPr>
        <p:spPr>
          <a:xfrm>
            <a:off x="11641138" y="6508372"/>
            <a:ext cx="550862" cy="365125"/>
          </a:xfrm>
        </p:spPr>
        <p:txBody>
          <a:bodyPr/>
          <a:lstStyle/>
          <a:p>
            <a:fld id="{B3284CE9-EFAB-9F4B-868A-1F02DB69B64D}" type="slidenum">
              <a:rPr lang="en-GB" smtClean="0"/>
              <a:t>14</a:t>
            </a:fld>
            <a:endParaRPr lang="en-GB"/>
          </a:p>
        </p:txBody>
      </p:sp>
    </p:spTree>
    <p:extLst>
      <p:ext uri="{BB962C8B-B14F-4D97-AF65-F5344CB8AC3E}">
        <p14:creationId xmlns:p14="http://schemas.microsoft.com/office/powerpoint/2010/main" val="287836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C59CCB-2313-E845-B00D-8107ECA88E01}"/>
              </a:ext>
            </a:extLst>
          </p:cNvPr>
          <p:cNvSpPr>
            <a:spLocks noGrp="1"/>
          </p:cNvSpPr>
          <p:nvPr>
            <p:ph type="title" idx="4294967295"/>
          </p:nvPr>
        </p:nvSpPr>
        <p:spPr>
          <a:xfrm>
            <a:off x="11641138" y="6492875"/>
            <a:ext cx="550862" cy="36512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3284CE9-EFAB-9F4B-868A-1F02DB69B64D}" type="slidenum">
              <a:rPr kumimoji="0" lang="en-GB" sz="900" b="0" i="0" u="none" strike="noStrike" kern="1200" cap="none" spc="0" normalizeH="0" baseline="0" noProof="0" smtClean="0">
                <a:ln>
                  <a:noFill/>
                </a:ln>
                <a:solidFill>
                  <a:srgbClr val="88A5BD"/>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GB" sz="900" b="0" i="0" u="none" strike="noStrike" kern="1200" cap="none" spc="0" normalizeH="0" baseline="0" noProof="0">
              <a:ln>
                <a:noFill/>
              </a:ln>
              <a:solidFill>
                <a:srgbClr val="88A5BD"/>
              </a:solidFill>
              <a:effectLst/>
              <a:uLnTx/>
              <a:uFillTx/>
              <a:latin typeface="+mn-lt"/>
              <a:ea typeface="+mn-ea"/>
              <a:cs typeface="+mn-cs"/>
            </a:endParaRPr>
          </a:p>
        </p:txBody>
      </p:sp>
      <p:sp>
        <p:nvSpPr>
          <p:cNvPr id="2" name="Text Placeholder 1">
            <a:extLst>
              <a:ext uri="{FF2B5EF4-FFF2-40B4-BE49-F238E27FC236}">
                <a16:creationId xmlns:a16="http://schemas.microsoft.com/office/drawing/2014/main" id="{98C0788C-70D5-014E-D4DB-318F004581BA}"/>
              </a:ext>
            </a:extLst>
          </p:cNvPr>
          <p:cNvSpPr>
            <a:spLocks noGrp="1"/>
          </p:cNvSpPr>
          <p:nvPr>
            <p:ph type="body" idx="1"/>
          </p:nvPr>
        </p:nvSpPr>
        <p:spPr/>
        <p:txBody>
          <a:bodyPr vert="horz" lIns="0" tIns="45720" rIns="91440" bIns="45720" rtlCol="0" anchor="t">
            <a:normAutofit/>
          </a:bodyPr>
          <a:lstStyle/>
          <a:p>
            <a:r>
              <a:rPr lang="en-GB" dirty="0"/>
              <a:t>Jacob Yousif  e-mail: jacyou-0@student.ltu.se</a:t>
            </a:r>
          </a:p>
          <a:p>
            <a:endParaRPr lang="en-GB"/>
          </a:p>
          <a:p>
            <a:r>
              <a:rPr lang="en-GB" dirty="0"/>
              <a:t>Donato Scarano e-mail: donsca-3@student.ltu.se</a:t>
            </a:r>
            <a:endParaRPr lang="en-GB" dirty="0">
              <a:cs typeface="Arial"/>
            </a:endParaRPr>
          </a:p>
        </p:txBody>
      </p:sp>
    </p:spTree>
    <p:extLst>
      <p:ext uri="{BB962C8B-B14F-4D97-AF65-F5344CB8AC3E}">
        <p14:creationId xmlns:p14="http://schemas.microsoft.com/office/powerpoint/2010/main" val="1576683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7A5E-F31F-509C-20AE-208B4BBE9899}"/>
              </a:ext>
            </a:extLst>
          </p:cNvPr>
          <p:cNvSpPr>
            <a:spLocks noGrp="1"/>
          </p:cNvSpPr>
          <p:nvPr>
            <p:ph type="title" idx="4294967295"/>
          </p:nvPr>
        </p:nvSpPr>
        <p:spPr>
          <a:xfrm>
            <a:off x="557963" y="-936625"/>
            <a:ext cx="9138488" cy="936625"/>
          </a:xfrm>
        </p:spPr>
        <p:txBody>
          <a:bodyPr vert="horz" lIns="0" tIns="45720" rIns="91440" bIns="45720" rtlCol="0" anchor="b">
            <a:normAutofit/>
          </a:bodyPr>
          <a:lstStyle/>
          <a:p>
            <a:r>
              <a:rPr lang="sv-SE"/>
              <a:t>Luleå University </a:t>
            </a:r>
            <a:r>
              <a:rPr lang="sv-SE" err="1"/>
              <a:t>of</a:t>
            </a:r>
            <a:r>
              <a:rPr lang="sv-SE"/>
              <a:t> </a:t>
            </a:r>
            <a:r>
              <a:rPr lang="sv-SE" err="1"/>
              <a:t>Technology</a:t>
            </a:r>
            <a:r>
              <a:rPr lang="sv-SE"/>
              <a:t> Logotype</a:t>
            </a:r>
          </a:p>
        </p:txBody>
      </p:sp>
    </p:spTree>
    <p:extLst>
      <p:ext uri="{BB962C8B-B14F-4D97-AF65-F5344CB8AC3E}">
        <p14:creationId xmlns:p14="http://schemas.microsoft.com/office/powerpoint/2010/main" val="354449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29BF-ADB3-955C-B69C-00EA1B3D7B26}"/>
              </a:ext>
            </a:extLst>
          </p:cNvPr>
          <p:cNvSpPr txBox="1">
            <a:spLocks noGrp="1"/>
          </p:cNvSpPr>
          <p:nvPr>
            <p:ph type="title" idx="4294967295"/>
          </p:nvPr>
        </p:nvSpPr>
        <p:spPr>
          <a:xfrm>
            <a:off x="1206928" y="2251195"/>
            <a:ext cx="4320000" cy="93662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5400" b="1" i="0" u="none" strike="noStrike" kern="1200" cap="none" spc="0" normalizeH="0" baseline="0" noProof="0">
                <a:ln>
                  <a:noFill/>
                </a:ln>
                <a:solidFill>
                  <a:schemeClr val="tx1"/>
                </a:solidFill>
                <a:effectLst/>
                <a:uLnTx/>
                <a:uFillTx/>
                <a:latin typeface="+mj-lt"/>
                <a:ea typeface="+mj-ea"/>
                <a:cs typeface="+mj-cs"/>
              </a:rPr>
              <a:t>Agenda</a:t>
            </a:r>
          </a:p>
        </p:txBody>
      </p:sp>
      <p:sp>
        <p:nvSpPr>
          <p:cNvPr id="9" name="Rectangle 8">
            <a:extLst>
              <a:ext uri="{FF2B5EF4-FFF2-40B4-BE49-F238E27FC236}">
                <a16:creationId xmlns:a16="http://schemas.microsoft.com/office/drawing/2014/main" id="{7BCD0415-5951-32A5-E4DC-7B289CEC58DE}"/>
              </a:ext>
            </a:extLst>
          </p:cNvPr>
          <p:cNvSpPr/>
          <p:nvPr/>
        </p:nvSpPr>
        <p:spPr>
          <a:xfrm>
            <a:off x="-1762220" y="0"/>
            <a:ext cx="1652729" cy="5989983"/>
          </a:xfrm>
          <a:prstGeom prst="rect">
            <a:avLst/>
          </a:prstGeom>
          <a:solidFill>
            <a:schemeClr val="tx1">
              <a:lumMod val="95000"/>
            </a:schemeClr>
          </a:solidFill>
          <a:ln>
            <a:solidFill>
              <a:srgbClr val="CFDBE4"/>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08000" rtlCol="0" anchor="t"/>
          <a:lstStyle/>
          <a:p>
            <a:pPr algn="l"/>
            <a:r>
              <a:rPr lang="en-GB" sz="1200" b="1">
                <a:solidFill>
                  <a:schemeClr val="bg1">
                    <a:lumMod val="50000"/>
                  </a:schemeClr>
                </a:solidFill>
              </a:rPr>
              <a:t>LAYOUT GUIDE</a:t>
            </a:r>
          </a:p>
          <a:p>
            <a:pPr algn="l"/>
            <a:endParaRPr lang="en-GB" sz="1200">
              <a:solidFill>
                <a:schemeClr val="bg1">
                  <a:lumMod val="50000"/>
                </a:schemeClr>
              </a:solidFill>
            </a:endParaRPr>
          </a:p>
          <a:p>
            <a:pPr algn="l"/>
            <a:r>
              <a:rPr lang="en-GB" sz="1200">
                <a:solidFill>
                  <a:schemeClr val="bg1">
                    <a:lumMod val="50000"/>
                  </a:schemeClr>
                </a:solidFill>
              </a:rPr>
              <a:t>Use this slide if you would like to include an agenda in your presentation.</a:t>
            </a:r>
          </a:p>
          <a:p>
            <a:pPr algn="l"/>
            <a:endParaRPr lang="en-GB" sz="1200">
              <a:solidFill>
                <a:schemeClr val="bg1">
                  <a:lumMod val="50000"/>
                </a:schemeClr>
              </a:solidFill>
            </a:endParaRPr>
          </a:p>
          <a:p>
            <a:pPr algn="l"/>
            <a:r>
              <a:rPr lang="en-GB" sz="1200">
                <a:solidFill>
                  <a:schemeClr val="bg1">
                    <a:lumMod val="50000"/>
                  </a:schemeClr>
                </a:solidFill>
              </a:rPr>
              <a:t>The times and agenda items are placed in an invisible </a:t>
            </a:r>
            <a:r>
              <a:rPr lang="en-GB" sz="1200" b="1">
                <a:solidFill>
                  <a:schemeClr val="bg1">
                    <a:lumMod val="50000"/>
                  </a:schemeClr>
                </a:solidFill>
              </a:rPr>
              <a:t>table</a:t>
            </a:r>
            <a:r>
              <a:rPr lang="en-GB" sz="1200">
                <a:solidFill>
                  <a:schemeClr val="bg1">
                    <a:lumMod val="50000"/>
                  </a:schemeClr>
                </a:solidFill>
              </a:rPr>
              <a:t> to align the text.</a:t>
            </a:r>
          </a:p>
          <a:p>
            <a:pPr algn="l"/>
            <a:endParaRPr lang="en-GB" sz="1200">
              <a:solidFill>
                <a:schemeClr val="bg1">
                  <a:lumMod val="50000"/>
                </a:schemeClr>
              </a:solidFill>
            </a:endParaRPr>
          </a:p>
          <a:p>
            <a:pPr algn="l"/>
            <a:r>
              <a:rPr lang="en-GB" sz="1200">
                <a:solidFill>
                  <a:schemeClr val="bg1">
                    <a:lumMod val="50000"/>
                  </a:schemeClr>
                </a:solidFill>
              </a:rPr>
              <a:t>You can write times (as shown), numbers (1,2,3…) or letters (A,B,C…) in the left column, or delete them altogether </a:t>
            </a:r>
          </a:p>
          <a:p>
            <a:pPr algn="l"/>
            <a:endParaRPr lang="en-GB" sz="1200">
              <a:solidFill>
                <a:schemeClr val="bg1">
                  <a:lumMod val="50000"/>
                </a:schemeClr>
              </a:solidFill>
            </a:endParaRPr>
          </a:p>
          <a:p>
            <a:pPr algn="l"/>
            <a:r>
              <a:rPr lang="en-GB" sz="1200">
                <a:solidFill>
                  <a:schemeClr val="bg1">
                    <a:lumMod val="50000"/>
                  </a:schemeClr>
                </a:solidFill>
              </a:rPr>
              <a:t>Click on the table and go to the </a:t>
            </a:r>
          </a:p>
          <a:p>
            <a:pPr algn="l"/>
            <a:r>
              <a:rPr lang="en-GB" sz="1200" b="1">
                <a:solidFill>
                  <a:schemeClr val="bg1">
                    <a:lumMod val="50000"/>
                  </a:schemeClr>
                </a:solidFill>
              </a:rPr>
              <a:t>Layout</a:t>
            </a:r>
            <a:r>
              <a:rPr lang="en-GB" sz="1200">
                <a:solidFill>
                  <a:schemeClr val="bg1">
                    <a:lumMod val="50000"/>
                  </a:schemeClr>
                </a:solidFill>
              </a:rPr>
              <a:t> tab to add or delete rows.</a:t>
            </a:r>
          </a:p>
          <a:p>
            <a:pPr algn="l"/>
            <a:endParaRPr lang="en-GB" sz="1200">
              <a:solidFill>
                <a:schemeClr val="bg1">
                  <a:lumMod val="50000"/>
                </a:schemeClr>
              </a:solidFill>
            </a:endParaRPr>
          </a:p>
          <a:p>
            <a:pPr algn="l"/>
            <a:r>
              <a:rPr lang="en-GB" sz="1200">
                <a:solidFill>
                  <a:schemeClr val="bg1">
                    <a:lumMod val="50000"/>
                  </a:schemeClr>
                </a:solidFill>
              </a:rPr>
              <a:t>--------------</a:t>
            </a:r>
          </a:p>
          <a:p>
            <a:pPr algn="l"/>
            <a:r>
              <a:rPr lang="en-GB" sz="1200" i="1">
                <a:solidFill>
                  <a:schemeClr val="bg1">
                    <a:lumMod val="50000"/>
                  </a:schemeClr>
                </a:solidFill>
              </a:rPr>
              <a:t>This info box will not appear when you present your slide.</a:t>
            </a:r>
          </a:p>
          <a:p>
            <a:pPr algn="l"/>
            <a:endParaRPr lang="en-GB" sz="1200">
              <a:solidFill>
                <a:schemeClr val="bg1">
                  <a:lumMod val="50000"/>
                </a:schemeClr>
              </a:solidFill>
            </a:endParaRPr>
          </a:p>
        </p:txBody>
      </p:sp>
      <p:graphicFrame>
        <p:nvGraphicFramePr>
          <p:cNvPr id="8" name="Table 8">
            <a:extLst>
              <a:ext uri="{FF2B5EF4-FFF2-40B4-BE49-F238E27FC236}">
                <a16:creationId xmlns:a16="http://schemas.microsoft.com/office/drawing/2014/main" id="{53A6310D-2D5B-96BA-6E75-89F5A6C66835}"/>
              </a:ext>
            </a:extLst>
          </p:cNvPr>
          <p:cNvGraphicFramePr>
            <a:graphicFrameLocks noGrp="1"/>
          </p:cNvGraphicFramePr>
          <p:nvPr>
            <p:extLst>
              <p:ext uri="{D42A27DB-BD31-4B8C-83A1-F6EECF244321}">
                <p14:modId xmlns:p14="http://schemas.microsoft.com/office/powerpoint/2010/main" val="2176812492"/>
              </p:ext>
            </p:extLst>
          </p:nvPr>
        </p:nvGraphicFramePr>
        <p:xfrm>
          <a:off x="6096000" y="1245599"/>
          <a:ext cx="5545138" cy="2743200"/>
        </p:xfrm>
        <a:graphic>
          <a:graphicData uri="http://schemas.openxmlformats.org/drawingml/2006/table">
            <a:tbl>
              <a:tblPr firstRow="1" bandRow="1">
                <a:tableStyleId>{2D5ABB26-0587-4C30-8999-92F81FD0307C}</a:tableStyleId>
              </a:tblPr>
              <a:tblGrid>
                <a:gridCol w="1108833">
                  <a:extLst>
                    <a:ext uri="{9D8B030D-6E8A-4147-A177-3AD203B41FA5}">
                      <a16:colId xmlns:a16="http://schemas.microsoft.com/office/drawing/2014/main" val="865933"/>
                    </a:ext>
                  </a:extLst>
                </a:gridCol>
                <a:gridCol w="4436305">
                  <a:extLst>
                    <a:ext uri="{9D8B030D-6E8A-4147-A177-3AD203B41FA5}">
                      <a16:colId xmlns:a16="http://schemas.microsoft.com/office/drawing/2014/main" val="2050051286"/>
                    </a:ext>
                  </a:extLst>
                </a:gridCol>
              </a:tblGrid>
              <a:tr h="321705">
                <a:tc>
                  <a:txBody>
                    <a:bodyPr/>
                    <a:lstStyle/>
                    <a:p>
                      <a:r>
                        <a:rPr lang="en-GB" sz="2400">
                          <a:solidFill>
                            <a:srgbClr val="8AA5BE"/>
                          </a:solidFill>
                        </a:rPr>
                        <a:t>10:00</a:t>
                      </a:r>
                    </a:p>
                  </a:txBody>
                  <a:tcPr/>
                </a:tc>
                <a:tc>
                  <a:txBody>
                    <a:bodyPr/>
                    <a:lstStyle/>
                    <a:p>
                      <a:r>
                        <a:rPr lang="en-GB" sz="2400"/>
                        <a:t>Introduction (5 minutes)</a:t>
                      </a:r>
                    </a:p>
                  </a:txBody>
                  <a:tcPr/>
                </a:tc>
                <a:extLst>
                  <a:ext uri="{0D108BD9-81ED-4DB2-BD59-A6C34878D82A}">
                    <a16:rowId xmlns:a16="http://schemas.microsoft.com/office/drawing/2014/main" val="1689859828"/>
                  </a:ext>
                </a:extLst>
              </a:tr>
              <a:tr h="321705">
                <a:tc>
                  <a:txBody>
                    <a:bodyPr/>
                    <a:lstStyle/>
                    <a:p>
                      <a:r>
                        <a:rPr lang="en-GB" sz="2400">
                          <a:solidFill>
                            <a:srgbClr val="8AA5BE"/>
                          </a:solidFill>
                        </a:rPr>
                        <a:t>10:05</a:t>
                      </a:r>
                    </a:p>
                  </a:txBody>
                  <a:tcPr/>
                </a:tc>
                <a:tc>
                  <a:txBody>
                    <a:bodyPr/>
                    <a:lstStyle/>
                    <a:p>
                      <a:r>
                        <a:rPr lang="en-GB" sz="2400"/>
                        <a:t>Method (10 minutes)</a:t>
                      </a:r>
                    </a:p>
                  </a:txBody>
                  <a:tcPr/>
                </a:tc>
                <a:extLst>
                  <a:ext uri="{0D108BD9-81ED-4DB2-BD59-A6C34878D82A}">
                    <a16:rowId xmlns:a16="http://schemas.microsoft.com/office/drawing/2014/main" val="2557076704"/>
                  </a:ext>
                </a:extLst>
              </a:tr>
              <a:tr h="321705">
                <a:tc>
                  <a:txBody>
                    <a:bodyPr/>
                    <a:lstStyle/>
                    <a:p>
                      <a:r>
                        <a:rPr lang="en-GB" sz="2400">
                          <a:solidFill>
                            <a:srgbClr val="8AA5BE"/>
                          </a:solidFill>
                        </a:rPr>
                        <a:t>10:15 </a:t>
                      </a:r>
                    </a:p>
                  </a:txBody>
                  <a:tcPr/>
                </a:tc>
                <a:tc>
                  <a:txBody>
                    <a:bodyPr/>
                    <a:lstStyle/>
                    <a:p>
                      <a:r>
                        <a:rPr lang="en-GB" sz="2400"/>
                        <a:t>Results (10 minutes)</a:t>
                      </a:r>
                    </a:p>
                  </a:txBody>
                  <a:tcPr/>
                </a:tc>
                <a:extLst>
                  <a:ext uri="{0D108BD9-81ED-4DB2-BD59-A6C34878D82A}">
                    <a16:rowId xmlns:a16="http://schemas.microsoft.com/office/drawing/2014/main" val="1812159848"/>
                  </a:ext>
                </a:extLst>
              </a:tr>
              <a:tr h="321705">
                <a:tc>
                  <a:txBody>
                    <a:bodyPr/>
                    <a:lstStyle/>
                    <a:p>
                      <a:r>
                        <a:rPr lang="en-GB" sz="2400">
                          <a:solidFill>
                            <a:srgbClr val="8AA5BE"/>
                          </a:solidFill>
                        </a:rPr>
                        <a:t>10:25</a:t>
                      </a:r>
                    </a:p>
                  </a:txBody>
                  <a:tcPr/>
                </a:tc>
                <a:tc>
                  <a:txBody>
                    <a:bodyPr/>
                    <a:lstStyle/>
                    <a:p>
                      <a:r>
                        <a:rPr lang="en-GB" sz="2400" b="0">
                          <a:solidFill>
                            <a:schemeClr val="tx1"/>
                          </a:solidFill>
                        </a:rPr>
                        <a:t>Summary (5 minutes)</a:t>
                      </a:r>
                    </a:p>
                  </a:txBody>
                  <a:tcPr/>
                </a:tc>
                <a:extLst>
                  <a:ext uri="{0D108BD9-81ED-4DB2-BD59-A6C34878D82A}">
                    <a16:rowId xmlns:a16="http://schemas.microsoft.com/office/drawing/2014/main" val="205352262"/>
                  </a:ext>
                </a:extLst>
              </a:tr>
              <a:tr h="321705">
                <a:tc>
                  <a:txBody>
                    <a:bodyPr/>
                    <a:lstStyle/>
                    <a:p>
                      <a:r>
                        <a:rPr lang="en-GB" sz="2400">
                          <a:solidFill>
                            <a:srgbClr val="8AA5BE"/>
                          </a:solidFill>
                        </a:rPr>
                        <a:t>10:30</a:t>
                      </a:r>
                    </a:p>
                  </a:txBody>
                  <a:tcPr/>
                </a:tc>
                <a:tc>
                  <a:txBody>
                    <a:bodyPr/>
                    <a:lstStyle/>
                    <a:p>
                      <a:r>
                        <a:rPr lang="en-GB" sz="2400">
                          <a:solidFill>
                            <a:schemeClr val="tx1"/>
                          </a:solidFill>
                        </a:rPr>
                        <a:t>Opposition (15 minutes)</a:t>
                      </a:r>
                    </a:p>
                  </a:txBody>
                  <a:tcPr/>
                </a:tc>
                <a:extLst>
                  <a:ext uri="{0D108BD9-81ED-4DB2-BD59-A6C34878D82A}">
                    <a16:rowId xmlns:a16="http://schemas.microsoft.com/office/drawing/2014/main" val="2618356336"/>
                  </a:ext>
                </a:extLst>
              </a:tr>
              <a:tr h="321705">
                <a:tc>
                  <a:txBody>
                    <a:bodyPr/>
                    <a:lstStyle/>
                    <a:p>
                      <a:r>
                        <a:rPr lang="en-GB" sz="2400">
                          <a:solidFill>
                            <a:srgbClr val="8AA5BE"/>
                          </a:solidFill>
                        </a:rPr>
                        <a:t>10:45</a:t>
                      </a:r>
                    </a:p>
                  </a:txBody>
                  <a:tcPr/>
                </a:tc>
                <a:tc>
                  <a:txBody>
                    <a:bodyPr/>
                    <a:lstStyle/>
                    <a:p>
                      <a:r>
                        <a:rPr lang="en-GB" sz="2400"/>
                        <a:t>Q &amp; A (10 minutes)</a:t>
                      </a:r>
                    </a:p>
                  </a:txBody>
                  <a:tcPr/>
                </a:tc>
                <a:extLst>
                  <a:ext uri="{0D108BD9-81ED-4DB2-BD59-A6C34878D82A}">
                    <a16:rowId xmlns:a16="http://schemas.microsoft.com/office/drawing/2014/main" val="2488745823"/>
                  </a:ext>
                </a:extLst>
              </a:tr>
            </a:tbl>
          </a:graphicData>
        </a:graphic>
      </p:graphicFrame>
      <p:sp>
        <p:nvSpPr>
          <p:cNvPr id="4" name="Slide Number Placeholder 3">
            <a:extLst>
              <a:ext uri="{FF2B5EF4-FFF2-40B4-BE49-F238E27FC236}">
                <a16:creationId xmlns:a16="http://schemas.microsoft.com/office/drawing/2014/main" id="{632A1034-D911-91C0-7867-B8734E04F7E6}"/>
              </a:ext>
            </a:extLst>
          </p:cNvPr>
          <p:cNvSpPr>
            <a:spLocks noGrp="1"/>
          </p:cNvSpPr>
          <p:nvPr>
            <p:ph type="sldNum" sz="quarter" idx="16"/>
          </p:nvPr>
        </p:nvSpPr>
        <p:spPr>
          <a:xfrm>
            <a:off x="11641138" y="6508372"/>
            <a:ext cx="550862" cy="365125"/>
          </a:xfrm>
        </p:spPr>
        <p:txBody>
          <a:bodyPr/>
          <a:lstStyle/>
          <a:p>
            <a:fld id="{B3284CE9-EFAB-9F4B-868A-1F02DB69B64D}" type="slidenum">
              <a:rPr lang="en-GB" smtClean="0"/>
              <a:t>2</a:t>
            </a:fld>
            <a:endParaRPr lang="en-GB"/>
          </a:p>
        </p:txBody>
      </p:sp>
    </p:spTree>
    <p:extLst>
      <p:ext uri="{BB962C8B-B14F-4D97-AF65-F5344CB8AC3E}">
        <p14:creationId xmlns:p14="http://schemas.microsoft.com/office/powerpoint/2010/main" val="241214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D29BF-ADB3-955C-B69C-00EA1B3D7B26}"/>
              </a:ext>
            </a:extLst>
          </p:cNvPr>
          <p:cNvSpPr txBox="1">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marL="0" marR="0" lvl="0" indent="0" algn="ctr" defTabSz="914400">
              <a:lnSpc>
                <a:spcPct val="90000"/>
              </a:lnSpc>
              <a:spcBef>
                <a:spcPct val="0"/>
              </a:spcBef>
              <a:spcAft>
                <a:spcPts val="0"/>
              </a:spcAft>
              <a:buNone/>
              <a:tabLst/>
              <a:defRPr/>
            </a:pPr>
            <a:r>
              <a:rPr lang="en-GB" sz="5400" b="0" dirty="0">
                <a:ea typeface="+mj-lt"/>
                <a:cs typeface="+mj-lt"/>
              </a:rPr>
              <a:t>Acknowledgment</a:t>
            </a:r>
            <a:endParaRPr lang="en-US" dirty="0">
              <a:ea typeface="+mj-ea"/>
              <a:cs typeface="+mj-cs"/>
            </a:endParaRPr>
          </a:p>
        </p:txBody>
      </p:sp>
      <p:sp>
        <p:nvSpPr>
          <p:cNvPr id="3" name="Content Placeholder 2">
            <a:extLst>
              <a:ext uri="{FF2B5EF4-FFF2-40B4-BE49-F238E27FC236}">
                <a16:creationId xmlns:a16="http://schemas.microsoft.com/office/drawing/2014/main" id="{EE3ACE3F-29AC-7CFB-97AB-63EEA7FAF119}"/>
              </a:ext>
            </a:extLst>
          </p:cNvPr>
          <p:cNvSpPr>
            <a:spLocks noGrp="1"/>
          </p:cNvSpPr>
          <p:nvPr>
            <p:ph idx="1"/>
          </p:nvPr>
        </p:nvSpPr>
        <p:spPr/>
        <p:txBody>
          <a:bodyPr vert="horz" lIns="0" tIns="45720" rIns="91440" bIns="45720" rtlCol="0" anchor="t">
            <a:normAutofit/>
          </a:bodyPr>
          <a:lstStyle/>
          <a:p>
            <a:pPr marL="188595" indent="-175895"/>
            <a:endParaRPr lang="en-US" dirty="0">
              <a:cs typeface="Arial" panose="020B0604020202020204"/>
            </a:endParaRPr>
          </a:p>
          <a:p>
            <a:pPr marL="188595" indent="-175895"/>
            <a:r>
              <a:rPr lang="en-US" sz="1900" dirty="0">
                <a:ea typeface="+mn-lt"/>
                <a:cs typeface="+mn-lt"/>
              </a:rPr>
              <a:t>Grammarly: Text Refinement</a:t>
            </a:r>
          </a:p>
          <a:p>
            <a:pPr marL="188595" indent="-175895"/>
            <a:r>
              <a:rPr lang="en-US" sz="1900" dirty="0">
                <a:ea typeface="+mn-lt"/>
                <a:cs typeface="+mn-lt"/>
              </a:rPr>
              <a:t>Google Scholar: Literature review and references</a:t>
            </a:r>
          </a:p>
          <a:p>
            <a:pPr marL="188595" indent="-175895"/>
            <a:r>
              <a:rPr lang="en-US" sz="1900" dirty="0">
                <a:cs typeface="Arial" panose="020B0604020202020204"/>
              </a:rPr>
              <a:t>ChatGPT: LaTeX layout</a:t>
            </a:r>
          </a:p>
        </p:txBody>
      </p:sp>
      <p:sp>
        <p:nvSpPr>
          <p:cNvPr id="4" name="Slide Number Placeholder 3">
            <a:extLst>
              <a:ext uri="{FF2B5EF4-FFF2-40B4-BE49-F238E27FC236}">
                <a16:creationId xmlns:a16="http://schemas.microsoft.com/office/drawing/2014/main" id="{632A1034-D911-91C0-7867-B8734E04F7E6}"/>
              </a:ext>
            </a:extLst>
          </p:cNvPr>
          <p:cNvSpPr>
            <a:spLocks noGrp="1"/>
          </p:cNvSpPr>
          <p:nvPr>
            <p:ph type="sldNum" sz="quarter" idx="12"/>
          </p:nvPr>
        </p:nvSpPr>
        <p:spPr/>
        <p:txBody>
          <a:bodyPr/>
          <a:lstStyle/>
          <a:p>
            <a:fld id="{B3284CE9-EFAB-9F4B-868A-1F02DB69B64D}" type="slidenum">
              <a:rPr lang="en-GB" smtClean="0"/>
              <a:t>3</a:t>
            </a:fld>
            <a:endParaRPr lang="en-GB"/>
          </a:p>
        </p:txBody>
      </p:sp>
      <p:sp>
        <p:nvSpPr>
          <p:cNvPr id="9" name="Rectangle 8">
            <a:extLst>
              <a:ext uri="{FF2B5EF4-FFF2-40B4-BE49-F238E27FC236}">
                <a16:creationId xmlns:a16="http://schemas.microsoft.com/office/drawing/2014/main" id="{7BCD0415-5951-32A5-E4DC-7B289CEC58DE}"/>
              </a:ext>
            </a:extLst>
          </p:cNvPr>
          <p:cNvSpPr/>
          <p:nvPr/>
        </p:nvSpPr>
        <p:spPr>
          <a:xfrm>
            <a:off x="-1762220" y="0"/>
            <a:ext cx="1652729" cy="5989983"/>
          </a:xfrm>
          <a:prstGeom prst="rect">
            <a:avLst/>
          </a:prstGeom>
          <a:solidFill>
            <a:schemeClr val="tx1">
              <a:lumMod val="95000"/>
            </a:schemeClr>
          </a:solidFill>
          <a:ln>
            <a:solidFill>
              <a:srgbClr val="CFDBE4"/>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08000" rtlCol="0" anchor="t"/>
          <a:lstStyle/>
          <a:p>
            <a:pPr algn="l"/>
            <a:r>
              <a:rPr lang="en-GB" sz="1200" b="1">
                <a:solidFill>
                  <a:schemeClr val="bg1">
                    <a:lumMod val="50000"/>
                  </a:schemeClr>
                </a:solidFill>
              </a:rPr>
              <a:t>LAYOUT GUIDE</a:t>
            </a:r>
          </a:p>
          <a:p>
            <a:pPr algn="l"/>
            <a:endParaRPr lang="en-GB" sz="1200">
              <a:solidFill>
                <a:schemeClr val="bg1">
                  <a:lumMod val="50000"/>
                </a:schemeClr>
              </a:solidFill>
            </a:endParaRPr>
          </a:p>
          <a:p>
            <a:pPr algn="l"/>
            <a:r>
              <a:rPr lang="en-GB" sz="1200">
                <a:solidFill>
                  <a:schemeClr val="bg1">
                    <a:lumMod val="50000"/>
                  </a:schemeClr>
                </a:solidFill>
              </a:rPr>
              <a:t>Use this slide if you would like to include an agenda in your presentation.</a:t>
            </a:r>
          </a:p>
          <a:p>
            <a:pPr algn="l"/>
            <a:endParaRPr lang="en-GB" sz="1200">
              <a:solidFill>
                <a:schemeClr val="bg1">
                  <a:lumMod val="50000"/>
                </a:schemeClr>
              </a:solidFill>
            </a:endParaRPr>
          </a:p>
          <a:p>
            <a:pPr algn="l"/>
            <a:r>
              <a:rPr lang="en-GB" sz="1200">
                <a:solidFill>
                  <a:schemeClr val="bg1">
                    <a:lumMod val="50000"/>
                  </a:schemeClr>
                </a:solidFill>
              </a:rPr>
              <a:t>The times and agenda items are placed in an invisible </a:t>
            </a:r>
            <a:r>
              <a:rPr lang="en-GB" sz="1200" b="1">
                <a:solidFill>
                  <a:schemeClr val="bg1">
                    <a:lumMod val="50000"/>
                  </a:schemeClr>
                </a:solidFill>
              </a:rPr>
              <a:t>table</a:t>
            </a:r>
            <a:r>
              <a:rPr lang="en-GB" sz="1200">
                <a:solidFill>
                  <a:schemeClr val="bg1">
                    <a:lumMod val="50000"/>
                  </a:schemeClr>
                </a:solidFill>
              </a:rPr>
              <a:t> to align the text.</a:t>
            </a:r>
          </a:p>
          <a:p>
            <a:pPr algn="l"/>
            <a:endParaRPr lang="en-GB" sz="1200">
              <a:solidFill>
                <a:schemeClr val="bg1">
                  <a:lumMod val="50000"/>
                </a:schemeClr>
              </a:solidFill>
            </a:endParaRPr>
          </a:p>
          <a:p>
            <a:pPr algn="l"/>
            <a:r>
              <a:rPr lang="en-GB" sz="1200">
                <a:solidFill>
                  <a:schemeClr val="bg1">
                    <a:lumMod val="50000"/>
                  </a:schemeClr>
                </a:solidFill>
              </a:rPr>
              <a:t>You can write times (as shown), numbers (1,2,3…) or letters (A,B,C…) in the left column, or delete them altogether </a:t>
            </a:r>
          </a:p>
          <a:p>
            <a:pPr algn="l"/>
            <a:endParaRPr lang="en-GB" sz="1200">
              <a:solidFill>
                <a:schemeClr val="bg1">
                  <a:lumMod val="50000"/>
                </a:schemeClr>
              </a:solidFill>
            </a:endParaRPr>
          </a:p>
          <a:p>
            <a:pPr algn="l"/>
            <a:r>
              <a:rPr lang="en-GB" sz="1200">
                <a:solidFill>
                  <a:schemeClr val="bg1">
                    <a:lumMod val="50000"/>
                  </a:schemeClr>
                </a:solidFill>
              </a:rPr>
              <a:t>Click on the table and go to the </a:t>
            </a:r>
          </a:p>
          <a:p>
            <a:pPr algn="l"/>
            <a:r>
              <a:rPr lang="en-GB" sz="1200" b="1">
                <a:solidFill>
                  <a:schemeClr val="bg1">
                    <a:lumMod val="50000"/>
                  </a:schemeClr>
                </a:solidFill>
              </a:rPr>
              <a:t>Layout</a:t>
            </a:r>
            <a:r>
              <a:rPr lang="en-GB" sz="1200">
                <a:solidFill>
                  <a:schemeClr val="bg1">
                    <a:lumMod val="50000"/>
                  </a:schemeClr>
                </a:solidFill>
              </a:rPr>
              <a:t> tab to add or delete rows.</a:t>
            </a:r>
          </a:p>
          <a:p>
            <a:pPr algn="l"/>
            <a:endParaRPr lang="en-GB" sz="1200">
              <a:solidFill>
                <a:schemeClr val="bg1">
                  <a:lumMod val="50000"/>
                </a:schemeClr>
              </a:solidFill>
            </a:endParaRPr>
          </a:p>
          <a:p>
            <a:pPr algn="l"/>
            <a:r>
              <a:rPr lang="en-GB" sz="1200">
                <a:solidFill>
                  <a:schemeClr val="bg1">
                    <a:lumMod val="50000"/>
                  </a:schemeClr>
                </a:solidFill>
              </a:rPr>
              <a:t>--------------</a:t>
            </a:r>
          </a:p>
          <a:p>
            <a:pPr algn="l"/>
            <a:r>
              <a:rPr lang="en-GB" sz="1200" i="1">
                <a:solidFill>
                  <a:schemeClr val="bg1">
                    <a:lumMod val="50000"/>
                  </a:schemeClr>
                </a:solidFill>
              </a:rPr>
              <a:t>This info box will not appear when you present your slide.</a:t>
            </a:r>
          </a:p>
          <a:p>
            <a:pPr algn="l"/>
            <a:endParaRPr lang="en-GB" sz="1200">
              <a:solidFill>
                <a:schemeClr val="bg1">
                  <a:lumMod val="50000"/>
                </a:schemeClr>
              </a:solidFill>
            </a:endParaRPr>
          </a:p>
        </p:txBody>
      </p:sp>
    </p:spTree>
    <p:extLst>
      <p:ext uri="{BB962C8B-B14F-4D97-AF65-F5344CB8AC3E}">
        <p14:creationId xmlns:p14="http://schemas.microsoft.com/office/powerpoint/2010/main" val="492773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F6D62-1BF5-5C1D-7354-3AA5DBEBD0BC}"/>
              </a:ext>
            </a:extLst>
          </p:cNvPr>
          <p:cNvSpPr>
            <a:spLocks noGrp="1"/>
          </p:cNvSpPr>
          <p:nvPr>
            <p:ph type="title"/>
          </p:nvPr>
        </p:nvSpPr>
        <p:spPr/>
        <p:txBody>
          <a:bodyPr>
            <a:normAutofit fontScale="90000"/>
          </a:bodyPr>
          <a:lstStyle/>
          <a:p>
            <a:r>
              <a:rPr lang="en-GB" dirty="0"/>
              <a:t>INTRODUCTION</a:t>
            </a:r>
            <a:br>
              <a:rPr lang="en-GB" dirty="0"/>
            </a:br>
            <a:br>
              <a:rPr lang="en-GB" dirty="0"/>
            </a:br>
            <a:r>
              <a:rPr lang="en-GB" dirty="0"/>
              <a:t>Motivation: </a:t>
            </a:r>
            <a:r>
              <a:rPr lang="en-GB" dirty="0" err="1"/>
              <a:t>Analyze</a:t>
            </a:r>
            <a:r>
              <a:rPr lang="en-GB" dirty="0"/>
              <a:t> the classic literature to uncover insights and using advanced machine learning models such as </a:t>
            </a:r>
            <a:r>
              <a:rPr lang="en-GB" dirty="0" err="1"/>
              <a:t>RoBERTa</a:t>
            </a:r>
            <a:r>
              <a:rPr lang="en-GB" dirty="0"/>
              <a:t> and others for authorship attribution.</a:t>
            </a:r>
            <a:br>
              <a:rPr lang="en-GB" dirty="0"/>
            </a:br>
            <a:endParaRPr lang="en-GB"/>
          </a:p>
        </p:txBody>
      </p:sp>
      <p:sp>
        <p:nvSpPr>
          <p:cNvPr id="3" name="Text Placeholder 2">
            <a:extLst>
              <a:ext uri="{FF2B5EF4-FFF2-40B4-BE49-F238E27FC236}">
                <a16:creationId xmlns:a16="http://schemas.microsoft.com/office/drawing/2014/main" id="{6AA25564-745E-7AA9-5483-CF83202C637D}"/>
              </a:ext>
            </a:extLst>
          </p:cNvPr>
          <p:cNvSpPr>
            <a:spLocks noGrp="1"/>
          </p:cNvSpPr>
          <p:nvPr>
            <p:ph type="body" sz="quarter" idx="14"/>
          </p:nvPr>
        </p:nvSpPr>
        <p:spPr>
          <a:xfrm>
            <a:off x="4653888" y="600892"/>
            <a:ext cx="2756846" cy="1529714"/>
          </a:xfrm>
        </p:spPr>
        <p:txBody>
          <a:bodyPr>
            <a:noAutofit/>
          </a:bodyPr>
          <a:lstStyle/>
          <a:p>
            <a:pPr>
              <a:spcBef>
                <a:spcPts val="0"/>
              </a:spcBef>
            </a:pPr>
            <a:r>
              <a:rPr lang="en-GB" sz="1200"/>
              <a:t>MONETIZATION</a:t>
            </a:r>
          </a:p>
          <a:p>
            <a:pPr marL="171450" indent="-171450">
              <a:spcBef>
                <a:spcPts val="0"/>
              </a:spcBef>
              <a:buFont typeface="Arial" panose="020B0604020202020204" pitchFamily="34" charset="0"/>
              <a:buChar char="•"/>
            </a:pPr>
            <a:r>
              <a:rPr lang="en-GB" sz="1200"/>
              <a:t>    Fake news detection</a:t>
            </a:r>
          </a:p>
          <a:p>
            <a:pPr marL="342900" indent="-342900">
              <a:spcBef>
                <a:spcPts val="0"/>
              </a:spcBef>
              <a:buFont typeface="Arial" panose="020B0604020202020204" pitchFamily="34" charset="0"/>
              <a:buChar char="•"/>
            </a:pPr>
            <a:r>
              <a:rPr lang="en-GB" sz="1200"/>
              <a:t>Writing style consistency to match client preferences</a:t>
            </a:r>
          </a:p>
          <a:p>
            <a:pPr marL="342900" indent="-342900">
              <a:spcBef>
                <a:spcPts val="0"/>
              </a:spcBef>
              <a:buFont typeface="Arial" panose="020B0604020202020204" pitchFamily="34" charset="0"/>
              <a:buChar char="•"/>
            </a:pPr>
            <a:r>
              <a:rPr lang="en-GB" sz="1200"/>
              <a:t>Plagiarism, copyright infringement and fraud cases</a:t>
            </a:r>
          </a:p>
        </p:txBody>
      </p:sp>
      <p:sp>
        <p:nvSpPr>
          <p:cNvPr id="4" name="Text Placeholder 3">
            <a:extLst>
              <a:ext uri="{FF2B5EF4-FFF2-40B4-BE49-F238E27FC236}">
                <a16:creationId xmlns:a16="http://schemas.microsoft.com/office/drawing/2014/main" id="{28D90C2A-0F38-C1D3-C44F-5432FE3ECBAE}"/>
              </a:ext>
            </a:extLst>
          </p:cNvPr>
          <p:cNvSpPr>
            <a:spLocks noGrp="1"/>
          </p:cNvSpPr>
          <p:nvPr>
            <p:ph type="body" sz="quarter" idx="15"/>
          </p:nvPr>
        </p:nvSpPr>
        <p:spPr>
          <a:xfrm>
            <a:off x="7934975" y="730487"/>
            <a:ext cx="2756846" cy="1390299"/>
          </a:xfrm>
        </p:spPr>
        <p:txBody>
          <a:bodyPr anchor="t">
            <a:normAutofit/>
          </a:bodyPr>
          <a:lstStyle/>
          <a:p>
            <a:pPr>
              <a:spcBef>
                <a:spcPts val="0"/>
              </a:spcBef>
            </a:pPr>
            <a:r>
              <a:rPr lang="en-GB" sz="1200"/>
              <a:t>DIGITALIZATION</a:t>
            </a:r>
          </a:p>
          <a:p>
            <a:pPr marL="342900" indent="-342900">
              <a:spcBef>
                <a:spcPts val="0"/>
              </a:spcBef>
              <a:buFont typeface="Arial" panose="020B0604020202020204" pitchFamily="34" charset="0"/>
              <a:buChar char="•"/>
            </a:pPr>
            <a:r>
              <a:rPr lang="en-GB" sz="1200"/>
              <a:t>Revolutionize how information is handled</a:t>
            </a:r>
          </a:p>
          <a:p>
            <a:pPr marL="342900" indent="-342900">
              <a:spcBef>
                <a:spcPts val="0"/>
              </a:spcBef>
              <a:buFont typeface="Arial" panose="020B0604020202020204" pitchFamily="34" charset="0"/>
              <a:buChar char="•"/>
            </a:pPr>
            <a:r>
              <a:rPr lang="en-GB" sz="1200"/>
              <a:t>Promote the conservation of literary heritage</a:t>
            </a:r>
          </a:p>
        </p:txBody>
      </p:sp>
      <p:sp>
        <p:nvSpPr>
          <p:cNvPr id="5" name="Text Placeholder 4">
            <a:extLst>
              <a:ext uri="{FF2B5EF4-FFF2-40B4-BE49-F238E27FC236}">
                <a16:creationId xmlns:a16="http://schemas.microsoft.com/office/drawing/2014/main" id="{46474BB9-4A1E-4ED4-0F79-E5467B819305}"/>
              </a:ext>
            </a:extLst>
          </p:cNvPr>
          <p:cNvSpPr>
            <a:spLocks noGrp="1"/>
          </p:cNvSpPr>
          <p:nvPr>
            <p:ph type="body" sz="quarter" idx="16"/>
          </p:nvPr>
        </p:nvSpPr>
        <p:spPr/>
        <p:txBody>
          <a:bodyPr anchor="t">
            <a:normAutofit/>
          </a:bodyPr>
          <a:lstStyle/>
          <a:p>
            <a:pPr>
              <a:spcBef>
                <a:spcPts val="0"/>
              </a:spcBef>
            </a:pPr>
            <a:r>
              <a:rPr lang="en-GB" sz="1200"/>
              <a:t>NOVEL PERSPECTIVES</a:t>
            </a:r>
          </a:p>
          <a:p>
            <a:pPr marL="342900" indent="-342900">
              <a:spcBef>
                <a:spcPts val="0"/>
              </a:spcBef>
              <a:buFont typeface="Arial" panose="020B0604020202020204" pitchFamily="34" charset="0"/>
              <a:buChar char="•"/>
            </a:pPr>
            <a:r>
              <a:rPr lang="en-GB" sz="1200"/>
              <a:t>Lexical Structure Studies</a:t>
            </a:r>
          </a:p>
          <a:p>
            <a:pPr marL="342900" indent="-342900">
              <a:spcBef>
                <a:spcPts val="0"/>
              </a:spcBef>
              <a:buFont typeface="Arial" panose="020B0604020202020204" pitchFamily="34" charset="0"/>
              <a:buChar char="•"/>
            </a:pPr>
            <a:r>
              <a:rPr lang="en-GB" sz="1200"/>
              <a:t>Literature Criticism</a:t>
            </a:r>
          </a:p>
          <a:p>
            <a:pPr marL="342900" indent="-342900">
              <a:spcBef>
                <a:spcPts val="0"/>
              </a:spcBef>
              <a:buFont typeface="Arial" panose="020B0604020202020204" pitchFamily="34" charset="0"/>
              <a:buChar char="•"/>
            </a:pPr>
            <a:r>
              <a:rPr lang="en-GB" sz="1200"/>
              <a:t>Cultural Insights</a:t>
            </a:r>
          </a:p>
          <a:p>
            <a:endParaRPr lang="en-GB"/>
          </a:p>
          <a:p>
            <a:endParaRPr lang="en-GB"/>
          </a:p>
        </p:txBody>
      </p:sp>
      <p:sp>
        <p:nvSpPr>
          <p:cNvPr id="6" name="Text Placeholder 5">
            <a:extLst>
              <a:ext uri="{FF2B5EF4-FFF2-40B4-BE49-F238E27FC236}">
                <a16:creationId xmlns:a16="http://schemas.microsoft.com/office/drawing/2014/main" id="{A4E09001-F258-4D07-79F5-FE8FB110AE31}"/>
              </a:ext>
            </a:extLst>
          </p:cNvPr>
          <p:cNvSpPr>
            <a:spLocks noGrp="1"/>
          </p:cNvSpPr>
          <p:nvPr>
            <p:ph type="body" sz="quarter" idx="17"/>
          </p:nvPr>
        </p:nvSpPr>
        <p:spPr/>
        <p:txBody>
          <a:bodyPr anchor="t">
            <a:normAutofit/>
          </a:bodyPr>
          <a:lstStyle/>
          <a:p>
            <a:pPr>
              <a:spcBef>
                <a:spcPts val="0"/>
              </a:spcBef>
            </a:pPr>
            <a:r>
              <a:rPr lang="en-GB" sz="1200"/>
              <a:t>DELIMITATION</a:t>
            </a:r>
          </a:p>
          <a:p>
            <a:pPr marL="342900" indent="-342900">
              <a:spcBef>
                <a:spcPts val="0"/>
              </a:spcBef>
              <a:buFont typeface="Arial" panose="020B0604020202020204" pitchFamily="34" charset="0"/>
              <a:buChar char="•"/>
            </a:pPr>
            <a:r>
              <a:rPr lang="en-GB" sz="1200"/>
              <a:t>16 authors with 3 books per author</a:t>
            </a:r>
          </a:p>
          <a:p>
            <a:pPr marL="342900" indent="-342900">
              <a:spcBef>
                <a:spcPts val="0"/>
              </a:spcBef>
              <a:buFont typeface="Arial" panose="020B0604020202020204" pitchFamily="34" charset="0"/>
              <a:buChar char="•"/>
            </a:pPr>
            <a:r>
              <a:rPr lang="en-GB" sz="1200"/>
              <a:t>Defined research questions to address</a:t>
            </a:r>
          </a:p>
          <a:p>
            <a:pPr marL="342900" indent="-342900">
              <a:spcBef>
                <a:spcPts val="0"/>
              </a:spcBef>
              <a:buFont typeface="Arial" panose="020B0604020202020204" pitchFamily="34" charset="0"/>
              <a:buChar char="•"/>
            </a:pPr>
            <a:endParaRPr lang="en-GB"/>
          </a:p>
        </p:txBody>
      </p:sp>
      <p:sp>
        <p:nvSpPr>
          <p:cNvPr id="7" name="Text Placeholder 6">
            <a:extLst>
              <a:ext uri="{FF2B5EF4-FFF2-40B4-BE49-F238E27FC236}">
                <a16:creationId xmlns:a16="http://schemas.microsoft.com/office/drawing/2014/main" id="{F83E9DB4-5928-8C61-F887-0172B3350290}"/>
              </a:ext>
            </a:extLst>
          </p:cNvPr>
          <p:cNvSpPr>
            <a:spLocks noGrp="1"/>
          </p:cNvSpPr>
          <p:nvPr>
            <p:ph type="body" sz="quarter" idx="19"/>
          </p:nvPr>
        </p:nvSpPr>
        <p:spPr>
          <a:xfrm>
            <a:off x="7934975" y="2666932"/>
            <a:ext cx="2756846" cy="1390299"/>
          </a:xfrm>
        </p:spPr>
        <p:txBody>
          <a:bodyPr anchor="t">
            <a:normAutofit/>
          </a:bodyPr>
          <a:lstStyle/>
          <a:p>
            <a:pPr>
              <a:spcBef>
                <a:spcPts val="0"/>
              </a:spcBef>
            </a:pPr>
            <a:r>
              <a:rPr lang="en-GB" sz="1200"/>
              <a:t>CONTRIBUTION</a:t>
            </a:r>
          </a:p>
          <a:p>
            <a:pPr marL="342900" indent="-342900">
              <a:spcBef>
                <a:spcPts val="0"/>
              </a:spcBef>
              <a:buFont typeface="Arial" panose="020B0604020202020204" pitchFamily="34" charset="0"/>
              <a:buChar char="•"/>
            </a:pPr>
            <a:r>
              <a:rPr lang="en-GB" sz="1200"/>
              <a:t>Stylometry analysis</a:t>
            </a:r>
          </a:p>
          <a:p>
            <a:pPr marL="342900" indent="-342900">
              <a:spcBef>
                <a:spcPts val="0"/>
              </a:spcBef>
              <a:buFont typeface="Arial" panose="020B0604020202020204" pitchFamily="34" charset="0"/>
              <a:buChar char="•"/>
            </a:pPr>
            <a:r>
              <a:rPr lang="en-GB" sz="1200"/>
              <a:t>Modern and advanced models</a:t>
            </a:r>
          </a:p>
          <a:p>
            <a:pPr marL="342900" indent="-342900">
              <a:spcBef>
                <a:spcPts val="0"/>
              </a:spcBef>
              <a:buFont typeface="Arial" panose="020B0604020202020204" pitchFamily="34" charset="0"/>
              <a:buChar char="•"/>
            </a:pPr>
            <a:r>
              <a:rPr lang="en-GB" sz="1200"/>
              <a:t>Authorship classification</a:t>
            </a:r>
          </a:p>
        </p:txBody>
      </p:sp>
      <p:sp>
        <p:nvSpPr>
          <p:cNvPr id="8" name="Text Placeholder 7">
            <a:extLst>
              <a:ext uri="{FF2B5EF4-FFF2-40B4-BE49-F238E27FC236}">
                <a16:creationId xmlns:a16="http://schemas.microsoft.com/office/drawing/2014/main" id="{440AAF09-0A73-B7F9-6FFE-7ABDDC827280}"/>
              </a:ext>
            </a:extLst>
          </p:cNvPr>
          <p:cNvSpPr>
            <a:spLocks noGrp="1"/>
          </p:cNvSpPr>
          <p:nvPr>
            <p:ph type="body" sz="quarter" idx="20"/>
          </p:nvPr>
        </p:nvSpPr>
        <p:spPr/>
        <p:txBody>
          <a:bodyPr anchor="t">
            <a:normAutofit/>
          </a:bodyPr>
          <a:lstStyle/>
          <a:p>
            <a:pPr>
              <a:spcBef>
                <a:spcPts val="0"/>
              </a:spcBef>
            </a:pPr>
            <a:r>
              <a:rPr lang="en-GB" sz="1200"/>
              <a:t>ETHICS</a:t>
            </a:r>
          </a:p>
          <a:p>
            <a:pPr marL="342900" indent="-342900">
              <a:spcBef>
                <a:spcPts val="0"/>
              </a:spcBef>
              <a:buFont typeface="Arial" panose="020B0604020202020204" pitchFamily="34" charset="0"/>
              <a:buChar char="•"/>
            </a:pPr>
            <a:r>
              <a:rPr lang="en-GB" sz="1200"/>
              <a:t>Intellectual property</a:t>
            </a:r>
          </a:p>
          <a:p>
            <a:pPr marL="342900" indent="-342900">
              <a:spcBef>
                <a:spcPts val="0"/>
              </a:spcBef>
              <a:buFont typeface="Arial" panose="020B0604020202020204" pitchFamily="34" charset="0"/>
              <a:buChar char="•"/>
            </a:pPr>
            <a:r>
              <a:rPr lang="en-GB" sz="1200"/>
              <a:t>Data Privacy</a:t>
            </a:r>
          </a:p>
          <a:p>
            <a:pPr marL="342900" indent="-342900">
              <a:spcBef>
                <a:spcPts val="0"/>
              </a:spcBef>
              <a:buFont typeface="Arial" panose="020B0604020202020204" pitchFamily="34" charset="0"/>
              <a:buChar char="•"/>
            </a:pPr>
            <a:r>
              <a:rPr lang="en-GB" sz="1200"/>
              <a:t>Transparency</a:t>
            </a:r>
          </a:p>
          <a:p>
            <a:pPr marL="342900" indent="-342900">
              <a:spcBef>
                <a:spcPts val="0"/>
              </a:spcBef>
              <a:buFont typeface="Arial" panose="020B0604020202020204" pitchFamily="34" charset="0"/>
              <a:buChar char="•"/>
            </a:pPr>
            <a:r>
              <a:rPr lang="en-GB" sz="1200"/>
              <a:t>Fair Usage</a:t>
            </a:r>
          </a:p>
          <a:p>
            <a:pPr marL="342900" indent="-342900">
              <a:spcBef>
                <a:spcPts val="0"/>
              </a:spcBef>
              <a:buFont typeface="Arial" panose="020B0604020202020204" pitchFamily="34" charset="0"/>
              <a:buChar char="•"/>
            </a:pPr>
            <a:r>
              <a:rPr lang="en-GB" sz="1200"/>
              <a:t>Inclusivity</a:t>
            </a:r>
          </a:p>
          <a:p>
            <a:pPr>
              <a:spcBef>
                <a:spcPts val="0"/>
              </a:spcBef>
            </a:pPr>
            <a:endParaRPr lang="en-GB"/>
          </a:p>
        </p:txBody>
      </p:sp>
      <p:sp>
        <p:nvSpPr>
          <p:cNvPr id="9" name="Slide Number Placeholder 8">
            <a:extLst>
              <a:ext uri="{FF2B5EF4-FFF2-40B4-BE49-F238E27FC236}">
                <a16:creationId xmlns:a16="http://schemas.microsoft.com/office/drawing/2014/main" id="{15B8F228-7A03-7151-B58C-B123EC66412E}"/>
              </a:ext>
            </a:extLst>
          </p:cNvPr>
          <p:cNvSpPr>
            <a:spLocks noGrp="1"/>
          </p:cNvSpPr>
          <p:nvPr>
            <p:ph type="sldNum" sz="quarter" idx="23"/>
          </p:nvPr>
        </p:nvSpPr>
        <p:spPr/>
        <p:txBody>
          <a:bodyPr/>
          <a:lstStyle/>
          <a:p>
            <a:fld id="{B3284CE9-EFAB-9F4B-868A-1F02DB69B64D}" type="slidenum">
              <a:rPr lang="en-GB" smtClean="0"/>
              <a:pPr/>
              <a:t>4</a:t>
            </a:fld>
            <a:endParaRPr lang="en-GB"/>
          </a:p>
        </p:txBody>
      </p:sp>
    </p:spTree>
    <p:extLst>
      <p:ext uri="{BB962C8B-B14F-4D97-AF65-F5344CB8AC3E}">
        <p14:creationId xmlns:p14="http://schemas.microsoft.com/office/powerpoint/2010/main" val="128360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2E53-86DC-5502-3BC1-E01374AA4AD1}"/>
              </a:ext>
            </a:extLst>
          </p:cNvPr>
          <p:cNvSpPr>
            <a:spLocks noGrp="1"/>
          </p:cNvSpPr>
          <p:nvPr>
            <p:ph type="title"/>
          </p:nvPr>
        </p:nvSpPr>
        <p:spPr/>
        <p:txBody>
          <a:bodyPr/>
          <a:lstStyle/>
          <a:p>
            <a:r>
              <a:rPr lang="en-GB"/>
              <a:t>RESEARCH QUESTIONS</a:t>
            </a:r>
          </a:p>
        </p:txBody>
      </p:sp>
      <p:sp>
        <p:nvSpPr>
          <p:cNvPr id="3" name="Text Placeholder 2">
            <a:extLst>
              <a:ext uri="{FF2B5EF4-FFF2-40B4-BE49-F238E27FC236}">
                <a16:creationId xmlns:a16="http://schemas.microsoft.com/office/drawing/2014/main" id="{F317349E-71CB-8E2E-3053-88D5D4CCF0DA}"/>
              </a:ext>
            </a:extLst>
          </p:cNvPr>
          <p:cNvSpPr>
            <a:spLocks noGrp="1"/>
          </p:cNvSpPr>
          <p:nvPr>
            <p:ph type="body" sz="quarter" idx="14"/>
          </p:nvPr>
        </p:nvSpPr>
        <p:spPr/>
        <p:txBody>
          <a:bodyPr>
            <a:normAutofit/>
          </a:bodyPr>
          <a:lstStyle/>
          <a:p>
            <a:r>
              <a:rPr lang="en-GB" sz="1400" b="1"/>
              <a:t>RQ1</a:t>
            </a:r>
            <a:r>
              <a:rPr lang="en-GB" sz="1400"/>
              <a:t>: What role do textual features play in the readability and complexity of classic literary texts?</a:t>
            </a:r>
          </a:p>
        </p:txBody>
      </p:sp>
      <p:sp>
        <p:nvSpPr>
          <p:cNvPr id="4" name="Text Placeholder 3">
            <a:extLst>
              <a:ext uri="{FF2B5EF4-FFF2-40B4-BE49-F238E27FC236}">
                <a16:creationId xmlns:a16="http://schemas.microsoft.com/office/drawing/2014/main" id="{30D8FE18-C3D0-55F5-46DA-4D9A4DF39F63}"/>
              </a:ext>
            </a:extLst>
          </p:cNvPr>
          <p:cNvSpPr>
            <a:spLocks noGrp="1"/>
          </p:cNvSpPr>
          <p:nvPr>
            <p:ph type="body" sz="quarter" idx="15"/>
          </p:nvPr>
        </p:nvSpPr>
        <p:spPr/>
        <p:txBody>
          <a:bodyPr>
            <a:normAutofit/>
          </a:bodyPr>
          <a:lstStyle/>
          <a:p>
            <a:r>
              <a:rPr lang="en-GB" sz="1400" b="1"/>
              <a:t>RQ2</a:t>
            </a:r>
            <a:r>
              <a:rPr lang="en-GB" sz="1400"/>
              <a:t>: How effective is segmenting and quantifying texts into a numeric tabular dataset and using it with predictive models to predict the authorship of text segments in multiclass classification tasks?</a:t>
            </a:r>
          </a:p>
        </p:txBody>
      </p:sp>
      <p:sp>
        <p:nvSpPr>
          <p:cNvPr id="5" name="Text Placeholder 4">
            <a:extLst>
              <a:ext uri="{FF2B5EF4-FFF2-40B4-BE49-F238E27FC236}">
                <a16:creationId xmlns:a16="http://schemas.microsoft.com/office/drawing/2014/main" id="{57435B12-F6EC-F010-C6BA-8AB2F25B2DF2}"/>
              </a:ext>
            </a:extLst>
          </p:cNvPr>
          <p:cNvSpPr>
            <a:spLocks noGrp="1"/>
          </p:cNvSpPr>
          <p:nvPr>
            <p:ph type="body" sz="quarter" idx="16"/>
          </p:nvPr>
        </p:nvSpPr>
        <p:spPr/>
        <p:txBody>
          <a:bodyPr>
            <a:normAutofit/>
          </a:bodyPr>
          <a:lstStyle/>
          <a:p>
            <a:r>
              <a:rPr lang="en-GB" sz="1400" b="1"/>
              <a:t>RQ3</a:t>
            </a:r>
            <a:r>
              <a:rPr lang="en-GB" sz="1400"/>
              <a:t>: To what extent can </a:t>
            </a:r>
            <a:r>
              <a:rPr lang="en-GB" sz="1400" err="1"/>
              <a:t>RoBERTa</a:t>
            </a:r>
            <a:r>
              <a:rPr lang="en-GB" sz="1400"/>
              <a:t> effectively identify the author of text segments across multiple authors?</a:t>
            </a:r>
          </a:p>
        </p:txBody>
      </p:sp>
      <p:sp>
        <p:nvSpPr>
          <p:cNvPr id="6" name="Text Placeholder 5">
            <a:extLst>
              <a:ext uri="{FF2B5EF4-FFF2-40B4-BE49-F238E27FC236}">
                <a16:creationId xmlns:a16="http://schemas.microsoft.com/office/drawing/2014/main" id="{294E0FC7-0AD6-CDC1-114D-4CF5AE5D711B}"/>
              </a:ext>
            </a:extLst>
          </p:cNvPr>
          <p:cNvSpPr>
            <a:spLocks noGrp="1"/>
          </p:cNvSpPr>
          <p:nvPr>
            <p:ph type="body" sz="quarter" idx="19"/>
          </p:nvPr>
        </p:nvSpPr>
        <p:spPr/>
        <p:txBody>
          <a:bodyPr>
            <a:normAutofit/>
          </a:bodyPr>
          <a:lstStyle/>
          <a:p>
            <a:r>
              <a:rPr lang="en-GB" sz="1400" b="1"/>
              <a:t>RQ4</a:t>
            </a:r>
            <a:r>
              <a:rPr lang="en-GB" sz="1400"/>
              <a:t>: How does the size of the training dataset impact </a:t>
            </a:r>
            <a:r>
              <a:rPr lang="en-GB" sz="1400" err="1"/>
              <a:t>RoBERTa’s</a:t>
            </a:r>
            <a:r>
              <a:rPr lang="en-GB" sz="1400"/>
              <a:t> performance in multiclass classification?</a:t>
            </a:r>
          </a:p>
        </p:txBody>
      </p:sp>
      <p:sp>
        <p:nvSpPr>
          <p:cNvPr id="7" name="Slide Number Placeholder 6">
            <a:extLst>
              <a:ext uri="{FF2B5EF4-FFF2-40B4-BE49-F238E27FC236}">
                <a16:creationId xmlns:a16="http://schemas.microsoft.com/office/drawing/2014/main" id="{CC97A554-B81E-C969-70CC-4D6A4A16CD40}"/>
              </a:ext>
            </a:extLst>
          </p:cNvPr>
          <p:cNvSpPr>
            <a:spLocks noGrp="1"/>
          </p:cNvSpPr>
          <p:nvPr>
            <p:ph type="sldNum" sz="quarter" idx="22"/>
          </p:nvPr>
        </p:nvSpPr>
        <p:spPr/>
        <p:txBody>
          <a:bodyPr/>
          <a:lstStyle/>
          <a:p>
            <a:fld id="{B3284CE9-EFAB-9F4B-868A-1F02DB69B64D}" type="slidenum">
              <a:rPr lang="en-GB" smtClean="0"/>
              <a:pPr/>
              <a:t>5</a:t>
            </a:fld>
            <a:endParaRPr lang="en-GB"/>
          </a:p>
        </p:txBody>
      </p:sp>
    </p:spTree>
    <p:extLst>
      <p:ext uri="{BB962C8B-B14F-4D97-AF65-F5344CB8AC3E}">
        <p14:creationId xmlns:p14="http://schemas.microsoft.com/office/powerpoint/2010/main" val="386891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2F13-AAC0-33D1-AAFF-6ECC33DD01C6}"/>
              </a:ext>
            </a:extLst>
          </p:cNvPr>
          <p:cNvSpPr>
            <a:spLocks noGrp="1"/>
          </p:cNvSpPr>
          <p:nvPr>
            <p:ph type="title"/>
          </p:nvPr>
        </p:nvSpPr>
        <p:spPr/>
        <p:txBody>
          <a:bodyPr/>
          <a:lstStyle/>
          <a:p>
            <a:r>
              <a:rPr lang="en-GB"/>
              <a:t>METHOD</a:t>
            </a:r>
          </a:p>
        </p:txBody>
      </p:sp>
      <p:sp>
        <p:nvSpPr>
          <p:cNvPr id="3" name="Text Placeholder 2">
            <a:extLst>
              <a:ext uri="{FF2B5EF4-FFF2-40B4-BE49-F238E27FC236}">
                <a16:creationId xmlns:a16="http://schemas.microsoft.com/office/drawing/2014/main" id="{7DC48067-47FE-C4CA-0EDD-D34BF2E6108C}"/>
              </a:ext>
            </a:extLst>
          </p:cNvPr>
          <p:cNvSpPr>
            <a:spLocks noGrp="1"/>
          </p:cNvSpPr>
          <p:nvPr>
            <p:ph type="body" sz="half" idx="2"/>
          </p:nvPr>
        </p:nvSpPr>
        <p:spPr/>
        <p:txBody>
          <a:bodyPr/>
          <a:lstStyle/>
          <a:p>
            <a:pPr marL="0" indent="0">
              <a:buNone/>
            </a:pPr>
            <a:r>
              <a:rPr lang="en-GB"/>
              <a:t>PROCESS STAGES:</a:t>
            </a:r>
          </a:p>
          <a:p>
            <a:r>
              <a:rPr lang="en-GB"/>
              <a:t>DATA PREPARATION AND PREPROCESSING</a:t>
            </a:r>
          </a:p>
          <a:p>
            <a:r>
              <a:rPr lang="en-GB"/>
              <a:t>DATA ANALYSIS</a:t>
            </a:r>
          </a:p>
          <a:p>
            <a:r>
              <a:rPr lang="en-GB"/>
              <a:t>LITERATURE ANALYSIS</a:t>
            </a:r>
          </a:p>
          <a:p>
            <a:r>
              <a:rPr lang="en-GB"/>
              <a:t>AUTHORSHIP CLASSIFICATION</a:t>
            </a:r>
          </a:p>
          <a:p>
            <a:pPr marL="742950" lvl="1" indent="-285750">
              <a:buFont typeface="Arial" panose="020B0604020202020204" pitchFamily="34" charset="0"/>
              <a:buChar char="•"/>
            </a:pPr>
            <a:r>
              <a:rPr lang="en-GB"/>
              <a:t>LIGHTGBM</a:t>
            </a:r>
          </a:p>
          <a:p>
            <a:pPr marL="742950" lvl="1" indent="-285750">
              <a:buFont typeface="Arial" panose="020B0604020202020204" pitchFamily="34" charset="0"/>
              <a:buChar char="•"/>
            </a:pPr>
            <a:r>
              <a:rPr lang="en-GB"/>
              <a:t>TABNET</a:t>
            </a:r>
          </a:p>
          <a:p>
            <a:pPr marL="742950" lvl="1" indent="-285750">
              <a:buFont typeface="Arial" panose="020B0604020202020204" pitchFamily="34" charset="0"/>
              <a:buChar char="•"/>
            </a:pPr>
            <a:r>
              <a:rPr lang="en-GB" err="1"/>
              <a:t>RoBERTa</a:t>
            </a:r>
            <a:endParaRPr lang="en-GB"/>
          </a:p>
          <a:p>
            <a:r>
              <a:rPr lang="en-GB"/>
              <a:t>VALIDATION</a:t>
            </a:r>
          </a:p>
        </p:txBody>
      </p:sp>
      <p:sp>
        <p:nvSpPr>
          <p:cNvPr id="5" name="Slide Number Placeholder 4">
            <a:extLst>
              <a:ext uri="{FF2B5EF4-FFF2-40B4-BE49-F238E27FC236}">
                <a16:creationId xmlns:a16="http://schemas.microsoft.com/office/drawing/2014/main" id="{E1CD6A5C-75D8-ADBE-4153-3AB7EAAA3F5B}"/>
              </a:ext>
            </a:extLst>
          </p:cNvPr>
          <p:cNvSpPr>
            <a:spLocks noGrp="1"/>
          </p:cNvSpPr>
          <p:nvPr>
            <p:ph type="sldNum" sz="quarter" idx="12"/>
          </p:nvPr>
        </p:nvSpPr>
        <p:spPr/>
        <p:txBody>
          <a:bodyPr/>
          <a:lstStyle/>
          <a:p>
            <a:fld id="{B3284CE9-EFAB-9F4B-868A-1F02DB69B64D}" type="slidenum">
              <a:rPr lang="en-GB" smtClean="0"/>
              <a:pPr/>
              <a:t>6</a:t>
            </a:fld>
            <a:endParaRPr lang="en-GB"/>
          </a:p>
        </p:txBody>
      </p:sp>
      <p:pic>
        <p:nvPicPr>
          <p:cNvPr id="11" name="Picture Placeholder 10" descr="A diagram of a process&#10;&#10;Description automatically generated">
            <a:extLst>
              <a:ext uri="{FF2B5EF4-FFF2-40B4-BE49-F238E27FC236}">
                <a16:creationId xmlns:a16="http://schemas.microsoft.com/office/drawing/2014/main" id="{2B592BBD-C5FB-303E-D604-28195645E9B7}"/>
              </a:ext>
            </a:extLst>
          </p:cNvPr>
          <p:cNvPicPr>
            <a:picLocks noGrp="1" noChangeAspect="1"/>
          </p:cNvPicPr>
          <p:nvPr>
            <p:ph type="pic" idx="1"/>
          </p:nvPr>
        </p:nvPicPr>
        <p:blipFill>
          <a:blip r:embed="rId2"/>
          <a:srcRect t="378" b="378"/>
          <a:stretch>
            <a:fillRect/>
          </a:stretch>
        </p:blipFill>
        <p:spPr>
          <a:xfrm>
            <a:off x="6453963" y="260350"/>
            <a:ext cx="5538381" cy="6036078"/>
          </a:xfrm>
        </p:spPr>
      </p:pic>
    </p:spTree>
    <p:extLst>
      <p:ext uri="{BB962C8B-B14F-4D97-AF65-F5344CB8AC3E}">
        <p14:creationId xmlns:p14="http://schemas.microsoft.com/office/powerpoint/2010/main" val="156872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1926-8AF7-63FD-22F1-9FFEAA10EF95}"/>
              </a:ext>
            </a:extLst>
          </p:cNvPr>
          <p:cNvSpPr>
            <a:spLocks noGrp="1"/>
          </p:cNvSpPr>
          <p:nvPr>
            <p:ph type="title"/>
          </p:nvPr>
        </p:nvSpPr>
        <p:spPr/>
        <p:txBody>
          <a:bodyPr/>
          <a:lstStyle/>
          <a:p>
            <a:r>
              <a:rPr lang="en-GB"/>
              <a:t>RESULTS</a:t>
            </a:r>
          </a:p>
        </p:txBody>
      </p:sp>
      <p:sp>
        <p:nvSpPr>
          <p:cNvPr id="3" name="Text Placeholder 2">
            <a:extLst>
              <a:ext uri="{FF2B5EF4-FFF2-40B4-BE49-F238E27FC236}">
                <a16:creationId xmlns:a16="http://schemas.microsoft.com/office/drawing/2014/main" id="{DB8A8D95-593F-F3F6-BACC-71BCE73CBEE1}"/>
              </a:ext>
            </a:extLst>
          </p:cNvPr>
          <p:cNvSpPr>
            <a:spLocks noGrp="1"/>
          </p:cNvSpPr>
          <p:nvPr>
            <p:ph type="body" sz="quarter" idx="13"/>
          </p:nvPr>
        </p:nvSpPr>
        <p:spPr/>
        <p:txBody>
          <a:bodyPr>
            <a:normAutofit fontScale="77500" lnSpcReduction="20000"/>
          </a:bodyPr>
          <a:lstStyle/>
          <a:p>
            <a:r>
              <a:rPr lang="en-GB" sz="2100"/>
              <a:t>Optimal number of clusters k = 3</a:t>
            </a:r>
          </a:p>
          <a:p>
            <a:r>
              <a:rPr lang="en-GB" sz="2100"/>
              <a:t>Results of the stylometry analysis indicate that textual features can be used to distinguish writing styles</a:t>
            </a:r>
          </a:p>
          <a:p>
            <a:r>
              <a:rPr lang="en-GB" sz="2100"/>
              <a:t>Not all features maintain high correlations some feature engineering may be needed to exclude irrelevant features.</a:t>
            </a:r>
          </a:p>
          <a:p>
            <a:endParaRPr lang="en-GB"/>
          </a:p>
        </p:txBody>
      </p:sp>
      <p:sp>
        <p:nvSpPr>
          <p:cNvPr id="4" name="Text Placeholder 3">
            <a:extLst>
              <a:ext uri="{FF2B5EF4-FFF2-40B4-BE49-F238E27FC236}">
                <a16:creationId xmlns:a16="http://schemas.microsoft.com/office/drawing/2014/main" id="{B8755EA8-4D51-6BD8-DFDD-4D5022F9CF48}"/>
              </a:ext>
            </a:extLst>
          </p:cNvPr>
          <p:cNvSpPr>
            <a:spLocks noGrp="1"/>
          </p:cNvSpPr>
          <p:nvPr>
            <p:ph type="body" sz="quarter" idx="14"/>
          </p:nvPr>
        </p:nvSpPr>
        <p:spPr>
          <a:xfrm>
            <a:off x="3355491" y="3220328"/>
            <a:ext cx="2521491" cy="3017736"/>
          </a:xfrm>
        </p:spPr>
        <p:txBody>
          <a:bodyPr vert="horz" lIns="0" tIns="45720" rIns="91440" bIns="45720" rtlCol="0" anchor="t">
            <a:normAutofit fontScale="70000" lnSpcReduction="20000"/>
          </a:bodyPr>
          <a:lstStyle/>
          <a:p>
            <a:pPr>
              <a:spcBef>
                <a:spcPts val="0"/>
              </a:spcBef>
            </a:pPr>
            <a:r>
              <a:rPr lang="en-GB" sz="2100" err="1"/>
              <a:t>LightGBM</a:t>
            </a:r>
            <a:r>
              <a:rPr lang="en-GB" sz="2100"/>
              <a:t>: </a:t>
            </a:r>
            <a:endParaRPr lang="en-US"/>
          </a:p>
          <a:p>
            <a:pPr>
              <a:spcBef>
                <a:spcPts val="0"/>
              </a:spcBef>
            </a:pPr>
            <a:r>
              <a:rPr lang="en-GB" sz="2100" dirty="0"/>
              <a:t>70</a:t>
            </a:r>
            <a:r>
              <a:rPr lang="en-GB" sz="2100" dirty="0">
                <a:cs typeface="Arial"/>
              </a:rPr>
              <a:t>% Training, 15% Validation, 15% Testing</a:t>
            </a:r>
            <a:endParaRPr lang="en-US">
              <a:cs typeface="Arial"/>
            </a:endParaRPr>
          </a:p>
          <a:p>
            <a:pPr>
              <a:spcBef>
                <a:spcPts val="0"/>
              </a:spcBef>
            </a:pPr>
            <a:r>
              <a:rPr lang="en-GB" sz="2100" dirty="0"/>
              <a:t>16 authors 53% accuracy</a:t>
            </a:r>
            <a:endParaRPr lang="en-GB" sz="2100" dirty="0">
              <a:cs typeface="Arial"/>
            </a:endParaRPr>
          </a:p>
          <a:p>
            <a:pPr>
              <a:spcBef>
                <a:spcPts val="0"/>
              </a:spcBef>
            </a:pPr>
            <a:r>
              <a:rPr lang="en-GB" sz="2100" dirty="0"/>
              <a:t>4 authors 78% accuracy</a:t>
            </a:r>
            <a:endParaRPr lang="en-GB" sz="2100" dirty="0">
              <a:cs typeface="Arial"/>
            </a:endParaRPr>
          </a:p>
          <a:p>
            <a:pPr>
              <a:spcBef>
                <a:spcPts val="0"/>
              </a:spcBef>
            </a:pPr>
            <a:endParaRPr lang="en-GB" sz="2100"/>
          </a:p>
          <a:p>
            <a:pPr>
              <a:spcBef>
                <a:spcPts val="0"/>
              </a:spcBef>
            </a:pPr>
            <a:r>
              <a:rPr lang="en-GB" sz="2100" dirty="0"/>
              <a:t>TABNET:</a:t>
            </a:r>
            <a:endParaRPr lang="en-GB" dirty="0">
              <a:cs typeface="Arial"/>
            </a:endParaRPr>
          </a:p>
          <a:p>
            <a:pPr>
              <a:spcBef>
                <a:spcPts val="0"/>
              </a:spcBef>
            </a:pPr>
            <a:r>
              <a:rPr lang="en-GB" sz="2100" dirty="0">
                <a:cs typeface="Arial"/>
              </a:rPr>
              <a:t>70% Training, 15% Validation, 15% Testing</a:t>
            </a:r>
            <a:endParaRPr lang="en-GB">
              <a:cs typeface="Arial"/>
            </a:endParaRPr>
          </a:p>
          <a:p>
            <a:pPr>
              <a:spcBef>
                <a:spcPts val="0"/>
              </a:spcBef>
            </a:pPr>
            <a:r>
              <a:rPr lang="en-GB" sz="2100" dirty="0"/>
              <a:t>16 authors 50% accuracy</a:t>
            </a:r>
            <a:endParaRPr lang="en-GB" sz="2100" dirty="0">
              <a:cs typeface="Arial"/>
            </a:endParaRPr>
          </a:p>
          <a:p>
            <a:pPr>
              <a:spcBef>
                <a:spcPts val="0"/>
              </a:spcBef>
            </a:pPr>
            <a:r>
              <a:rPr lang="en-GB" sz="2100" dirty="0"/>
              <a:t>4 authors 74% accuracy</a:t>
            </a:r>
            <a:endParaRPr lang="en-GB" sz="2100" dirty="0">
              <a:cs typeface="Arial"/>
            </a:endParaRPr>
          </a:p>
          <a:p>
            <a:pPr>
              <a:spcBef>
                <a:spcPts val="0"/>
              </a:spcBef>
            </a:pPr>
            <a:endParaRPr lang="en-GB" sz="2100"/>
          </a:p>
          <a:p>
            <a:pPr>
              <a:spcBef>
                <a:spcPts val="0"/>
              </a:spcBef>
            </a:pPr>
            <a:r>
              <a:rPr lang="en-GB" sz="2100"/>
              <a:t>Improvements needed to optimize performance; dataset imbalance could impact performance.</a:t>
            </a:r>
          </a:p>
          <a:p>
            <a:endParaRPr lang="en-GB"/>
          </a:p>
          <a:p>
            <a:endParaRPr lang="en-GB"/>
          </a:p>
          <a:p>
            <a:endParaRPr lang="en-GB"/>
          </a:p>
          <a:p>
            <a:endParaRPr lang="en-GB"/>
          </a:p>
          <a:p>
            <a:endParaRPr lang="en-GB"/>
          </a:p>
        </p:txBody>
      </p:sp>
      <p:sp>
        <p:nvSpPr>
          <p:cNvPr id="5" name="Text Placeholder 4">
            <a:extLst>
              <a:ext uri="{FF2B5EF4-FFF2-40B4-BE49-F238E27FC236}">
                <a16:creationId xmlns:a16="http://schemas.microsoft.com/office/drawing/2014/main" id="{34733008-94D4-1241-D39A-00AEF7A7AEA4}"/>
              </a:ext>
            </a:extLst>
          </p:cNvPr>
          <p:cNvSpPr>
            <a:spLocks noGrp="1"/>
          </p:cNvSpPr>
          <p:nvPr>
            <p:ph type="body" sz="quarter" idx="19"/>
          </p:nvPr>
        </p:nvSpPr>
        <p:spPr>
          <a:xfrm>
            <a:off x="6315020" y="3220327"/>
            <a:ext cx="2517199" cy="2999593"/>
          </a:xfrm>
        </p:spPr>
        <p:txBody>
          <a:bodyPr>
            <a:normAutofit/>
          </a:bodyPr>
          <a:lstStyle/>
          <a:p>
            <a:pPr>
              <a:spcBef>
                <a:spcPts val="0"/>
              </a:spcBef>
            </a:pPr>
            <a:r>
              <a:rPr lang="en-GB" sz="1600" err="1"/>
              <a:t>RoBERTa</a:t>
            </a:r>
            <a:endParaRPr lang="en-GB" sz="1600"/>
          </a:p>
          <a:p>
            <a:pPr>
              <a:spcBef>
                <a:spcPts val="0"/>
              </a:spcBef>
            </a:pPr>
            <a:r>
              <a:rPr lang="en-GB" sz="1600" dirty="0"/>
              <a:t>16 authors 96% accuracy </a:t>
            </a:r>
          </a:p>
          <a:p>
            <a:pPr>
              <a:spcBef>
                <a:spcPts val="0"/>
              </a:spcBef>
            </a:pPr>
            <a:r>
              <a:rPr lang="en-GB" sz="1600" dirty="0"/>
              <a:t>4 authors 97% accuracy</a:t>
            </a:r>
          </a:p>
          <a:p>
            <a:pPr>
              <a:spcBef>
                <a:spcPts val="0"/>
              </a:spcBef>
            </a:pPr>
            <a:endParaRPr lang="en-GB" sz="1600"/>
          </a:p>
          <a:p>
            <a:pPr>
              <a:spcBef>
                <a:spcPts val="0"/>
              </a:spcBef>
            </a:pPr>
            <a:r>
              <a:rPr lang="en-GB" sz="1600" dirty="0"/>
              <a:t>Balanced performance on the scores of Precision, F1-score and Recall as well.</a:t>
            </a:r>
          </a:p>
        </p:txBody>
      </p:sp>
      <p:sp>
        <p:nvSpPr>
          <p:cNvPr id="6" name="Text Placeholder 5">
            <a:extLst>
              <a:ext uri="{FF2B5EF4-FFF2-40B4-BE49-F238E27FC236}">
                <a16:creationId xmlns:a16="http://schemas.microsoft.com/office/drawing/2014/main" id="{1D73DCB9-7943-CA41-6CEC-A3A570254105}"/>
              </a:ext>
            </a:extLst>
          </p:cNvPr>
          <p:cNvSpPr>
            <a:spLocks noGrp="1"/>
          </p:cNvSpPr>
          <p:nvPr>
            <p:ph type="body" sz="quarter" idx="20"/>
          </p:nvPr>
        </p:nvSpPr>
        <p:spPr/>
        <p:txBody>
          <a:bodyPr>
            <a:normAutofit/>
          </a:bodyPr>
          <a:lstStyle/>
          <a:p>
            <a:r>
              <a:rPr lang="en-GB" sz="1600" err="1"/>
              <a:t>RoBERTa</a:t>
            </a:r>
            <a:r>
              <a:rPr lang="en-GB" sz="1600"/>
              <a:t> has shown robust performance in both classification tasks.</a:t>
            </a:r>
          </a:p>
          <a:p>
            <a:r>
              <a:rPr lang="en-GB" sz="1600"/>
              <a:t>The dataset imbalance has not affected its performance.</a:t>
            </a:r>
          </a:p>
          <a:p>
            <a:r>
              <a:rPr lang="en-GB" sz="1600"/>
              <a:t>It has achieved high performance in the authorship attribution being a pretrained model.</a:t>
            </a:r>
          </a:p>
        </p:txBody>
      </p:sp>
      <p:sp>
        <p:nvSpPr>
          <p:cNvPr id="7" name="Text Placeholder 6">
            <a:extLst>
              <a:ext uri="{FF2B5EF4-FFF2-40B4-BE49-F238E27FC236}">
                <a16:creationId xmlns:a16="http://schemas.microsoft.com/office/drawing/2014/main" id="{C8A794F8-1D82-27D9-09D3-EFB5DF7A2525}"/>
              </a:ext>
            </a:extLst>
          </p:cNvPr>
          <p:cNvSpPr>
            <a:spLocks noGrp="1"/>
          </p:cNvSpPr>
          <p:nvPr>
            <p:ph type="body" sz="quarter" idx="17"/>
          </p:nvPr>
        </p:nvSpPr>
        <p:spPr/>
        <p:txBody>
          <a:bodyPr>
            <a:normAutofit fontScale="55000" lnSpcReduction="20000"/>
          </a:bodyPr>
          <a:lstStyle/>
          <a:p>
            <a:r>
              <a:rPr lang="en-GB"/>
              <a:t>RQ1</a:t>
            </a:r>
          </a:p>
        </p:txBody>
      </p:sp>
      <p:sp>
        <p:nvSpPr>
          <p:cNvPr id="8" name="Text Placeholder 7">
            <a:extLst>
              <a:ext uri="{FF2B5EF4-FFF2-40B4-BE49-F238E27FC236}">
                <a16:creationId xmlns:a16="http://schemas.microsoft.com/office/drawing/2014/main" id="{127354F6-1A09-F352-29E8-EC19433D0BD9}"/>
              </a:ext>
            </a:extLst>
          </p:cNvPr>
          <p:cNvSpPr>
            <a:spLocks noGrp="1"/>
          </p:cNvSpPr>
          <p:nvPr>
            <p:ph type="body" sz="quarter" idx="22"/>
          </p:nvPr>
        </p:nvSpPr>
        <p:spPr/>
        <p:txBody>
          <a:bodyPr>
            <a:normAutofit fontScale="55000" lnSpcReduction="20000"/>
          </a:bodyPr>
          <a:lstStyle/>
          <a:p>
            <a:r>
              <a:rPr lang="en-GB"/>
              <a:t>RQ2</a:t>
            </a:r>
          </a:p>
        </p:txBody>
      </p:sp>
      <p:sp>
        <p:nvSpPr>
          <p:cNvPr id="9" name="Text Placeholder 8">
            <a:extLst>
              <a:ext uri="{FF2B5EF4-FFF2-40B4-BE49-F238E27FC236}">
                <a16:creationId xmlns:a16="http://schemas.microsoft.com/office/drawing/2014/main" id="{EF7A11C4-1F5D-C9C9-75A9-B949FAF9A1C0}"/>
              </a:ext>
            </a:extLst>
          </p:cNvPr>
          <p:cNvSpPr>
            <a:spLocks noGrp="1"/>
          </p:cNvSpPr>
          <p:nvPr>
            <p:ph type="body" sz="quarter" idx="23"/>
          </p:nvPr>
        </p:nvSpPr>
        <p:spPr/>
        <p:txBody>
          <a:bodyPr>
            <a:normAutofit fontScale="55000" lnSpcReduction="20000"/>
          </a:bodyPr>
          <a:lstStyle/>
          <a:p>
            <a:r>
              <a:rPr lang="en-GB"/>
              <a:t>RQ3</a:t>
            </a:r>
          </a:p>
        </p:txBody>
      </p:sp>
      <p:sp>
        <p:nvSpPr>
          <p:cNvPr id="10" name="Text Placeholder 9">
            <a:extLst>
              <a:ext uri="{FF2B5EF4-FFF2-40B4-BE49-F238E27FC236}">
                <a16:creationId xmlns:a16="http://schemas.microsoft.com/office/drawing/2014/main" id="{533376A2-455E-0D38-98B8-337866C80229}"/>
              </a:ext>
            </a:extLst>
          </p:cNvPr>
          <p:cNvSpPr>
            <a:spLocks noGrp="1"/>
          </p:cNvSpPr>
          <p:nvPr>
            <p:ph type="body" sz="quarter" idx="24"/>
          </p:nvPr>
        </p:nvSpPr>
        <p:spPr/>
        <p:txBody>
          <a:bodyPr>
            <a:normAutofit fontScale="55000" lnSpcReduction="20000"/>
          </a:bodyPr>
          <a:lstStyle/>
          <a:p>
            <a:r>
              <a:rPr lang="en-GB"/>
              <a:t>RQ4</a:t>
            </a:r>
          </a:p>
        </p:txBody>
      </p:sp>
      <p:sp>
        <p:nvSpPr>
          <p:cNvPr id="11" name="Slide Number Placeholder 10">
            <a:extLst>
              <a:ext uri="{FF2B5EF4-FFF2-40B4-BE49-F238E27FC236}">
                <a16:creationId xmlns:a16="http://schemas.microsoft.com/office/drawing/2014/main" id="{5161B929-170B-A06D-1FE2-E1477ED3F429}"/>
              </a:ext>
            </a:extLst>
          </p:cNvPr>
          <p:cNvSpPr>
            <a:spLocks noGrp="1"/>
          </p:cNvSpPr>
          <p:nvPr>
            <p:ph type="sldNum" sz="quarter" idx="27"/>
          </p:nvPr>
        </p:nvSpPr>
        <p:spPr/>
        <p:txBody>
          <a:bodyPr/>
          <a:lstStyle/>
          <a:p>
            <a:fld id="{B3284CE9-EFAB-9F4B-868A-1F02DB69B64D}" type="slidenum">
              <a:rPr lang="en-GB" smtClean="0"/>
              <a:pPr/>
              <a:t>7</a:t>
            </a:fld>
            <a:endParaRPr lang="en-GB"/>
          </a:p>
        </p:txBody>
      </p:sp>
    </p:spTree>
    <p:extLst>
      <p:ext uri="{BB962C8B-B14F-4D97-AF65-F5344CB8AC3E}">
        <p14:creationId xmlns:p14="http://schemas.microsoft.com/office/powerpoint/2010/main" val="2850296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1926-8AF7-63FD-22F1-9FFEAA10EF95}"/>
              </a:ext>
            </a:extLst>
          </p:cNvPr>
          <p:cNvSpPr>
            <a:spLocks noGrp="1"/>
          </p:cNvSpPr>
          <p:nvPr>
            <p:ph type="title"/>
          </p:nvPr>
        </p:nvSpPr>
        <p:spPr/>
        <p:txBody>
          <a:bodyPr/>
          <a:lstStyle/>
          <a:p>
            <a:r>
              <a:rPr lang="en-GB"/>
              <a:t>RESULTS</a:t>
            </a:r>
          </a:p>
        </p:txBody>
      </p:sp>
      <p:sp>
        <p:nvSpPr>
          <p:cNvPr id="23" name="Content Placeholder 22">
            <a:extLst>
              <a:ext uri="{FF2B5EF4-FFF2-40B4-BE49-F238E27FC236}">
                <a16:creationId xmlns:a16="http://schemas.microsoft.com/office/drawing/2014/main" id="{9C4CC2CF-CBAF-9AA0-1257-D2EF40A8B9F2}"/>
              </a:ext>
            </a:extLst>
          </p:cNvPr>
          <p:cNvSpPr>
            <a:spLocks noGrp="1"/>
          </p:cNvSpPr>
          <p:nvPr>
            <p:ph idx="1"/>
          </p:nvPr>
        </p:nvSpPr>
        <p:spPr/>
        <p:txBody>
          <a:bodyPr vert="horz" lIns="0" tIns="45720" rIns="91440" bIns="45720" rtlCol="0" anchor="t">
            <a:normAutofit/>
          </a:bodyPr>
          <a:lstStyle/>
          <a:p>
            <a:pPr marL="188595" indent="-175895"/>
            <a:r>
              <a:rPr lang="en-US" sz="1800" dirty="0">
                <a:cs typeface="Arial"/>
              </a:rPr>
              <a:t>Preprocessed Data: </a:t>
            </a:r>
            <a:r>
              <a:rPr lang="en-US" sz="1800" dirty="0">
                <a:ea typeface="+mn-lt"/>
                <a:cs typeface="+mn-lt"/>
              </a:rPr>
              <a:t>8,922,516 tokens, and 28,836 text segments.</a:t>
            </a:r>
          </a:p>
        </p:txBody>
      </p:sp>
      <p:sp>
        <p:nvSpPr>
          <p:cNvPr id="11" name="Slide Number Placeholder 10">
            <a:extLst>
              <a:ext uri="{FF2B5EF4-FFF2-40B4-BE49-F238E27FC236}">
                <a16:creationId xmlns:a16="http://schemas.microsoft.com/office/drawing/2014/main" id="{5161B929-170B-A06D-1FE2-E1477ED3F429}"/>
              </a:ext>
            </a:extLst>
          </p:cNvPr>
          <p:cNvSpPr>
            <a:spLocks noGrp="1"/>
          </p:cNvSpPr>
          <p:nvPr>
            <p:ph type="sldNum" sz="quarter" idx="12"/>
          </p:nvPr>
        </p:nvSpPr>
        <p:spPr/>
        <p:txBody>
          <a:bodyPr/>
          <a:lstStyle/>
          <a:p>
            <a:fld id="{B3284CE9-EFAB-9F4B-868A-1F02DB69B64D}" type="slidenum">
              <a:rPr lang="en-GB" smtClean="0"/>
              <a:pPr/>
              <a:t>8</a:t>
            </a:fld>
            <a:endParaRPr lang="en-GB"/>
          </a:p>
        </p:txBody>
      </p:sp>
      <p:pic>
        <p:nvPicPr>
          <p:cNvPr id="3" name="Picture 2" descr="A blue pie chart with numbers and text&#10;&#10;Description automatically generated">
            <a:extLst>
              <a:ext uri="{FF2B5EF4-FFF2-40B4-BE49-F238E27FC236}">
                <a16:creationId xmlns:a16="http://schemas.microsoft.com/office/drawing/2014/main" id="{88510365-0710-63D5-A089-F1D1C96A111B}"/>
              </a:ext>
            </a:extLst>
          </p:cNvPr>
          <p:cNvPicPr>
            <a:picLocks noChangeAspect="1"/>
          </p:cNvPicPr>
          <p:nvPr/>
        </p:nvPicPr>
        <p:blipFill>
          <a:blip r:embed="rId2"/>
          <a:stretch>
            <a:fillRect/>
          </a:stretch>
        </p:blipFill>
        <p:spPr>
          <a:xfrm>
            <a:off x="6571106" y="2031547"/>
            <a:ext cx="5070952" cy="4114800"/>
          </a:xfrm>
          <a:prstGeom prst="rect">
            <a:avLst/>
          </a:prstGeom>
        </p:spPr>
      </p:pic>
      <p:pic>
        <p:nvPicPr>
          <p:cNvPr id="4" name="Picture 3" descr="A graph of text segments&#10;&#10;Description automatically generated">
            <a:extLst>
              <a:ext uri="{FF2B5EF4-FFF2-40B4-BE49-F238E27FC236}">
                <a16:creationId xmlns:a16="http://schemas.microsoft.com/office/drawing/2014/main" id="{1081CCA7-5CD4-4133-C357-EF8BB4536550}"/>
              </a:ext>
            </a:extLst>
          </p:cNvPr>
          <p:cNvPicPr>
            <a:picLocks noChangeAspect="1"/>
          </p:cNvPicPr>
          <p:nvPr/>
        </p:nvPicPr>
        <p:blipFill>
          <a:blip r:embed="rId3"/>
          <a:stretch>
            <a:fillRect/>
          </a:stretch>
        </p:blipFill>
        <p:spPr>
          <a:xfrm>
            <a:off x="557750" y="2031546"/>
            <a:ext cx="5089358" cy="4114800"/>
          </a:xfrm>
          <a:prstGeom prst="rect">
            <a:avLst/>
          </a:prstGeom>
        </p:spPr>
      </p:pic>
    </p:spTree>
    <p:extLst>
      <p:ext uri="{BB962C8B-B14F-4D97-AF65-F5344CB8AC3E}">
        <p14:creationId xmlns:p14="http://schemas.microsoft.com/office/powerpoint/2010/main" val="2882063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1926-8AF7-63FD-22F1-9FFEAA10EF95}"/>
              </a:ext>
            </a:extLst>
          </p:cNvPr>
          <p:cNvSpPr>
            <a:spLocks noGrp="1"/>
          </p:cNvSpPr>
          <p:nvPr>
            <p:ph type="title"/>
          </p:nvPr>
        </p:nvSpPr>
        <p:spPr/>
        <p:txBody>
          <a:bodyPr/>
          <a:lstStyle/>
          <a:p>
            <a:r>
              <a:rPr lang="en-GB"/>
              <a:t>RESULTS</a:t>
            </a:r>
          </a:p>
        </p:txBody>
      </p:sp>
      <p:sp>
        <p:nvSpPr>
          <p:cNvPr id="23" name="Content Placeholder 22">
            <a:extLst>
              <a:ext uri="{FF2B5EF4-FFF2-40B4-BE49-F238E27FC236}">
                <a16:creationId xmlns:a16="http://schemas.microsoft.com/office/drawing/2014/main" id="{9C4CC2CF-CBAF-9AA0-1257-D2EF40A8B9F2}"/>
              </a:ext>
            </a:extLst>
          </p:cNvPr>
          <p:cNvSpPr>
            <a:spLocks noGrp="1"/>
          </p:cNvSpPr>
          <p:nvPr>
            <p:ph idx="1"/>
          </p:nvPr>
        </p:nvSpPr>
        <p:spPr/>
        <p:txBody>
          <a:bodyPr vert="horz" lIns="0" tIns="45720" rIns="91440" bIns="45720" rtlCol="0" anchor="t">
            <a:normAutofit/>
          </a:bodyPr>
          <a:lstStyle/>
          <a:p>
            <a:pPr marL="188595" indent="-175895"/>
            <a:r>
              <a:rPr lang="en-US" dirty="0">
                <a:cs typeface="Arial"/>
              </a:rPr>
              <a:t>RQ1</a:t>
            </a:r>
          </a:p>
        </p:txBody>
      </p:sp>
      <p:sp>
        <p:nvSpPr>
          <p:cNvPr id="11" name="Slide Number Placeholder 10">
            <a:extLst>
              <a:ext uri="{FF2B5EF4-FFF2-40B4-BE49-F238E27FC236}">
                <a16:creationId xmlns:a16="http://schemas.microsoft.com/office/drawing/2014/main" id="{5161B929-170B-A06D-1FE2-E1477ED3F429}"/>
              </a:ext>
            </a:extLst>
          </p:cNvPr>
          <p:cNvSpPr>
            <a:spLocks noGrp="1"/>
          </p:cNvSpPr>
          <p:nvPr>
            <p:ph type="sldNum" sz="quarter" idx="12"/>
          </p:nvPr>
        </p:nvSpPr>
        <p:spPr/>
        <p:txBody>
          <a:bodyPr/>
          <a:lstStyle/>
          <a:p>
            <a:fld id="{B3284CE9-EFAB-9F4B-868A-1F02DB69B64D}" type="slidenum">
              <a:rPr lang="en-GB" smtClean="0"/>
              <a:pPr/>
              <a:t>9</a:t>
            </a:fld>
            <a:endParaRPr lang="en-GB"/>
          </a:p>
        </p:txBody>
      </p:sp>
      <p:pic>
        <p:nvPicPr>
          <p:cNvPr id="20" name="Picture 19" descr="A graph with a line&#10;&#10;Description automatically generated">
            <a:extLst>
              <a:ext uri="{FF2B5EF4-FFF2-40B4-BE49-F238E27FC236}">
                <a16:creationId xmlns:a16="http://schemas.microsoft.com/office/drawing/2014/main" id="{FAF7B3A4-236D-B34E-FBB8-72FB5B90DEBC}"/>
              </a:ext>
            </a:extLst>
          </p:cNvPr>
          <p:cNvPicPr>
            <a:picLocks noChangeAspect="1"/>
          </p:cNvPicPr>
          <p:nvPr/>
        </p:nvPicPr>
        <p:blipFill>
          <a:blip r:embed="rId2"/>
          <a:stretch>
            <a:fillRect/>
          </a:stretch>
        </p:blipFill>
        <p:spPr>
          <a:xfrm>
            <a:off x="559421" y="2909205"/>
            <a:ext cx="3310284" cy="2767694"/>
          </a:xfrm>
          <a:prstGeom prst="rect">
            <a:avLst/>
          </a:prstGeom>
        </p:spPr>
      </p:pic>
      <p:pic>
        <p:nvPicPr>
          <p:cNvPr id="21" name="Picture 20">
            <a:extLst>
              <a:ext uri="{FF2B5EF4-FFF2-40B4-BE49-F238E27FC236}">
                <a16:creationId xmlns:a16="http://schemas.microsoft.com/office/drawing/2014/main" id="{6C16C1FE-BBF1-504D-63B9-D340EAF734BC}"/>
              </a:ext>
            </a:extLst>
          </p:cNvPr>
          <p:cNvPicPr>
            <a:picLocks noChangeAspect="1"/>
          </p:cNvPicPr>
          <p:nvPr/>
        </p:nvPicPr>
        <p:blipFill>
          <a:blip r:embed="rId3"/>
          <a:stretch>
            <a:fillRect/>
          </a:stretch>
        </p:blipFill>
        <p:spPr>
          <a:xfrm>
            <a:off x="4442933" y="2909206"/>
            <a:ext cx="3312938" cy="2767694"/>
          </a:xfrm>
          <a:prstGeom prst="rect">
            <a:avLst/>
          </a:prstGeom>
        </p:spPr>
      </p:pic>
      <p:pic>
        <p:nvPicPr>
          <p:cNvPr id="22" name="Picture 21" descr="A graph with blue dots&#10;&#10;Description automatically generated">
            <a:extLst>
              <a:ext uri="{FF2B5EF4-FFF2-40B4-BE49-F238E27FC236}">
                <a16:creationId xmlns:a16="http://schemas.microsoft.com/office/drawing/2014/main" id="{82F3AE26-860F-8C44-EF38-378A2665B9D8}"/>
              </a:ext>
            </a:extLst>
          </p:cNvPr>
          <p:cNvPicPr>
            <a:picLocks noChangeAspect="1"/>
          </p:cNvPicPr>
          <p:nvPr/>
        </p:nvPicPr>
        <p:blipFill>
          <a:blip r:embed="rId4"/>
          <a:stretch>
            <a:fillRect/>
          </a:stretch>
        </p:blipFill>
        <p:spPr>
          <a:xfrm>
            <a:off x="8327476" y="2909206"/>
            <a:ext cx="3313534" cy="2767694"/>
          </a:xfrm>
          <a:prstGeom prst="rect">
            <a:avLst/>
          </a:prstGeom>
        </p:spPr>
      </p:pic>
    </p:spTree>
    <p:extLst>
      <p:ext uri="{BB962C8B-B14F-4D97-AF65-F5344CB8AC3E}">
        <p14:creationId xmlns:p14="http://schemas.microsoft.com/office/powerpoint/2010/main" val="4231082410"/>
      </p:ext>
    </p:extLst>
  </p:cSld>
  <p:clrMapOvr>
    <a:masterClrMapping/>
  </p:clrMapOvr>
</p:sld>
</file>

<file path=ppt/theme/theme1.xml><?xml version="1.0" encoding="utf-8"?>
<a:theme xmlns:a="http://schemas.openxmlformats.org/drawingml/2006/main" name="LTU-Theme">
  <a:themeElements>
    <a:clrScheme name="LTU Template Colours - Blue Background">
      <a:dk1>
        <a:srgbClr val="13345E"/>
      </a:dk1>
      <a:lt1>
        <a:srgbClr val="FFFFFF"/>
      </a:lt1>
      <a:dk2>
        <a:srgbClr val="032040"/>
      </a:dk2>
      <a:lt2>
        <a:srgbClr val="E2EEF7"/>
      </a:lt2>
      <a:accent1>
        <a:srgbClr val="0C5089"/>
      </a:accent1>
      <a:accent2>
        <a:srgbClr val="106DBA"/>
      </a:accent2>
      <a:accent3>
        <a:srgbClr val="1587E7"/>
      </a:accent3>
      <a:accent4>
        <a:srgbClr val="34B3FF"/>
      </a:accent4>
      <a:accent5>
        <a:srgbClr val="9ECFF5"/>
      </a:accent5>
      <a:accent6>
        <a:srgbClr val="81A6BF"/>
      </a:accent6>
      <a:hlink>
        <a:srgbClr val="65B3FE"/>
      </a:hlink>
      <a:folHlink>
        <a:srgbClr val="8EABD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88A5BD"/>
        </a:solidFill>
        <a:ln>
          <a:noFill/>
        </a:ln>
        <a:effectLst/>
      </a:spPr>
      <a:bodyPr rtlCol="0" anchor="ctr"/>
      <a:lstStyle>
        <a:defPPr algn="ctr">
          <a:defRPr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BFD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 LTU 01 Eng TG 01.potx" id="{87109E8A-6729-46FC-B6DE-FDFBB1F52BAE}" vid="{1321E38D-2E6B-4396-8359-DE91F9C5CE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C8DC44B-04C2-F34A-A1AE-708D3C85935A}">
  <we:reference id="wa104178141" version="4.3.3.0" store="en-GB" storeType="OMEX"/>
  <we:alternateReferences>
    <we:reference id="wa104178141" version="4.3.3.0"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AE6D8924EC4E44BC09E218B1D2DB4A" ma:contentTypeVersion="9" ma:contentTypeDescription="Create a new document." ma:contentTypeScope="" ma:versionID="7b0fd6e5aa37584e1ee2a32bdcc14906">
  <xsd:schema xmlns:xsd="http://www.w3.org/2001/XMLSchema" xmlns:xs="http://www.w3.org/2001/XMLSchema" xmlns:p="http://schemas.microsoft.com/office/2006/metadata/properties" xmlns:ns3="006ef882-e5ca-43f4-92c9-fa3dc0d46154" targetNamespace="http://schemas.microsoft.com/office/2006/metadata/properties" ma:root="true" ma:fieldsID="37ce30dba8a01a34ea5c3316a3e9e660" ns3:_="">
    <xsd:import namespace="006ef882-e5ca-43f4-92c9-fa3dc0d46154"/>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6ef882-e5ca-43f4-92c9-fa3dc0d461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516F87-5F8D-4D85-9C4A-D83A90F74D43}">
  <ds:schemaRefs>
    <ds:schemaRef ds:uri="006ef882-e5ca-43f4-92c9-fa3dc0d4615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902FD8E-A594-4B6A-BFF6-E168D5A1B2AE}">
  <ds:schemaRefs>
    <ds:schemaRef ds:uri="006ef882-e5ca-43f4-92c9-fa3dc0d461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C168D8C-2C5E-4DFA-ABFE-FBE0F2983F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ENG Blue TG 2024</Template>
  <Application>Microsoft Office PowerPoint</Application>
  <PresentationFormat>Widescreen</PresentationFormat>
  <Slides>16</Slides>
  <Notes>0</Notes>
  <HiddenSlides>2</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LTU-Theme</vt:lpstr>
      <vt:lpstr>    Thesis in DATA SCIENCE – D7059E  Stylometry: Quantifying Classic Literature for Authorship Attribution</vt:lpstr>
      <vt:lpstr>Agenda</vt:lpstr>
      <vt:lpstr>Acknowledgment</vt:lpstr>
      <vt:lpstr>INTRODUCTION  Motivation: Analyze the classic literature to uncover insights and using advanced machine learning models such as RoBERTa and others for authorship attribution. </vt:lpstr>
      <vt:lpstr>RESEARCH QUESTIONS</vt:lpstr>
      <vt:lpstr>METHOD</vt:lpstr>
      <vt:lpstr>RESULTS</vt:lpstr>
      <vt:lpstr>RESULTS</vt:lpstr>
      <vt:lpstr>RESULTS</vt:lpstr>
      <vt:lpstr>RESULTS</vt:lpstr>
      <vt:lpstr>RESULTS</vt:lpstr>
      <vt:lpstr>RESULTS</vt:lpstr>
      <vt:lpstr>Summary</vt:lpstr>
      <vt:lpstr>Future work</vt:lpstr>
      <vt:lpstr>15</vt:lpstr>
      <vt:lpstr>Luleå University of Technology Logotype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Stylometry: Quantifying Classic Literature for Autorship Attribution</dc:title>
  <dc:creator>Donato Scarano</dc:creator>
  <cp:revision>261</cp:revision>
  <dcterms:created xsi:type="dcterms:W3CDTF">2024-05-21T20:22:49Z</dcterms:created>
  <dcterms:modified xsi:type="dcterms:W3CDTF">2024-05-26T14:04:55Z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0x01010025AE6D8924EC4E44BC09E218B1D2DB4A</vt:lpwstr>
  </property>
  <property fmtid="{D5CDD505-2E9C-101B-9397-08002B2CF9AE}" pid="3" name="_dlc_DocIdItemGuid">
    <vt:lpwstr>92276084-6ff4-4ce5-a665-f6c27317b798</vt:lpwstr>
  </property>
</Properties>
</file>