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4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1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5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85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4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710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73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3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1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4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8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7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E3E52-BB0E-4261-901D-7FF95AED9D2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107963-322F-493D-B52A-F974C06CF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0ED5-4F64-4808-BC5E-1D9F0103B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95EB-33F2-476E-A2EF-247FE5A82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THREE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8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78EB-8E02-411C-A894-1C91835A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D75A-20D1-4289-B635-04EB04379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this lesson, we will be covering the following areas:</a:t>
            </a:r>
          </a:p>
          <a:p>
            <a:pPr>
              <a:buAutoNum type="arabicPeriod"/>
            </a:pPr>
            <a:r>
              <a:rPr lang="en-US" dirty="0"/>
              <a:t>The manifest file</a:t>
            </a:r>
          </a:p>
          <a:p>
            <a:pPr>
              <a:buAutoNum type="arabicPeriod"/>
            </a:pPr>
            <a:r>
              <a:rPr lang="en-US" dirty="0"/>
              <a:t>Declaring application requirements and permissions</a:t>
            </a:r>
          </a:p>
          <a:p>
            <a:pPr>
              <a:buAutoNum type="arabicPeriod"/>
            </a:pPr>
            <a:r>
              <a:rPr lang="en-US" dirty="0"/>
              <a:t>Application resources (layouts, images, fonts, menus etc)</a:t>
            </a:r>
          </a:p>
          <a:p>
            <a:pPr>
              <a:buAutoNum type="arabicPeriod"/>
            </a:pPr>
            <a:r>
              <a:rPr lang="en-US" dirty="0"/>
              <a:t>Intent &amp; intent filters</a:t>
            </a:r>
          </a:p>
          <a:p>
            <a:pPr>
              <a:buAutoNum type="arabicPeriod"/>
            </a:pPr>
            <a:r>
              <a:rPr lang="en-US" dirty="0"/>
              <a:t>Local databases (</a:t>
            </a:r>
            <a:r>
              <a:rPr lang="en-US" dirty="0" err="1"/>
              <a:t>SQLIte</a:t>
            </a:r>
            <a:r>
              <a:rPr lang="en-US" dirty="0"/>
              <a:t>, Room persistence library)</a:t>
            </a:r>
          </a:p>
          <a:p>
            <a:pPr>
              <a:buAutoNum type="arabicPeriod"/>
            </a:pPr>
            <a:r>
              <a:rPr lang="en-US" dirty="0"/>
              <a:t>Live data</a:t>
            </a:r>
          </a:p>
          <a:p>
            <a:pPr>
              <a:buAutoNum type="arabicPeriod"/>
            </a:pPr>
            <a:r>
              <a:rPr lang="en-US" dirty="0"/>
              <a:t>Shared preferences</a:t>
            </a:r>
          </a:p>
          <a:p>
            <a:pPr>
              <a:buAutoNum type="arabicPeriod"/>
            </a:pPr>
            <a:r>
              <a:rPr lang="en-US" dirty="0" err="1"/>
              <a:t>RecyclerView</a:t>
            </a:r>
            <a:r>
              <a:rPr lang="en-US" dirty="0"/>
              <a:t> &amp; </a:t>
            </a:r>
            <a:r>
              <a:rPr lang="en-US" dirty="0" err="1"/>
              <a:t>CardView</a:t>
            </a:r>
            <a:endParaRPr lang="en-US" dirty="0"/>
          </a:p>
          <a:p>
            <a:pPr>
              <a:buAutoNum type="arabicPeriod"/>
            </a:pPr>
            <a:r>
              <a:rPr lang="en-US" dirty="0"/>
              <a:t>Material UI Theming</a:t>
            </a:r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7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94EC-4813-4A29-8604-C87B15A6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112C-978C-4C50-9831-E0AE3F68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fully understand the concepts aforementioned, we will undertake our first android project called </a:t>
            </a:r>
            <a:r>
              <a:rPr lang="en-US" b="1" dirty="0" err="1"/>
              <a:t>QuickNotes</a:t>
            </a:r>
            <a:r>
              <a:rPr lang="en-US" b="1" dirty="0"/>
              <a:t>. </a:t>
            </a:r>
          </a:p>
          <a:p>
            <a:pPr marL="0" indent="0">
              <a:buNone/>
            </a:pPr>
            <a:r>
              <a:rPr lang="en-US" b="1" dirty="0" err="1"/>
              <a:t>QuickNotes</a:t>
            </a:r>
            <a:r>
              <a:rPr lang="en-US" b="1" dirty="0"/>
              <a:t> </a:t>
            </a:r>
            <a:r>
              <a:rPr lang="en-US" dirty="0"/>
              <a:t>is a note taking application that reminds the user of tasks they need to perform at certain times of the day.</a:t>
            </a:r>
          </a:p>
          <a:p>
            <a:pPr marL="0" indent="0">
              <a:buNone/>
            </a:pPr>
            <a:r>
              <a:rPr lang="en-US" dirty="0"/>
              <a:t>In this project, we will learn how to use the following application components:</a:t>
            </a:r>
          </a:p>
          <a:p>
            <a:pPr>
              <a:buAutoNum type="arabicPeriod"/>
            </a:pPr>
            <a:r>
              <a:rPr lang="en-US" dirty="0"/>
              <a:t>Activity</a:t>
            </a:r>
          </a:p>
          <a:p>
            <a:pPr>
              <a:buAutoNum type="arabicPeriod"/>
            </a:pPr>
            <a:r>
              <a:rPr lang="en-US" dirty="0"/>
              <a:t>Services</a:t>
            </a:r>
          </a:p>
          <a:p>
            <a:pPr>
              <a:buAutoNum type="arabicPeriod"/>
            </a:pPr>
            <a:r>
              <a:rPr lang="en-US" dirty="0"/>
              <a:t>Broadcast receivers (No content providers needed)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3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8722-C3CA-4757-A937-48BD4C2F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QuickNotes</a:t>
            </a:r>
            <a:r>
              <a:rPr lang="en-US" dirty="0"/>
              <a:t> (Note keeping application)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6C8F-CE23-460A-B7C3-597FD67B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layout down some basic functionalities of this application:</a:t>
            </a:r>
          </a:p>
          <a:p>
            <a:pPr>
              <a:buAutoNum type="arabicPeriod"/>
            </a:pPr>
            <a:r>
              <a:rPr lang="en-US" dirty="0"/>
              <a:t>Request username (For personalization)</a:t>
            </a:r>
          </a:p>
          <a:p>
            <a:pPr>
              <a:buAutoNum type="arabicPeriod"/>
            </a:pPr>
            <a:r>
              <a:rPr lang="en-US" dirty="0"/>
              <a:t>Show all saved notes</a:t>
            </a:r>
          </a:p>
          <a:p>
            <a:pPr>
              <a:buAutoNum type="arabicPeriod"/>
            </a:pPr>
            <a:r>
              <a:rPr lang="en-US" dirty="0"/>
              <a:t>Create notes</a:t>
            </a:r>
          </a:p>
          <a:p>
            <a:pPr>
              <a:buAutoNum type="arabicPeriod"/>
            </a:pPr>
            <a:r>
              <a:rPr lang="en-US" dirty="0"/>
              <a:t>Store notes</a:t>
            </a:r>
          </a:p>
          <a:p>
            <a:pPr>
              <a:buAutoNum type="arabicPeriod"/>
            </a:pPr>
            <a:r>
              <a:rPr lang="en-US" dirty="0"/>
              <a:t>Query individual notes</a:t>
            </a:r>
          </a:p>
          <a:p>
            <a:pPr>
              <a:buAutoNum type="arabicPeriod"/>
            </a:pPr>
            <a:r>
              <a:rPr lang="en-US" dirty="0"/>
              <a:t>Notify user of task(s) defined in notes</a:t>
            </a:r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concepts will be taught while we are undertaking this course. This project is expected to span over </a:t>
            </a:r>
            <a:r>
              <a:rPr lang="en-US" b="1" dirty="0"/>
              <a:t>4</a:t>
            </a:r>
            <a:r>
              <a:rPr lang="en-US" dirty="0"/>
              <a:t> lectures (</a:t>
            </a:r>
            <a:r>
              <a:rPr lang="en-US" b="1" dirty="0"/>
              <a:t>two</a:t>
            </a:r>
            <a:r>
              <a:rPr lang="en-US" dirty="0"/>
              <a:t> weeks or </a:t>
            </a:r>
            <a:r>
              <a:rPr lang="en-US" b="1" dirty="0"/>
              <a:t>12</a:t>
            </a:r>
            <a:r>
              <a:rPr lang="en-US" dirty="0"/>
              <a:t> hours).</a:t>
            </a:r>
          </a:p>
        </p:txBody>
      </p:sp>
    </p:spTree>
    <p:extLst>
      <p:ext uri="{BB962C8B-B14F-4D97-AF65-F5344CB8AC3E}">
        <p14:creationId xmlns:p14="http://schemas.microsoft.com/office/powerpoint/2010/main" val="384129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2B95-7A1E-4F2C-9FEE-82FCE430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5FA7-41F1-4902-A1A4-0A2043C9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our knowledge in creating an application from lecture one, we can create a new android studio project for our </a:t>
            </a:r>
            <a:r>
              <a:rPr lang="en-US" dirty="0" err="1"/>
              <a:t>QuickNotes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Choose the </a:t>
            </a:r>
            <a:r>
              <a:rPr lang="en-US" b="1" dirty="0"/>
              <a:t>Empty Activity </a:t>
            </a:r>
            <a:r>
              <a:rPr lang="en-US" dirty="0"/>
              <a:t>template</a:t>
            </a:r>
          </a:p>
          <a:p>
            <a:pPr marL="0" indent="0">
              <a:buNone/>
            </a:pPr>
            <a:r>
              <a:rPr lang="en-US" dirty="0"/>
              <a:t>The application name should be: </a:t>
            </a:r>
            <a:r>
              <a:rPr lang="en-US" b="1" dirty="0" err="1"/>
              <a:t>QuickNotes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package name should be defined as: </a:t>
            </a:r>
            <a:r>
              <a:rPr lang="en-US" b="1" dirty="0" err="1"/>
              <a:t>developer.quicknotes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The minimum API level: </a:t>
            </a:r>
            <a:r>
              <a:rPr lang="en-US" b="1" dirty="0"/>
              <a:t>21</a:t>
            </a:r>
          </a:p>
          <a:p>
            <a:pPr marL="0" indent="0">
              <a:buNone/>
            </a:pPr>
            <a:r>
              <a:rPr lang="en-US" dirty="0"/>
              <a:t>The preferred programming language should be: </a:t>
            </a:r>
            <a:r>
              <a:rPr lang="en-US" b="1" dirty="0"/>
              <a:t>Kotlin</a:t>
            </a:r>
          </a:p>
          <a:p>
            <a:pPr marL="0" indent="0">
              <a:buNone/>
            </a:pPr>
            <a:r>
              <a:rPr lang="en-US" dirty="0"/>
              <a:t>Check the “</a:t>
            </a:r>
            <a:r>
              <a:rPr lang="en-US" b="1" dirty="0"/>
              <a:t>Use android.* artifacts</a:t>
            </a:r>
            <a:r>
              <a:rPr lang="en-US" dirty="0"/>
              <a:t>” box and click </a:t>
            </a:r>
            <a:r>
              <a:rPr lang="en-US" b="1" dirty="0"/>
              <a:t>Finish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0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C377-3453-4421-B0AC-F025309C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20F3-53F1-46DA-A1D7-37640E468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Every android application requires the </a:t>
            </a:r>
            <a:r>
              <a:rPr lang="en-US" b="1" dirty="0"/>
              <a:t>AndroidManifest.xml </a:t>
            </a:r>
            <a:r>
              <a:rPr lang="en-US" dirty="0"/>
              <a:t>file. All application components are declared in here. Also, any runtime permissions like internet access, location access and so on can also be declared here.</a:t>
            </a:r>
          </a:p>
          <a:p>
            <a:pPr marL="0" indent="0">
              <a:buNone/>
            </a:pPr>
            <a:r>
              <a:rPr lang="en-US" b="1" dirty="0"/>
              <a:t>Functions:</a:t>
            </a:r>
          </a:p>
          <a:p>
            <a:pPr>
              <a:buAutoNum type="arabicPeriod"/>
            </a:pPr>
            <a:r>
              <a:rPr lang="en-US" dirty="0"/>
              <a:t>Identifies any user permissions the application requires such as internet access or location sharing.</a:t>
            </a:r>
          </a:p>
          <a:p>
            <a:pPr>
              <a:buAutoNum type="arabicPeriod"/>
            </a:pPr>
            <a:r>
              <a:rPr lang="en-US" dirty="0"/>
              <a:t>Declares the minimum API level required by the application based on which APIs the application uses.</a:t>
            </a:r>
          </a:p>
          <a:p>
            <a:pPr>
              <a:buAutoNum type="arabicPeriod"/>
            </a:pPr>
            <a:r>
              <a:rPr lang="en-US" dirty="0"/>
              <a:t>Declares hardware &amp; software features used or required by the application, such as camera, Bluetooth services etc.</a:t>
            </a:r>
          </a:p>
          <a:p>
            <a:pPr>
              <a:buAutoNum type="arabicPeriod"/>
            </a:pPr>
            <a:r>
              <a:rPr lang="en-US" dirty="0"/>
              <a:t>Declares API libraries the application needs to be linked against such as Google Maps library, Firebase notification services</a:t>
            </a:r>
          </a:p>
          <a:p>
            <a:pPr>
              <a:buAutoNum type="arabicPeriod"/>
            </a:pPr>
            <a:r>
              <a:rPr lang="en-US" dirty="0"/>
              <a:t>Declaring application components such as activities, services, and broadcast receivers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14796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0810-A9A4-41E4-A8D5-C21291ED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&amp; Intent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64AE-EC12-4139-BE88-7ABF972A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Intent </a:t>
            </a:r>
            <a:r>
              <a:rPr lang="en-US" dirty="0"/>
              <a:t>is a </a:t>
            </a:r>
            <a:r>
              <a:rPr lang="en-US" dirty="0" err="1"/>
              <a:t>messging</a:t>
            </a:r>
            <a:r>
              <a:rPr lang="en-US" dirty="0"/>
              <a:t> object you can use to request an action from another application component (such as another activity or service).</a:t>
            </a:r>
          </a:p>
          <a:p>
            <a:pPr marL="0" indent="0">
              <a:buNone/>
            </a:pPr>
            <a:r>
              <a:rPr lang="en-US" b="1" dirty="0" err="1"/>
              <a:t>Funtions</a:t>
            </a:r>
            <a:r>
              <a:rPr lang="en-US" b="1" dirty="0"/>
              <a:t>:</a:t>
            </a:r>
          </a:p>
          <a:p>
            <a:pPr>
              <a:buAutoNum type="arabicPeriod"/>
            </a:pPr>
            <a:r>
              <a:rPr lang="en-US" dirty="0"/>
              <a:t>Starting an activity =&gt; </a:t>
            </a:r>
            <a:r>
              <a:rPr lang="en-US" dirty="0" err="1"/>
              <a:t>startActivity</a:t>
            </a:r>
            <a:r>
              <a:rPr lang="en-US" dirty="0"/>
              <a:t>()</a:t>
            </a:r>
          </a:p>
          <a:p>
            <a:pPr>
              <a:buAutoNum type="arabicPeriod"/>
            </a:pPr>
            <a:r>
              <a:rPr lang="en-US" dirty="0"/>
              <a:t>Starting a service =&gt; </a:t>
            </a:r>
            <a:r>
              <a:rPr lang="en-US" dirty="0" err="1"/>
              <a:t>startService</a:t>
            </a:r>
            <a:r>
              <a:rPr lang="en-US" dirty="0"/>
              <a:t>() or </a:t>
            </a:r>
            <a:r>
              <a:rPr lang="en-US" dirty="0" err="1"/>
              <a:t>bindService</a:t>
            </a:r>
            <a:r>
              <a:rPr lang="en-US" dirty="0"/>
              <a:t>()</a:t>
            </a:r>
          </a:p>
          <a:p>
            <a:pPr>
              <a:buAutoNum type="arabicPeriod"/>
            </a:pPr>
            <a:r>
              <a:rPr lang="en-US" dirty="0"/>
              <a:t>Delivering a broadcast =&gt; </a:t>
            </a:r>
            <a:r>
              <a:rPr lang="en-US" dirty="0" err="1"/>
              <a:t>sendBroadcast</a:t>
            </a:r>
            <a:r>
              <a:rPr lang="en-US" dirty="0"/>
              <a:t>()</a:t>
            </a:r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 re two types of intents:</a:t>
            </a:r>
          </a:p>
          <a:p>
            <a:pPr>
              <a:buAutoNum type="alphaLcPeriod"/>
            </a:pPr>
            <a:r>
              <a:rPr lang="en-US" dirty="0"/>
              <a:t>Explicit Intent </a:t>
            </a:r>
          </a:p>
          <a:p>
            <a:pPr>
              <a:buAutoNum type="alphaLcPeriod"/>
            </a:pPr>
            <a:r>
              <a:rPr lang="en-US" dirty="0"/>
              <a:t>Implicit Intent </a:t>
            </a:r>
          </a:p>
        </p:txBody>
      </p:sp>
    </p:spTree>
    <p:extLst>
      <p:ext uri="{BB962C8B-B14F-4D97-AF65-F5344CB8AC3E}">
        <p14:creationId xmlns:p14="http://schemas.microsoft.com/office/powerpoint/2010/main" val="175482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BCC2-C0C1-43D2-B9E1-A98C48C5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8171-3B45-4856-95E7-9A9BCDDF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10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473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Mobile application development</vt:lpstr>
      <vt:lpstr>Introduction</vt:lpstr>
      <vt:lpstr>Getting started</vt:lpstr>
      <vt:lpstr>QuickNotes (Note keeping application)</vt:lpstr>
      <vt:lpstr>Creating the application</vt:lpstr>
      <vt:lpstr>The manifest file</vt:lpstr>
      <vt:lpstr>Intent &amp; Intent Filters</vt:lpstr>
      <vt:lpstr>Explicit Intent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Derniz Quabynah Bilson</dc:creator>
  <cp:lastModifiedBy>Derniz Quabynah Bilson</cp:lastModifiedBy>
  <cp:revision>49</cp:revision>
  <dcterms:created xsi:type="dcterms:W3CDTF">2019-06-13T21:27:22Z</dcterms:created>
  <dcterms:modified xsi:type="dcterms:W3CDTF">2019-06-13T22:29:27Z</dcterms:modified>
</cp:coreProperties>
</file>