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9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66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B554-926A-4BA9-A387-DCFE8861F6D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basics/firstapp/creating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1A01-0302-480B-9349-71DDE2B7C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FBA85-14B2-4638-8F3E-8C529DC70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0FFE-8FB2-4CD1-96D3-33AA0B7E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007E-67A8-4476-AC54-CEB2340F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we have all our development tools in place, let’s create our first android application in Android Studio.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steps here to create your first android application:</a:t>
            </a:r>
          </a:p>
          <a:p>
            <a:pPr marL="0" indent="0">
              <a:buNone/>
            </a:pPr>
            <a:r>
              <a:rPr lang="en-US" b="1" dirty="0"/>
              <a:t>NB: </a:t>
            </a:r>
            <a:r>
              <a:rPr lang="en-US" dirty="0"/>
              <a:t>(The programming language should be selected as </a:t>
            </a:r>
            <a:r>
              <a:rPr lang="en-US" b="1" u="sng" dirty="0"/>
              <a:t>Kotlin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[</a:t>
            </a:r>
            <a:r>
              <a:rPr lang="en-US" dirty="0">
                <a:hlinkClick r:id="rId2"/>
              </a:rPr>
              <a:t>https://developer.android.com/training/basics/firstapp/creating-project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95BC-5C4B-42A9-B7A3-25ED8DA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2C81-9604-4A1B-805B-785FFC3A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Further reading: [</a:t>
            </a:r>
            <a:r>
              <a:rPr lang="en-US" dirty="0">
                <a:hlinkClick r:id="rId2"/>
              </a:rPr>
              <a:t>https://developer.android.com/guide/components/fundamentals.html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</a:t>
            </a:r>
            <a:r>
              <a:rPr lang="en-US" b="1" dirty="0"/>
              <a:t>essential building blocks </a:t>
            </a:r>
            <a:r>
              <a:rPr lang="en-US" dirty="0"/>
              <a:t>of an Android application.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4</a:t>
            </a:r>
            <a:r>
              <a:rPr lang="en-US" dirty="0"/>
              <a:t> different components namely:</a:t>
            </a:r>
          </a:p>
          <a:p>
            <a:pPr>
              <a:buAutoNum type="arabicPeriod"/>
            </a:pPr>
            <a:r>
              <a:rPr lang="en-US" dirty="0"/>
              <a:t>Activity</a:t>
            </a:r>
          </a:p>
          <a:p>
            <a:pPr>
              <a:buAutoNum type="arabicPeriod"/>
            </a:pPr>
            <a:r>
              <a:rPr lang="en-US" dirty="0"/>
              <a:t>Services</a:t>
            </a:r>
          </a:p>
          <a:p>
            <a:pPr>
              <a:buAutoNum type="arabicPeriod"/>
            </a:pPr>
            <a:r>
              <a:rPr lang="en-US" dirty="0"/>
              <a:t>Broadcast Receiver</a:t>
            </a:r>
          </a:p>
          <a:p>
            <a:pPr>
              <a:buAutoNum type="arabicPeriod"/>
            </a:pPr>
            <a:r>
              <a:rPr lang="en-US" dirty="0"/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231620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408F-5B08-4060-824B-C19F0EE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37AA-5841-4EFA-8ED5-A637B817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activity is the entry point for interacting with the user. It represents a single screen with a user interface.</a:t>
            </a:r>
          </a:p>
          <a:p>
            <a:pPr marL="0" indent="0">
              <a:buNone/>
            </a:pPr>
            <a:r>
              <a:rPr lang="en-US" dirty="0"/>
              <a:t>An activity is implemented by creating a subclass (or child) of the </a:t>
            </a:r>
            <a:r>
              <a:rPr lang="en-US" b="1" dirty="0"/>
              <a:t>Activity </a:t>
            </a:r>
            <a:r>
              <a:rPr lang="en-US" dirty="0"/>
              <a:t>class itself.</a:t>
            </a:r>
          </a:p>
          <a:p>
            <a:pPr marL="0" indent="0">
              <a:buNone/>
            </a:pPr>
            <a:r>
              <a:rPr lang="en-US" dirty="0"/>
              <a:t>(We will learn of </a:t>
            </a:r>
            <a:r>
              <a:rPr lang="en-US" b="1" dirty="0"/>
              <a:t>classes</a:t>
            </a:r>
            <a:r>
              <a:rPr lang="en-US" dirty="0"/>
              <a:t> in Lecture 4)</a:t>
            </a:r>
          </a:p>
        </p:txBody>
      </p:sp>
    </p:spTree>
    <p:extLst>
      <p:ext uri="{BB962C8B-B14F-4D97-AF65-F5344CB8AC3E}">
        <p14:creationId xmlns:p14="http://schemas.microsoft.com/office/powerpoint/2010/main" val="165601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E563-28D0-43C0-9958-88D178F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3191-EED7-4FDB-8C6E-2950F07A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service </a:t>
            </a:r>
            <a:r>
              <a:rPr lang="en-US" dirty="0"/>
              <a:t>is a general-purpose entry point for keeping an application running in the background for all kinds of reasons.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</a:t>
            </a:r>
          </a:p>
          <a:p>
            <a:pPr>
              <a:buAutoNum type="arabicPeriod"/>
            </a:pPr>
            <a:r>
              <a:rPr lang="en-US" dirty="0"/>
              <a:t>Playing music in the background</a:t>
            </a:r>
          </a:p>
          <a:p>
            <a:pPr>
              <a:buAutoNum type="arabicPeriod"/>
            </a:pPr>
            <a:r>
              <a:rPr lang="en-US" dirty="0"/>
              <a:t>Fetching data over the network</a:t>
            </a:r>
          </a:p>
          <a:p>
            <a:pPr marL="0" indent="0">
              <a:buNone/>
            </a:pPr>
            <a:r>
              <a:rPr lang="en-US" dirty="0"/>
              <a:t> An activity can start a service and let it run or bind to it in order to interact with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service is implemented by creating a subclass (or child) of the </a:t>
            </a:r>
            <a:r>
              <a:rPr lang="en-US" b="1" dirty="0"/>
              <a:t>Service </a:t>
            </a:r>
            <a:r>
              <a:rPr lang="en-US" dirty="0"/>
              <a:t>class itself.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A3C0-D8C1-4C2D-9B44-54818F3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4DD2-A33E-4520-B6BD-238B77FE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broadcast receiver </a:t>
            </a:r>
            <a:r>
              <a:rPr lang="en-US" dirty="0"/>
              <a:t>is a component that enables the system to deliver events to the application outside of a regular user flow allowing the application to respond to system-wide broadcast announcements.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instance, an application can schedule an alarm to post a notification to tell the user about an upcoming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broadcast receiver is implemented by creating a subclass (or child) of the </a:t>
            </a:r>
            <a:r>
              <a:rPr lang="en-US" b="1" dirty="0" err="1"/>
              <a:t>BroadcastReceiver</a:t>
            </a:r>
            <a:r>
              <a:rPr lang="en-US" b="1" dirty="0"/>
              <a:t> </a:t>
            </a:r>
            <a:r>
              <a:rPr lang="en-US" dirty="0"/>
              <a:t>class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1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D5AC-96EC-455F-96FA-4C87BC14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DBFB-659C-4957-918C-5A0663AA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content provider </a:t>
            </a:r>
            <a:r>
              <a:rPr lang="en-US" dirty="0"/>
              <a:t>manages a shared set of application data that you can store in the file system, in a SQLite database, on the web or on any other persistent storage location that your application can access.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Content providers are used for reading and writing data that is private to your application and not shared.</a:t>
            </a:r>
          </a:p>
          <a:p>
            <a:pPr marL="0" indent="0">
              <a:buNone/>
            </a:pPr>
            <a:r>
              <a:rPr lang="en-US" dirty="0"/>
              <a:t>A content provider is implemented by creating a subclass (or child) of the </a:t>
            </a:r>
            <a:r>
              <a:rPr lang="en-US" b="1" dirty="0" err="1"/>
              <a:t>ContentProvider</a:t>
            </a:r>
            <a:r>
              <a:rPr lang="en-US" b="1" dirty="0"/>
              <a:t> </a:t>
            </a:r>
            <a:r>
              <a:rPr lang="en-US" dirty="0"/>
              <a:t>class itself and must implement a standard set of APIs that enable other applications to perform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9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8072-0408-4411-BBB0-A3CE2E49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6E8F-05E7-469E-8C5A-93A25534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 the following questions and email the solution as a word document to the email address below. [quabynahdennis@gmail.com]. </a:t>
            </a:r>
            <a:r>
              <a:rPr lang="en-US" b="1" dirty="0"/>
              <a:t>Deadline: Tuesday June 18</a:t>
            </a:r>
            <a:r>
              <a:rPr lang="en-US" b="1" baseline="30000" dirty="0"/>
              <a:t>th</a:t>
            </a:r>
            <a:r>
              <a:rPr lang="en-US" b="1" dirty="0"/>
              <a:t>, 2019 </a:t>
            </a:r>
            <a:r>
              <a:rPr lang="en-US" dirty="0"/>
              <a:t>by </a:t>
            </a:r>
            <a:r>
              <a:rPr lang="en-US" b="1" dirty="0"/>
              <a:t>4pm.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What is the difference between a </a:t>
            </a:r>
            <a:r>
              <a:rPr lang="en-US" b="1" dirty="0"/>
              <a:t>service </a:t>
            </a:r>
            <a:r>
              <a:rPr lang="en-US" dirty="0"/>
              <a:t>and a </a:t>
            </a:r>
            <a:r>
              <a:rPr lang="en-US" b="1" dirty="0"/>
              <a:t>broadcast receiver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(In not less than 200 words)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8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E45-16FA-4048-B06A-668519BF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3D5-E1C7-4487-A7E5-8AABA9CA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(Application Programming Interface): </a:t>
            </a:r>
            <a:r>
              <a:rPr lang="en-US" dirty="0"/>
              <a:t>a set of functions and procedures allowing the creation of applications that access the features or data of an operating system, application, or other service.</a:t>
            </a:r>
          </a:p>
          <a:p>
            <a:r>
              <a:rPr lang="en-US" b="1" dirty="0"/>
              <a:t>SDK (Software Development Kit): </a:t>
            </a:r>
            <a:r>
              <a:rPr lang="en-US" dirty="0"/>
              <a:t> is typically a set of software development tools that allows the creation of applications for a certain software package, software framework, hardware platform, computer system, video game console, operating system, or similar development platform.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Source =&gt; (</a:t>
            </a:r>
            <a:r>
              <a:rPr lang="en-US" u="sng" dirty="0"/>
              <a:t>https://en.wikipedia.org/)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25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511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Mobile application development</vt:lpstr>
      <vt:lpstr>First Application</vt:lpstr>
      <vt:lpstr>Android Application Fundamentals</vt:lpstr>
      <vt:lpstr>1. Activity</vt:lpstr>
      <vt:lpstr>Services </vt:lpstr>
      <vt:lpstr>Broadcast Receivers</vt:lpstr>
      <vt:lpstr>Content Providers</vt:lpstr>
      <vt:lpstr>Assignment</vt:lpstr>
      <vt:lpstr>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Derniz Quabynah Bilson</dc:creator>
  <cp:lastModifiedBy>Derniz Quabynah Bilson</cp:lastModifiedBy>
  <cp:revision>55</cp:revision>
  <dcterms:created xsi:type="dcterms:W3CDTF">2019-06-13T20:43:51Z</dcterms:created>
  <dcterms:modified xsi:type="dcterms:W3CDTF">2019-06-13T21:43:45Z</dcterms:modified>
</cp:coreProperties>
</file>