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515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716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5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26E3-D6AE-4DEF-A255-54540DE4576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ED6C-728F-4A23-8BA5-B8265F82B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9B30-BFF1-4BD3-80D5-762049908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ONE</a:t>
            </a:r>
          </a:p>
        </p:txBody>
      </p:sp>
    </p:spTree>
    <p:extLst>
      <p:ext uri="{BB962C8B-B14F-4D97-AF65-F5344CB8AC3E}">
        <p14:creationId xmlns:p14="http://schemas.microsoft.com/office/powerpoint/2010/main" val="27748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B2DB-EF13-4275-B4C6-B9094452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E91B-BE33-43CC-8562-AFE56479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LECTURE, WE HOPE TO ACHIEVE THE FOLLOWING:</a:t>
            </a:r>
          </a:p>
          <a:p>
            <a:r>
              <a:rPr lang="en-US" dirty="0"/>
              <a:t>SETUP ANDROID STUDIO</a:t>
            </a:r>
          </a:p>
          <a:p>
            <a:r>
              <a:rPr lang="en-US" dirty="0"/>
              <a:t>INSTALL GIT &amp; GITHUB</a:t>
            </a:r>
          </a:p>
          <a:p>
            <a:r>
              <a:rPr lang="en-US" dirty="0"/>
              <a:t>INSTALL JAVA DEVELOPMENT KIT 8</a:t>
            </a:r>
          </a:p>
          <a:p>
            <a:r>
              <a:rPr lang="en-US" dirty="0"/>
              <a:t>INSTALL VISUAL STUDIO CODE</a:t>
            </a:r>
          </a:p>
          <a:p>
            <a:r>
              <a:rPr lang="en-US" dirty="0"/>
              <a:t>INSTALL POSTMAN</a:t>
            </a:r>
          </a:p>
          <a:p>
            <a:r>
              <a:rPr lang="en-US" dirty="0"/>
              <a:t>INSTALL NODE JS</a:t>
            </a:r>
          </a:p>
          <a:p>
            <a:r>
              <a:rPr lang="en-US" dirty="0"/>
              <a:t>INSTALL MONGODB</a:t>
            </a:r>
          </a:p>
          <a:p>
            <a:r>
              <a:rPr lang="en-US"/>
              <a:t>INSTALL INTELLIJ IDEA 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8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6FBD-4197-4DF6-8124-316AEE32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63C3-8E0C-4D8B-9D62-E61DF526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5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Mobile application development</vt:lpstr>
      <vt:lpstr>INSTALLATION OF DEVELOPMENT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Derniz Quabynah Bilson</dc:creator>
  <cp:lastModifiedBy>Derniz Quabynah Bilson</cp:lastModifiedBy>
  <cp:revision>8</cp:revision>
  <dcterms:created xsi:type="dcterms:W3CDTF">2019-06-09T06:44:17Z</dcterms:created>
  <dcterms:modified xsi:type="dcterms:W3CDTF">2019-06-09T07:06:30Z</dcterms:modified>
</cp:coreProperties>
</file>