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A00-27F3-4831-8BBA-6F840C0C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1E47-0836-4917-86E3-75967019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4EC5-16E2-4A2E-93BD-30702431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200B-519B-4FD3-941E-C605805B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81D7-A3FE-4EF6-A38B-96818FE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17D8-8F21-4FEC-AAD0-AA71231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2A0D-97A5-4F57-ABCF-C2CC6AFC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245D-0FE2-4FE1-AFB5-DD9CF1CC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EBC0-0B6D-4428-A15A-FB9CE1C1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D03D-E748-43F2-A103-E2818AF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A74E2-3B96-4BDC-98AE-9BEF6678D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6243E-8268-46F7-9EEE-F36AB3B5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F95-005A-4A70-AA72-DA361D7B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F0D-41B1-48DB-91E1-B8A5FAD1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87ED-9AD5-4268-B165-56A560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6046-65F7-413D-B23A-DC618B1F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04D1-525C-41B7-A431-23D88097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8802-B5F8-44BF-B98F-3EA2DD6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63BE-4D0D-412F-888D-C9481794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C5D9-84F1-4AB7-B14D-D84C783A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4AE6-61F2-445F-B90D-77B0DD65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34FC-DA19-4D8D-A15F-43411AFC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93FD-F389-4B6D-8709-E72D36EC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CB83-400A-45C9-B6BB-8BEA4DC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CBE0-9021-4B5A-94F7-09A364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189-0824-4B24-AC1B-0561CD58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9658-4870-48BA-B5BD-B14182E3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42CB3-3796-4D65-B13A-12B36BE2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FF5C3-F391-463C-907E-C94B3B66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2F0C-4512-4CBA-A793-779F1568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BEEF-107E-4634-86F1-234BB76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D6F7-2295-4B16-8C71-670F45A2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2C02-2416-41C2-9285-547DAF30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3766-6C98-4FD3-BACA-97DF0E3E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D4EC-BCE1-46F4-AB5F-2472EE5F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028D-4728-4EC8-BF74-F51A63742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97FB-D0E4-49DA-BCA9-9A85A415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D490B-82CD-452E-B5AA-FD061DAE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F4BCA-438C-41A0-8474-E97CE4BC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DDB1-56C4-4582-9B18-72E52FBC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00E6-1DFA-4E64-AA69-D8A2778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EC6C-6C8C-4A4F-ABEE-F4553295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2FC7-BF76-4E3A-B474-937342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C2530-7FE3-4285-83FF-BB56E5A1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1309-78EB-4057-8523-132302CE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8B70-2C11-4DF2-AC42-B941397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87F-5E3B-49C8-808C-97729B11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78B3-AFE8-4665-BAB2-0C67B1D5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75C4-BDFD-43BE-9EFF-6251A011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84ED-EFB1-4FC5-9951-A2F12FCD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5738-3629-47BA-90A2-317D15B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4FB3-7AD8-40F7-BEBF-65F323EA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B0B7-F0FF-4957-A5A1-D770801C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C146B-F4E3-4F51-A7D4-550B70076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35AB-4255-490D-9A18-62D6B183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B427F-3922-4DD4-A8F4-53A42182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2662-A109-4548-B0BE-E6B42545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F221-24C7-41D8-A2D4-9F98D73C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D54A1-0B66-4FC0-AAD4-A33D86F6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A49F-9354-47C1-B97D-8E6F625E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845C-85B8-4B16-B8D3-E0994908D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59E6-F2A3-44F9-B1DE-7489D097AD3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3708-78EA-4BC7-8B34-E9DCD21A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0C9C-FF2C-49F5-A808-B364FD06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1322-E49E-4CB3-BDDD-D71E1B1B0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Chat </a:t>
            </a:r>
            <a:r>
              <a:rPr lang="en-US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914B-F2AE-41DA-AB2F-9BB8B676C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TWO</a:t>
            </a:r>
          </a:p>
        </p:txBody>
      </p:sp>
    </p:spTree>
    <p:extLst>
      <p:ext uri="{BB962C8B-B14F-4D97-AF65-F5344CB8AC3E}">
        <p14:creationId xmlns:p14="http://schemas.microsoft.com/office/powerpoint/2010/main" val="299173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93795-FB2A-49D0-B679-65A5D027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9619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C0E-C96F-4874-AF1A-837A058B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B1AC-22BD-4B7C-8B97-DFE4DD9C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of this project is to design and implement an android chat application using android architecture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7750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FFB-E1D0-49BA-AF89-45DE597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15F9-BAEE-4911-900C-0F666152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user chat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 users to chat across multiple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live chat notifications to other users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11660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E413-6547-40FB-86D8-7C80ED9C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ABA9-2177-490C-BB50-C70E0D4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Firebase Cloud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Glide Image loading and caching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Koin</a:t>
            </a:r>
            <a:r>
              <a:rPr lang="en-US" dirty="0"/>
              <a:t>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Room persistence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Photo View</a:t>
            </a:r>
          </a:p>
        </p:txBody>
      </p:sp>
    </p:spTree>
    <p:extLst>
      <p:ext uri="{BB962C8B-B14F-4D97-AF65-F5344CB8AC3E}">
        <p14:creationId xmlns:p14="http://schemas.microsoft.com/office/powerpoint/2010/main" val="1941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FB0E-6BB6-4F51-8A9B-2C33456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71B8-D9B2-4B80-A08A-EA2375B9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169"/>
            <a:ext cx="10515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chat application will be made up of multiple packages. Each package has its own set of files. The packages </a:t>
            </a:r>
            <a:r>
              <a:rPr lang="en-US"/>
              <a:t>are: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Contains application core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utility files for debugging and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view  Contains activities, fragments and </a:t>
            </a:r>
            <a:r>
              <a:rPr lang="en-US" dirty="0" err="1">
                <a:sym typeface="Wingdings" panose="05000000000000000000" pitchFamily="2" charset="2"/>
              </a:rPr>
              <a:t>recyclerview</a:t>
            </a:r>
            <a:r>
              <a:rPr lang="en-US" dirty="0">
                <a:sym typeface="Wingdings" panose="05000000000000000000" pitchFamily="2" charset="2"/>
              </a:rPr>
              <a:t> adapters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Contains data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viewmodel</a:t>
            </a:r>
            <a:r>
              <a:rPr lang="en-US" dirty="0">
                <a:sym typeface="Wingdings" panose="05000000000000000000" pitchFamily="2" charset="2"/>
              </a:rPr>
              <a:t> Contains classes </a:t>
            </a:r>
            <a:r>
              <a:rPr lang="en-US" dirty="0" err="1">
                <a:sym typeface="Wingdings" panose="05000000000000000000" pitchFamily="2" charset="2"/>
              </a:rPr>
              <a:t>resposible</a:t>
            </a:r>
            <a:r>
              <a:rPr lang="en-US" dirty="0">
                <a:sym typeface="Wingdings" panose="05000000000000000000" pitchFamily="2" charset="2"/>
              </a:rPr>
              <a:t> for retrieving data from the database server in real-time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modules </a:t>
            </a:r>
            <a:r>
              <a:rPr lang="en-US" dirty="0">
                <a:sym typeface="Wingdings" panose="05000000000000000000" pitchFamily="2" charset="2"/>
              </a:rPr>
              <a:t> Contains dependency injection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Chat Application</vt:lpstr>
      <vt:lpstr>PowerPoint Presentation</vt:lpstr>
      <vt:lpstr>Project Aim</vt:lpstr>
      <vt:lpstr>Objectives</vt:lpstr>
      <vt:lpstr>Libraries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Derniz Quabynah Bilson</dc:creator>
  <cp:lastModifiedBy>Derniz Quabynah Bilson</cp:lastModifiedBy>
  <cp:revision>22</cp:revision>
  <dcterms:created xsi:type="dcterms:W3CDTF">2019-02-10T23:04:46Z</dcterms:created>
  <dcterms:modified xsi:type="dcterms:W3CDTF">2019-02-11T09:16:35Z</dcterms:modified>
</cp:coreProperties>
</file>