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D89D-6767-4503-84EB-B5C7C1E7D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A22B7-267D-4452-B656-13196F2B6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2E9B6-2E7E-4051-AD2C-2318E907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B67-4065-406A-816F-45CE627F01F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78F6-F2BC-4D71-BA9E-C8323008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60BF-C5FD-4231-8029-FF8D5EDE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AC6C-11E3-4479-A176-DC7E1690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5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A695-9D66-4F29-969C-A2419C8B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B313A-924F-4170-9344-A7ECD22E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2B86-7356-400E-8793-5D6BA2C9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B67-4065-406A-816F-45CE627F01F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C0BF7-BA54-4F32-8CC3-EF07CF70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EF90-31E4-4282-97D7-49BAE662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AC6C-11E3-4479-A176-DC7E1690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8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7E772-2CD0-40DA-B843-3AAE23D40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D4450-0932-4187-8AF1-50E96E3F9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014F-B33D-4235-880D-B899E8C5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B67-4065-406A-816F-45CE627F01F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D6F5-4E16-4C68-9700-B8E40282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82B3-66EC-4ECF-BFBD-35AF3817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AC6C-11E3-4479-A176-DC7E1690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DCAC-5D5D-4149-97E2-60DB238B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281D5-D3A7-4FC7-BA5B-D0768681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816B8-A2E1-4043-B6FF-5B24CD65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B67-4065-406A-816F-45CE627F01F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C054-AF60-4CC4-BD17-AD78E142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B48B-EE85-477B-AF63-4AC4D1B1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AC6C-11E3-4479-A176-DC7E1690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DE21-6835-456B-9022-EDD35C7F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119B-B678-4F31-BAEB-5C793175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D8FC-37C1-4978-8ED7-488FE25E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B67-4065-406A-816F-45CE627F01F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5E4C-E016-4138-8C95-FC3616F6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CF74A-90E8-4B08-96FA-6561BB4C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AC6C-11E3-4479-A176-DC7E1690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8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5C88-5F92-4A91-8E92-E24C665A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918C-53BE-4E17-B701-17CADF25F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40C97-DD9E-4725-9B57-8BDBD3D77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C156-4BE5-42A2-9C9C-10F26C93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B67-4065-406A-816F-45CE627F01F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35EA-D308-4419-A0F3-1CCBD7AD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15841-1951-442D-9C0E-3C11268B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AC6C-11E3-4479-A176-DC7E1690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2418-5EEC-4F7D-9723-DC3F569B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35C6C-F525-4CB4-BE45-66ADA8A83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D678A-AC1F-4F1E-A29B-5B2151D58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0641B-BA08-49A0-8E39-1E324D6BA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175E2-9CB2-49BC-ADDB-E5D2B9BF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EB9A9-EB62-4BB1-A792-6A2E845C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B67-4065-406A-816F-45CE627F01F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AF49B-7B40-40D4-9A0A-1788E84B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74C7E-0133-4BFB-A236-365EC400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AC6C-11E3-4479-A176-DC7E1690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8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39C7-1EEF-4FBF-8B8F-DEBA0A0D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BE638-A415-46EA-BDE4-9ACC6D6C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B67-4065-406A-816F-45CE627F01F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7370D-90B1-4728-9433-03E021DC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83473-D3C3-4D2F-A892-B8EE8B46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AC6C-11E3-4479-A176-DC7E1690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6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A8F16-A99E-427C-9412-C9E70A3B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B67-4065-406A-816F-45CE627F01F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B1E0E-1E84-4777-8563-E68C88E1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7B6A6-3781-45EA-ACAB-7E2553EF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AC6C-11E3-4479-A176-DC7E1690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D55C-2013-44FC-BA69-DC97A66A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1ECE-EEA8-4156-99A0-90669888B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D8108-835F-45E8-AADA-A68F3E7F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DF614-3D39-40F2-8417-C61FF9B6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B67-4065-406A-816F-45CE627F01F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CF36C-2580-4FFD-AB75-AC597655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7F0C8-A794-491F-9668-E1D431CD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AC6C-11E3-4479-A176-DC7E1690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4476-A3FB-4C34-A8E2-F5FD8246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00163-73C1-4973-84B5-6EC1D7BBC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3DE8A-737A-4E2C-A44D-DEFD3AA1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B75B3-792E-475D-8C35-4C7A1928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B67-4065-406A-816F-45CE627F01F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61A14-E39E-4209-A4BD-C6D8BE17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DB18-C864-41C9-B9CF-2C25EF41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AC6C-11E3-4479-A176-DC7E1690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A5E9D-93E2-4D36-B5DC-00497958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91F1A-DCCA-49D6-B18F-3B5C63E8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9B3D-9CF9-4519-9A98-BC60CBFE5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1B67-4065-406A-816F-45CE627F01F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E8D18-91F3-4018-94EE-4E77D1F91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EDA-772A-4190-8384-F368B2D8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AC6C-11E3-4479-A176-DC7E1690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2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C2F6-9AB6-4F1A-BDDC-2D6AA496A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90E2C-291A-48A7-9B10-381179CE1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ONE</a:t>
            </a:r>
          </a:p>
        </p:txBody>
      </p:sp>
    </p:spTree>
    <p:extLst>
      <p:ext uri="{BB962C8B-B14F-4D97-AF65-F5344CB8AC3E}">
        <p14:creationId xmlns:p14="http://schemas.microsoft.com/office/powerpoint/2010/main" val="2032418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97D4-261E-4285-9CA8-1DF307BA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you will be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B1BD-3ADF-4844-8FDF-66C05B64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project you build an app that does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Works with a database to get and save the data, </a:t>
            </a:r>
            <a:r>
              <a:rPr lang="en-US"/>
              <a:t>and pre-populates </a:t>
            </a:r>
            <a:r>
              <a:rPr lang="en-US" dirty="0"/>
              <a:t>the database with some </a:t>
            </a:r>
            <a:r>
              <a:rPr lang="en-US" dirty="0" err="1"/>
              <a:t>todo</a:t>
            </a:r>
            <a:r>
              <a:rPr lang="en-US" dirty="0"/>
              <a:t> items.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Displays all the </a:t>
            </a:r>
            <a:r>
              <a:rPr lang="en-US" dirty="0" err="1"/>
              <a:t>todo</a:t>
            </a:r>
            <a:r>
              <a:rPr lang="en-US" dirty="0"/>
              <a:t> items in a </a:t>
            </a:r>
            <a:r>
              <a:rPr lang="en-US" dirty="0" err="1"/>
              <a:t>recyclerview</a:t>
            </a:r>
            <a:r>
              <a:rPr lang="en-US" dirty="0"/>
              <a:t> in the </a:t>
            </a:r>
            <a:r>
              <a:rPr lang="en-US" dirty="0" err="1"/>
              <a:t>TodoActivity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Opens a second activity when the user taps the + button. When the user enters a </a:t>
            </a:r>
            <a:r>
              <a:rPr lang="en-US" dirty="0" err="1"/>
              <a:t>todo</a:t>
            </a:r>
            <a:r>
              <a:rPr lang="en-US" dirty="0"/>
              <a:t> item,  adds the item to the database and the list.</a:t>
            </a:r>
          </a:p>
        </p:txBody>
      </p:sp>
    </p:spTree>
    <p:extLst>
      <p:ext uri="{BB962C8B-B14F-4D97-AF65-F5344CB8AC3E}">
        <p14:creationId xmlns:p14="http://schemas.microsoft.com/office/powerpoint/2010/main" val="70855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14804-0375-4DDE-B14B-21598DF6D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704850"/>
            <a:ext cx="7296150" cy="5472113"/>
          </a:xfrm>
        </p:spPr>
      </p:pic>
    </p:spTree>
    <p:extLst>
      <p:ext uri="{BB962C8B-B14F-4D97-AF65-F5344CB8AC3E}">
        <p14:creationId xmlns:p14="http://schemas.microsoft.com/office/powerpoint/2010/main" val="221218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5E8F-1D23-40D4-B5EB-F3A61037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9777-B954-4C7B-A734-8CAB18FF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aim of this project is to design and implement a </a:t>
            </a:r>
            <a:r>
              <a:rPr lang="en-US" dirty="0" err="1"/>
              <a:t>todo</a:t>
            </a:r>
            <a:r>
              <a:rPr lang="en-US" dirty="0"/>
              <a:t> android application using room persistence library and other android architecture components.</a:t>
            </a:r>
          </a:p>
        </p:txBody>
      </p:sp>
    </p:spTree>
    <p:extLst>
      <p:ext uri="{BB962C8B-B14F-4D97-AF65-F5344CB8AC3E}">
        <p14:creationId xmlns:p14="http://schemas.microsoft.com/office/powerpoint/2010/main" val="20870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427C-E7D0-4750-B225-E99C10FA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3E55-9CC8-484B-BE7A-C05EAC94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todo</a:t>
            </a:r>
            <a:r>
              <a:rPr lang="en-US" dirty="0"/>
              <a:t> 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Update, delete and share </a:t>
            </a:r>
            <a:r>
              <a:rPr lang="en-US" dirty="0" err="1"/>
              <a:t>todo</a:t>
            </a:r>
            <a:r>
              <a:rPr lang="en-US" dirty="0"/>
              <a:t> 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how to use SQLite implementation on android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about Intents, Views and Activities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Share data across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8874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3796-82C7-4B1F-AB96-8EF3A23E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EFA1-447E-4B86-868C-CC6A93CB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Room Persistence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Android Architecture Lifecycle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Kotlin Coroutines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Koin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Recyclerview</a:t>
            </a:r>
            <a:r>
              <a:rPr lang="en-US" dirty="0"/>
              <a:t>, </a:t>
            </a:r>
            <a:r>
              <a:rPr lang="en-US" dirty="0" err="1"/>
              <a:t>Cardview</a:t>
            </a:r>
            <a:r>
              <a:rPr lang="en-US" dirty="0"/>
              <a:t> and Material Theming</a:t>
            </a:r>
          </a:p>
        </p:txBody>
      </p:sp>
    </p:spTree>
    <p:extLst>
      <p:ext uri="{BB962C8B-B14F-4D97-AF65-F5344CB8AC3E}">
        <p14:creationId xmlns:p14="http://schemas.microsoft.com/office/powerpoint/2010/main" val="8694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EE2-215A-4D8B-AB8E-490D6AB0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C3BC-302E-4DA4-88EF-434E9A82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purpose of Architecture components is to provide guidance on app architecture with libraries for common tasks like lifecycle management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20531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DF0F-A794-474B-84D1-F6268D59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the recommended Architecture Components?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C5EAB-B415-4383-8520-6574F539F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5" y="1913420"/>
            <a:ext cx="6906633" cy="4006733"/>
          </a:xfrm>
        </p:spPr>
      </p:pic>
    </p:spTree>
    <p:extLst>
      <p:ext uri="{BB962C8B-B14F-4D97-AF65-F5344CB8AC3E}">
        <p14:creationId xmlns:p14="http://schemas.microsoft.com/office/powerpoint/2010/main" val="53312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F648-7F17-4D23-817A-756A79DB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74856-978A-44A4-8AD2-B6C7F983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Entity</a:t>
            </a:r>
            <a:r>
              <a:rPr lang="en-US" dirty="0"/>
              <a:t>: This is an annotated class that describes a database table</a:t>
            </a:r>
          </a:p>
          <a:p>
            <a:r>
              <a:rPr lang="en-US" b="1" dirty="0"/>
              <a:t>SQLite Database</a:t>
            </a:r>
            <a:r>
              <a:rPr lang="en-US" dirty="0"/>
              <a:t>: This is a database that is saved onto the device of the user. Room persistence library creates and maintains this database for you</a:t>
            </a:r>
          </a:p>
          <a:p>
            <a:r>
              <a:rPr lang="en-US" b="1" dirty="0"/>
              <a:t>Data Access Object</a:t>
            </a:r>
            <a:r>
              <a:rPr lang="en-US" dirty="0"/>
              <a:t>(Dao): This interface contains methods that handle requests to the room database.</a:t>
            </a:r>
          </a:p>
          <a:p>
            <a:r>
              <a:rPr lang="en-US" b="1" dirty="0"/>
              <a:t>Room Database</a:t>
            </a:r>
            <a:r>
              <a:rPr lang="en-US" dirty="0"/>
              <a:t>: Database holder that serves as an access point to the underlying SQLite database.</a:t>
            </a:r>
          </a:p>
        </p:txBody>
      </p:sp>
    </p:spTree>
    <p:extLst>
      <p:ext uri="{BB962C8B-B14F-4D97-AF65-F5344CB8AC3E}">
        <p14:creationId xmlns:p14="http://schemas.microsoft.com/office/powerpoint/2010/main" val="187389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01D4-F716-4201-8679-C7442D36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F0DA-02AA-4878-8BB6-1C988A4D0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Repository</a:t>
            </a:r>
            <a:r>
              <a:rPr lang="en-US" dirty="0"/>
              <a:t>: Manages multiple data sources</a:t>
            </a:r>
          </a:p>
          <a:p>
            <a:r>
              <a:rPr lang="en-US" b="1" dirty="0" err="1"/>
              <a:t>ViewModel</a:t>
            </a:r>
            <a:r>
              <a:rPr lang="en-US" dirty="0"/>
              <a:t>: Provides data for the UI</a:t>
            </a:r>
          </a:p>
          <a:p>
            <a:r>
              <a:rPr lang="en-US" b="1" dirty="0" err="1"/>
              <a:t>LiveData</a:t>
            </a:r>
            <a:r>
              <a:rPr lang="en-US" dirty="0"/>
              <a:t>: A data holder class that can be observed</a:t>
            </a:r>
          </a:p>
        </p:txBody>
      </p:sp>
    </p:spTree>
    <p:extLst>
      <p:ext uri="{BB962C8B-B14F-4D97-AF65-F5344CB8AC3E}">
        <p14:creationId xmlns:p14="http://schemas.microsoft.com/office/powerpoint/2010/main" val="297545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ToDo Application</vt:lpstr>
      <vt:lpstr>PowerPoint Presentation</vt:lpstr>
      <vt:lpstr>Project Aim</vt:lpstr>
      <vt:lpstr>Objectives</vt:lpstr>
      <vt:lpstr>Libraries</vt:lpstr>
      <vt:lpstr>Introduction</vt:lpstr>
      <vt:lpstr>What are the recommended Architecture Components?</vt:lpstr>
      <vt:lpstr>Components</vt:lpstr>
      <vt:lpstr>Components</vt:lpstr>
      <vt:lpstr>What you will be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Derniz Quabynah Bilson</dc:creator>
  <cp:lastModifiedBy>Derniz Quabynah Bilson</cp:lastModifiedBy>
  <cp:revision>26</cp:revision>
  <dcterms:created xsi:type="dcterms:W3CDTF">2019-02-11T09:16:03Z</dcterms:created>
  <dcterms:modified xsi:type="dcterms:W3CDTF">2019-02-11T10:35:31Z</dcterms:modified>
</cp:coreProperties>
</file>