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  <p:sldId id="264" r:id="rId10"/>
    <p:sldId id="265" r:id="rId11"/>
    <p:sldId id="266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6" orient="horz" pos="1026" userDrawn="1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рий Донской" initials="ЮД" lastIdx="1" clrIdx="0">
    <p:extLst>
      <p:ext uri="{19B8F6BF-5375-455C-9EA6-DF929625EA0E}">
        <p15:presenceInfo xmlns:p15="http://schemas.microsoft.com/office/powerpoint/2012/main" userId="5f755d427400b6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06"/>
      </p:cViewPr>
      <p:guideLst>
        <p:guide orient="horz" pos="2160"/>
        <p:guide pos="3840"/>
        <p:guide pos="438"/>
        <p:guide pos="7242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B99DD-C3A1-4E43-82B5-7B1229FA4892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5FD12-65D3-4BD9-9BF9-BA9BE7FFD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2C89-411D-3D14-BE01-EF341E23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7593E5-62D7-7C0F-A600-6505B46A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737F-182A-2AEE-FC0A-DC74866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B0E4-3478-45CD-BA14-94BA3D5ED416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4B2A2-E72F-75E9-C0A4-9A07432A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26AC6-67FF-B731-B62C-743B657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A5059-F124-1703-DFEF-64DD597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1E454-5F46-75E9-DF49-310D6123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3B083-831D-0116-9221-76C8E68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618-DC4A-4DE4-9695-D8B423D93120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D4335-73C2-CAD5-0479-9A23B56A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47DE7-485B-A242-F9DD-3F4C0C01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BF9B7C-398B-E12F-F299-4060C01C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06D960-7041-E13B-0FF7-17420510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30E4F-085D-3155-8ED8-15337104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6F8-EE97-475C-9416-B898F9B8C4C9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67CB0-A345-D058-7FBD-8093B4B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05483-F777-1886-246C-892EEFF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B8CDB-C484-4BF1-A125-0DE62312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4A099-3660-BC73-AA61-F75E5CEC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28517-B429-7058-4915-5504D35A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CA45-CD3F-43B5-A867-D7E3AA641EFC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F97A8C-2589-8C10-3FAE-C61A17D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A17FB-DAC1-2683-1284-38AA22B4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A50F3-1046-A3D8-4883-A67BA09D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9F5FF-4FC8-A92B-6D0E-81D5DD59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12EFD-AB03-0429-3EAB-A726F72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EF-F11C-4DBE-B446-EB690785ECD1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6B10C-F852-53D2-690D-3B082643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D9E75-9732-11AF-2A00-ECCA487D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1057A-F79A-9C2D-91D6-17FC0578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77CBF-9053-1429-D9BE-6522989A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1CC995-CEC2-88F9-CCBD-B5A866A8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C79CC-9917-1279-0DE1-D2373A65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C67-DBF0-4798-8AB0-D6C2EFF5322C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B6D7A-D3E1-78F5-4FA4-540E50D2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677E58-2B7E-FF01-6C3C-FBF929B8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94C7A-47C5-63D5-DF86-5D342FCF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3506C-31B1-27F6-7E94-F2C7D4E7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9F0A0-2482-7B6D-4F42-48884A4D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F3EC49-3D89-3A77-9FA6-8F2A8EA0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42A1A6-4A30-5784-CB4B-15DFB8F66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FA5D40-90FF-3330-A014-1E125E3A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F0-C5B2-41F4-8BA6-348B23B49BEA}" type="datetime1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909B40-EA3A-2FD5-BE9F-4F2A9085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A20EE-001F-F4DE-4DA7-57BA2B3E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4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1696C-A63E-7A01-ECFB-A661CA0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B0D67-06EA-B5DB-586F-7D3ED1EC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D3AF-DE4F-4CFC-A0F6-A597EC31DAF3}" type="datetime1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6E0927-E7D8-9FF3-DABB-9A3AA99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FF084B-F602-9227-06E9-4068661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DD5D2A-10BA-C084-D47C-191A4338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73D5-440D-47B5-8A8D-DE24648200BC}" type="datetime1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B62565-80E7-CECE-802D-BB74048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BE39A0-A9A0-AE6C-960A-546D813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6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98FA-20B5-EBC1-3D81-27C04C2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F76D5-B1EE-5A7A-DD13-E5882EC8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74411-64E7-433E-E389-DA1AB31B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AA406-B40D-3DC3-3A36-B4C1BD59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EF1-2005-49D4-918B-82D3A1D0FC93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5453CA-99B0-3DB1-540D-F12659D6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8B2F63-B0EB-D8A7-AD15-5D47EA14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844A-A173-039C-9CDC-36615512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9A7327-0B8B-E004-E877-3E1D97AA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F9E196-4BF5-E62B-7506-B1F801E3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64C8E-969A-2900-164F-1217A1E0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2A4B-3FDB-4D3B-A0C0-DAF6BCD00FBF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A5C2B-E717-7AC3-3E09-8591D5A3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994197-553E-083A-6F9C-D0EBAEE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6AF5B-EEF7-5B7F-076D-5CBAA5D0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9491A-F824-F0B7-9E34-69F6FD45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80917-8FD5-5E76-069E-9961618B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970A-B3E4-4404-AF38-B4515F7453A9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939BA-51B6-0770-2A9D-77A2339BA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54A9BE-EBE7-D486-F27D-3B7C8EC32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3E062-F8E5-F540-AB20-8E70C40AC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8775"/>
            <a:ext cx="9144000" cy="1354029"/>
          </a:xfrm>
        </p:spPr>
        <p:txBody>
          <a:bodyPr/>
          <a:lstStyle/>
          <a:p>
            <a:r>
              <a:rPr lang="ru-RU" dirty="0"/>
              <a:t>Алгоритм А*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35E83F-CA94-657F-31F2-0D6090353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9730" y="3610304"/>
            <a:ext cx="3513083" cy="23530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1800" dirty="0"/>
              <a:t>Выполнил студент </a:t>
            </a:r>
          </a:p>
          <a:p>
            <a:pPr algn="l"/>
            <a:r>
              <a:rPr lang="ru-RU" sz="1800" dirty="0"/>
              <a:t>Б9121-09.03.03 ПИКД (4) </a:t>
            </a:r>
          </a:p>
          <a:p>
            <a:pPr algn="l"/>
            <a:r>
              <a:rPr lang="ru-RU" sz="1800" dirty="0"/>
              <a:t>Донской Юрий Александрович</a:t>
            </a:r>
          </a:p>
          <a:p>
            <a:pPr algn="l"/>
            <a:endParaRPr lang="ru-RU" sz="1800" dirty="0"/>
          </a:p>
          <a:p>
            <a:pPr algn="l"/>
            <a:r>
              <a:rPr lang="ru-RU" sz="1800" dirty="0"/>
              <a:t>Руководитель </a:t>
            </a:r>
          </a:p>
          <a:p>
            <a:pPr algn="l"/>
            <a:r>
              <a:rPr lang="ru-RU" sz="1800" dirty="0"/>
              <a:t>Доцент ИМКТ </a:t>
            </a:r>
          </a:p>
          <a:p>
            <a:pPr algn="l"/>
            <a:r>
              <a:rPr lang="ru-RU" sz="1800" dirty="0" err="1"/>
              <a:t>Кленин</a:t>
            </a:r>
            <a:r>
              <a:rPr lang="ru-RU" sz="1800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642B7-00C9-D3BB-A78E-0A4A927322E6}"/>
              </a:ext>
            </a:extLst>
          </p:cNvPr>
          <p:cNvSpPr txBox="1"/>
          <p:nvPr/>
        </p:nvSpPr>
        <p:spPr>
          <a:xfrm>
            <a:off x="5719598" y="6089432"/>
            <a:ext cx="7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73131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C5EDB0-7CE3-D414-6744-59B79C40488B}"/>
              </a:ext>
            </a:extLst>
          </p:cNvPr>
          <p:cNvSpPr txBox="1"/>
          <p:nvPr/>
        </p:nvSpPr>
        <p:spPr>
          <a:xfrm>
            <a:off x="695325" y="2767280"/>
            <a:ext cx="874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Алгоритм A* является </a:t>
            </a:r>
            <a:r>
              <a:rPr lang="ru-RU" sz="4000" i="1" dirty="0"/>
              <a:t>оптимальным</a:t>
            </a:r>
            <a:r>
              <a:rPr lang="ru-RU" sz="4000" dirty="0"/>
              <a:t>, </a:t>
            </a:r>
            <a:endParaRPr lang="en-US" sz="4000" dirty="0"/>
          </a:p>
          <a:p>
            <a:r>
              <a:rPr lang="ru-RU" sz="4000" dirty="0"/>
              <a:t>	если функция ℎ(𝑣) монотонна.</a:t>
            </a:r>
            <a:endParaRPr lang="en-US" sz="4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001F78-ABB9-A2C3-E525-56EF19330F21}"/>
              </a:ext>
            </a:extLst>
          </p:cNvPr>
          <p:cNvSpPr txBox="1">
            <a:spLocks/>
          </p:cNvSpPr>
          <p:nvPr/>
        </p:nvSpPr>
        <p:spPr>
          <a:xfrm>
            <a:off x="695325" y="3032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Утверждение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6009D-3589-014D-C8B9-5771C8309DBA}"/>
              </a:ext>
            </a:extLst>
          </p:cNvPr>
          <p:cNvSpPr txBox="1"/>
          <p:nvPr/>
        </p:nvSpPr>
        <p:spPr>
          <a:xfrm>
            <a:off x="11496675" y="6164317"/>
            <a:ext cx="63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336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C8A61-B599-FFE2-9B2E-8651AE1B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Примеры эвристик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966397-E01A-0A4D-043C-EFE222D1ADF4}"/>
                  </a:ext>
                </a:extLst>
              </p:cNvPr>
              <p:cNvSpPr txBox="1"/>
              <p:nvPr/>
            </p:nvSpPr>
            <p:spPr>
              <a:xfrm>
                <a:off x="695325" y="1592154"/>
                <a:ext cx="9389347" cy="5396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i="1" dirty="0"/>
                  <a:t>Манхэттенское расстояние: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ru-RU" sz="4000" b="1" dirty="0"/>
              </a:p>
              <a:p>
                <a:pPr algn="ctr"/>
                <a:endParaRPr lang="ru-RU" sz="4000" b="1" dirty="0"/>
              </a:p>
              <a:p>
                <a:pPr algn="ctr"/>
                <a:r>
                  <a:rPr lang="ru-RU" sz="3200" i="1" dirty="0"/>
                  <a:t>Расстояние Чебышева: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4000" b="1" dirty="0"/>
                  <a:t> </a:t>
                </a:r>
              </a:p>
              <a:p>
                <a:pPr algn="ctr"/>
                <a:endParaRPr lang="ru-RU" sz="4000" b="1" dirty="0"/>
              </a:p>
              <a:p>
                <a:pPr algn="ctr"/>
                <a:r>
                  <a:rPr lang="ru-RU" sz="3200" i="1" dirty="0"/>
                  <a:t>Евклидово расстояние по прямой: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4000" b="1" dirty="0"/>
              </a:p>
              <a:p>
                <a:pPr algn="ctr"/>
                <a:endParaRPr lang="ru-RU" sz="4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966397-E01A-0A4D-043C-EFE222D1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154"/>
                <a:ext cx="9389347" cy="5396157"/>
              </a:xfrm>
              <a:prstGeom prst="rect">
                <a:avLst/>
              </a:prstGeom>
              <a:blipFill>
                <a:blip r:embed="rId2"/>
                <a:stretch>
                  <a:fillRect t="-1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C0E509-9207-B9A4-3103-AFD5EDEADC1C}"/>
              </a:ext>
            </a:extLst>
          </p:cNvPr>
          <p:cNvSpPr txBox="1"/>
          <p:nvPr/>
        </p:nvSpPr>
        <p:spPr>
          <a:xfrm>
            <a:off x="11496674" y="6164317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11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09F63-40D6-B47E-7ACE-2126F15BB997}"/>
              </a:ext>
            </a:extLst>
          </p:cNvPr>
          <p:cNvSpPr txBox="1"/>
          <p:nvPr/>
        </p:nvSpPr>
        <p:spPr>
          <a:xfrm>
            <a:off x="10720721" y="1628775"/>
            <a:ext cx="7974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  <a:p>
            <a:r>
              <a:rPr lang="ru-RU" sz="4000" dirty="0"/>
              <a:t>(1)</a:t>
            </a:r>
          </a:p>
          <a:p>
            <a:endParaRPr lang="ru-RU" sz="4000" dirty="0"/>
          </a:p>
          <a:p>
            <a:endParaRPr lang="ru-RU" sz="3200" dirty="0"/>
          </a:p>
          <a:p>
            <a:r>
              <a:rPr lang="ru-RU" sz="4000" dirty="0"/>
              <a:t>(2)</a:t>
            </a:r>
          </a:p>
          <a:p>
            <a:endParaRPr lang="ru-RU" sz="4000" dirty="0"/>
          </a:p>
          <a:p>
            <a:endParaRPr lang="ru-RU" sz="3200" dirty="0"/>
          </a:p>
          <a:p>
            <a:r>
              <a:rPr lang="ru-RU" sz="40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30191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C086C253-3185-9E00-563F-E650971B77B5}"/>
              </a:ext>
            </a:extLst>
          </p:cNvPr>
          <p:cNvSpPr/>
          <p:nvPr/>
        </p:nvSpPr>
        <p:spPr>
          <a:xfrm>
            <a:off x="8252834" y="1518613"/>
            <a:ext cx="3842231" cy="46902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83FFD-821B-8E37-19E6-4801D19E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59995"/>
            <a:ext cx="10515600" cy="1325563"/>
          </a:xfrm>
        </p:spPr>
        <p:txBody>
          <a:bodyPr/>
          <a:lstStyle/>
          <a:p>
            <a:r>
              <a:rPr lang="ru-RU" b="1" dirty="0"/>
              <a:t>Пример</a:t>
            </a:r>
            <a:r>
              <a:rPr lang="en-US" b="1" dirty="0"/>
              <a:t> </a:t>
            </a:r>
            <a:r>
              <a:rPr lang="ru-RU" b="1" dirty="0"/>
              <a:t>работы алгоритма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0698F6-FB5E-3D0A-655A-C3887B8BFC93}"/>
              </a:ext>
            </a:extLst>
          </p:cNvPr>
          <p:cNvSpPr/>
          <p:nvPr/>
        </p:nvSpPr>
        <p:spPr>
          <a:xfrm>
            <a:off x="115900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FD7B86-073E-ED19-3F69-15EBF2C11648}"/>
              </a:ext>
            </a:extLst>
          </p:cNvPr>
          <p:cNvSpPr/>
          <p:nvPr/>
        </p:nvSpPr>
        <p:spPr>
          <a:xfrm>
            <a:off x="2171941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224E34-D2CF-6F4A-917B-8E2ADE8C8BF8}"/>
              </a:ext>
            </a:extLst>
          </p:cNvPr>
          <p:cNvSpPr/>
          <p:nvPr/>
        </p:nvSpPr>
        <p:spPr>
          <a:xfrm>
            <a:off x="318487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68A3D2-5B66-7C73-0F0F-803904D4209C}"/>
              </a:ext>
            </a:extLst>
          </p:cNvPr>
          <p:cNvSpPr/>
          <p:nvPr/>
        </p:nvSpPr>
        <p:spPr>
          <a:xfrm>
            <a:off x="4197811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34B5BE-45EC-A7CB-1C31-7873BA855288}"/>
              </a:ext>
            </a:extLst>
          </p:cNvPr>
          <p:cNvSpPr/>
          <p:nvPr/>
        </p:nvSpPr>
        <p:spPr>
          <a:xfrm>
            <a:off x="521074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4EF6C8-64D1-9B4B-6229-E9822AE77327}"/>
              </a:ext>
            </a:extLst>
          </p:cNvPr>
          <p:cNvSpPr/>
          <p:nvPr/>
        </p:nvSpPr>
        <p:spPr>
          <a:xfrm>
            <a:off x="6223681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4FCE4EC-0B49-597D-1D6C-1B0CC4AE853C}"/>
              </a:ext>
            </a:extLst>
          </p:cNvPr>
          <p:cNvSpPr/>
          <p:nvPr/>
        </p:nvSpPr>
        <p:spPr>
          <a:xfrm>
            <a:off x="723661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DE868C4-62D8-09D5-54BC-2544D1208BD2}"/>
              </a:ext>
            </a:extLst>
          </p:cNvPr>
          <p:cNvSpPr/>
          <p:nvPr/>
        </p:nvSpPr>
        <p:spPr>
          <a:xfrm>
            <a:off x="115900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9FC33E-EF25-F361-34C3-645487085FAE}"/>
              </a:ext>
            </a:extLst>
          </p:cNvPr>
          <p:cNvSpPr/>
          <p:nvPr/>
        </p:nvSpPr>
        <p:spPr>
          <a:xfrm>
            <a:off x="2171941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C89123-4EC7-C3BF-808F-4584D2C7BC12}"/>
              </a:ext>
            </a:extLst>
          </p:cNvPr>
          <p:cNvSpPr/>
          <p:nvPr/>
        </p:nvSpPr>
        <p:spPr>
          <a:xfrm>
            <a:off x="318487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965EC7-70B2-D171-C262-B7A5C86CA55C}"/>
              </a:ext>
            </a:extLst>
          </p:cNvPr>
          <p:cNvSpPr/>
          <p:nvPr/>
        </p:nvSpPr>
        <p:spPr>
          <a:xfrm>
            <a:off x="4197811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010A49-CC74-B98C-B6D5-D99027240F0E}"/>
              </a:ext>
            </a:extLst>
          </p:cNvPr>
          <p:cNvSpPr/>
          <p:nvPr/>
        </p:nvSpPr>
        <p:spPr>
          <a:xfrm>
            <a:off x="521074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434D435-39FD-1938-CA68-190B932831D3}"/>
              </a:ext>
            </a:extLst>
          </p:cNvPr>
          <p:cNvSpPr/>
          <p:nvPr/>
        </p:nvSpPr>
        <p:spPr>
          <a:xfrm>
            <a:off x="6223681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818BA17-2CDD-B2CF-8CAB-A5D6EBB1348E}"/>
              </a:ext>
            </a:extLst>
          </p:cNvPr>
          <p:cNvSpPr/>
          <p:nvPr/>
        </p:nvSpPr>
        <p:spPr>
          <a:xfrm>
            <a:off x="723661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514C9A6-FA94-AC3D-374C-3768F8C86ED2}"/>
              </a:ext>
            </a:extLst>
          </p:cNvPr>
          <p:cNvSpPr/>
          <p:nvPr/>
        </p:nvSpPr>
        <p:spPr>
          <a:xfrm>
            <a:off x="115900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D6106BC-7D69-6EF1-F29B-71E4B823D22E}"/>
              </a:ext>
            </a:extLst>
          </p:cNvPr>
          <p:cNvSpPr/>
          <p:nvPr/>
        </p:nvSpPr>
        <p:spPr>
          <a:xfrm>
            <a:off x="2171941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9F33C13-904C-97B3-3761-068902269DCD}"/>
              </a:ext>
            </a:extLst>
          </p:cNvPr>
          <p:cNvSpPr/>
          <p:nvPr/>
        </p:nvSpPr>
        <p:spPr>
          <a:xfrm>
            <a:off x="318487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47452E0-B432-B720-B7CF-B4675B1FE76A}"/>
              </a:ext>
            </a:extLst>
          </p:cNvPr>
          <p:cNvSpPr/>
          <p:nvPr/>
        </p:nvSpPr>
        <p:spPr>
          <a:xfrm>
            <a:off x="4197811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11DEAAE-B30D-9410-5152-539A396B52D2}"/>
              </a:ext>
            </a:extLst>
          </p:cNvPr>
          <p:cNvSpPr/>
          <p:nvPr/>
        </p:nvSpPr>
        <p:spPr>
          <a:xfrm>
            <a:off x="521074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12637A2-21E2-88C3-831D-D95A104308C7}"/>
              </a:ext>
            </a:extLst>
          </p:cNvPr>
          <p:cNvSpPr/>
          <p:nvPr/>
        </p:nvSpPr>
        <p:spPr>
          <a:xfrm>
            <a:off x="6223681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4C468E3-FDD6-D7FF-9BCB-67857CF611C2}"/>
              </a:ext>
            </a:extLst>
          </p:cNvPr>
          <p:cNvSpPr/>
          <p:nvPr/>
        </p:nvSpPr>
        <p:spPr>
          <a:xfrm>
            <a:off x="723661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5279541-A397-1997-8C64-B49A050B3B48}"/>
              </a:ext>
            </a:extLst>
          </p:cNvPr>
          <p:cNvSpPr/>
          <p:nvPr/>
        </p:nvSpPr>
        <p:spPr>
          <a:xfrm>
            <a:off x="115900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73873BC-0E97-F988-6211-650E2B635323}"/>
              </a:ext>
            </a:extLst>
          </p:cNvPr>
          <p:cNvSpPr/>
          <p:nvPr/>
        </p:nvSpPr>
        <p:spPr>
          <a:xfrm>
            <a:off x="2171941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2F78776-3543-E59B-EB4C-6312EF1F5177}"/>
              </a:ext>
            </a:extLst>
          </p:cNvPr>
          <p:cNvSpPr/>
          <p:nvPr/>
        </p:nvSpPr>
        <p:spPr>
          <a:xfrm>
            <a:off x="318487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1538570-DD68-B17F-0ED1-D6B2063E358B}"/>
              </a:ext>
            </a:extLst>
          </p:cNvPr>
          <p:cNvSpPr/>
          <p:nvPr/>
        </p:nvSpPr>
        <p:spPr>
          <a:xfrm>
            <a:off x="4197811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957477F-BF86-8A2D-A69E-A87A90473AF1}"/>
              </a:ext>
            </a:extLst>
          </p:cNvPr>
          <p:cNvSpPr/>
          <p:nvPr/>
        </p:nvSpPr>
        <p:spPr>
          <a:xfrm>
            <a:off x="521074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B99E362-436C-7D77-5650-C4C74CD3341E}"/>
              </a:ext>
            </a:extLst>
          </p:cNvPr>
          <p:cNvSpPr/>
          <p:nvPr/>
        </p:nvSpPr>
        <p:spPr>
          <a:xfrm>
            <a:off x="6223681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1605701-8524-99DF-E72C-C305DC76A424}"/>
              </a:ext>
            </a:extLst>
          </p:cNvPr>
          <p:cNvSpPr/>
          <p:nvPr/>
        </p:nvSpPr>
        <p:spPr>
          <a:xfrm>
            <a:off x="723661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7EB4888-437F-B4D3-BEBC-867AE5D371AC}"/>
              </a:ext>
            </a:extLst>
          </p:cNvPr>
          <p:cNvSpPr/>
          <p:nvPr/>
        </p:nvSpPr>
        <p:spPr>
          <a:xfrm>
            <a:off x="115900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1CF98BF-8730-48DD-DE1A-890C6B15ADFE}"/>
              </a:ext>
            </a:extLst>
          </p:cNvPr>
          <p:cNvSpPr/>
          <p:nvPr/>
        </p:nvSpPr>
        <p:spPr>
          <a:xfrm>
            <a:off x="2171941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742DBE7-85AE-54DC-475F-E120F2004619}"/>
              </a:ext>
            </a:extLst>
          </p:cNvPr>
          <p:cNvSpPr/>
          <p:nvPr/>
        </p:nvSpPr>
        <p:spPr>
          <a:xfrm>
            <a:off x="318487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50C7BD0-A06B-177F-9D83-52F0C61AD7A7}"/>
              </a:ext>
            </a:extLst>
          </p:cNvPr>
          <p:cNvSpPr/>
          <p:nvPr/>
        </p:nvSpPr>
        <p:spPr>
          <a:xfrm>
            <a:off x="4197811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51F3D81-2C5E-DE64-DB4C-A0E30FF4F546}"/>
              </a:ext>
            </a:extLst>
          </p:cNvPr>
          <p:cNvSpPr/>
          <p:nvPr/>
        </p:nvSpPr>
        <p:spPr>
          <a:xfrm>
            <a:off x="521074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E37F20D-2091-87D3-53F8-654B8086D744}"/>
              </a:ext>
            </a:extLst>
          </p:cNvPr>
          <p:cNvSpPr/>
          <p:nvPr/>
        </p:nvSpPr>
        <p:spPr>
          <a:xfrm>
            <a:off x="6223681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577EC62-23C4-17B0-BFEA-0A0704D38ABE}"/>
              </a:ext>
            </a:extLst>
          </p:cNvPr>
          <p:cNvSpPr/>
          <p:nvPr/>
        </p:nvSpPr>
        <p:spPr>
          <a:xfrm>
            <a:off x="723661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FF6D8D1-6E50-1912-0D73-D30160D1D38B}"/>
              </a:ext>
            </a:extLst>
          </p:cNvPr>
          <p:cNvSpPr/>
          <p:nvPr/>
        </p:nvSpPr>
        <p:spPr>
          <a:xfrm>
            <a:off x="8334172" y="1702532"/>
            <a:ext cx="1367001" cy="136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C626B4-84C1-4341-4B33-0885A3AB43ED}"/>
              </a:ext>
            </a:extLst>
          </p:cNvPr>
          <p:cNvSpPr txBox="1"/>
          <p:nvPr/>
        </p:nvSpPr>
        <p:spPr>
          <a:xfrm>
            <a:off x="8334171" y="1702532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09986C-C500-D1F8-E361-E42CCAAFA893}"/>
              </a:ext>
            </a:extLst>
          </p:cNvPr>
          <p:cNvSpPr txBox="1"/>
          <p:nvPr/>
        </p:nvSpPr>
        <p:spPr>
          <a:xfrm>
            <a:off x="8334172" y="2607868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AD61D-ADA5-5E57-3FCC-C987883A86C5}"/>
              </a:ext>
            </a:extLst>
          </p:cNvPr>
          <p:cNvSpPr txBox="1"/>
          <p:nvPr/>
        </p:nvSpPr>
        <p:spPr>
          <a:xfrm>
            <a:off x="9350390" y="1702532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F2123C-3979-E1CE-5E57-E4097168D9D5}"/>
              </a:ext>
            </a:extLst>
          </p:cNvPr>
          <p:cNvSpPr txBox="1"/>
          <p:nvPr/>
        </p:nvSpPr>
        <p:spPr>
          <a:xfrm>
            <a:off x="9350390" y="2607867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Знак умножения 48">
            <a:extLst>
              <a:ext uri="{FF2B5EF4-FFF2-40B4-BE49-F238E27FC236}">
                <a16:creationId xmlns:a16="http://schemas.microsoft.com/office/drawing/2014/main" id="{6A011227-B78A-A0D0-DB42-706418D779C7}"/>
              </a:ext>
            </a:extLst>
          </p:cNvPr>
          <p:cNvSpPr/>
          <p:nvPr/>
        </p:nvSpPr>
        <p:spPr>
          <a:xfrm>
            <a:off x="7367998" y="3601526"/>
            <a:ext cx="517628" cy="5176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Круг: прозрачная заливка 49">
            <a:extLst>
              <a:ext uri="{FF2B5EF4-FFF2-40B4-BE49-F238E27FC236}">
                <a16:creationId xmlns:a16="http://schemas.microsoft.com/office/drawing/2014/main" id="{1795244D-BF06-4419-D0A7-6D2801E5533D}"/>
              </a:ext>
            </a:extLst>
          </p:cNvPr>
          <p:cNvSpPr/>
          <p:nvPr/>
        </p:nvSpPr>
        <p:spPr>
          <a:xfrm>
            <a:off x="2369010" y="3667213"/>
            <a:ext cx="386254" cy="386254"/>
          </a:xfrm>
          <a:prstGeom prst="donu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Круг: прозрачная заливка 50">
            <a:extLst>
              <a:ext uri="{FF2B5EF4-FFF2-40B4-BE49-F238E27FC236}">
                <a16:creationId xmlns:a16="http://schemas.microsoft.com/office/drawing/2014/main" id="{8416702A-9DAC-3E9C-7401-1AE3CF85C72A}"/>
              </a:ext>
            </a:extLst>
          </p:cNvPr>
          <p:cNvSpPr/>
          <p:nvPr/>
        </p:nvSpPr>
        <p:spPr>
          <a:xfrm>
            <a:off x="176557" y="3036483"/>
            <a:ext cx="689742" cy="689742"/>
          </a:xfrm>
          <a:prstGeom prst="donu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Знак умножения 51">
            <a:extLst>
              <a:ext uri="{FF2B5EF4-FFF2-40B4-BE49-F238E27FC236}">
                <a16:creationId xmlns:a16="http://schemas.microsoft.com/office/drawing/2014/main" id="{2D088C22-1F6B-6485-7867-87157208FB82}"/>
              </a:ext>
            </a:extLst>
          </p:cNvPr>
          <p:cNvSpPr/>
          <p:nvPr/>
        </p:nvSpPr>
        <p:spPr>
          <a:xfrm>
            <a:off x="121378" y="4458960"/>
            <a:ext cx="800100" cy="8001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9F378C-623F-E4EA-7148-3DB524ECAC42}"/>
              </a:ext>
            </a:extLst>
          </p:cNvPr>
          <p:cNvSpPr txBox="1"/>
          <p:nvPr/>
        </p:nvSpPr>
        <p:spPr>
          <a:xfrm>
            <a:off x="9767395" y="1679900"/>
            <a:ext cx="194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ячейки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4683D1-B371-3C82-FAB2-F368387DF97B}"/>
              </a:ext>
            </a:extLst>
          </p:cNvPr>
          <p:cNvSpPr txBox="1"/>
          <p:nvPr/>
        </p:nvSpPr>
        <p:spPr>
          <a:xfrm>
            <a:off x="-306086" y="2735315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376AC-5D5A-3E7C-CE52-BE3AE4E1EE63}"/>
              </a:ext>
            </a:extLst>
          </p:cNvPr>
          <p:cNvSpPr txBox="1"/>
          <p:nvPr/>
        </p:nvSpPr>
        <p:spPr>
          <a:xfrm>
            <a:off x="-306086" y="4225513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68F16-0ACA-D069-13B6-C759C890FBCE}"/>
              </a:ext>
            </a:extLst>
          </p:cNvPr>
          <p:cNvSpPr txBox="1"/>
          <p:nvPr/>
        </p:nvSpPr>
        <p:spPr>
          <a:xfrm>
            <a:off x="1671385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9EC7BE-0854-A4B0-8FC3-F7BF6ECDFD5F}"/>
              </a:ext>
            </a:extLst>
          </p:cNvPr>
          <p:cNvSpPr txBox="1"/>
          <p:nvPr/>
        </p:nvSpPr>
        <p:spPr>
          <a:xfrm>
            <a:off x="2684320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14E315-3D8B-3894-FB91-834E578F677F}"/>
              </a:ext>
            </a:extLst>
          </p:cNvPr>
          <p:cNvSpPr txBox="1"/>
          <p:nvPr/>
        </p:nvSpPr>
        <p:spPr>
          <a:xfrm>
            <a:off x="3704151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210522-1198-15FB-9662-D56B44316B49}"/>
              </a:ext>
            </a:extLst>
          </p:cNvPr>
          <p:cNvSpPr txBox="1"/>
          <p:nvPr/>
        </p:nvSpPr>
        <p:spPr>
          <a:xfrm>
            <a:off x="4710190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E85C02-439E-0FA6-1FF9-1B067D54CD6A}"/>
              </a:ext>
            </a:extLst>
          </p:cNvPr>
          <p:cNvSpPr txBox="1"/>
          <p:nvPr/>
        </p:nvSpPr>
        <p:spPr>
          <a:xfrm>
            <a:off x="5723125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EDB7A2-8893-ADB8-C0C7-AF49C30A34CC}"/>
              </a:ext>
            </a:extLst>
          </p:cNvPr>
          <p:cNvSpPr txBox="1"/>
          <p:nvPr/>
        </p:nvSpPr>
        <p:spPr>
          <a:xfrm>
            <a:off x="6736060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BBE0EF-5C7E-F9A4-7FD8-22CDADE6789E}"/>
              </a:ext>
            </a:extLst>
          </p:cNvPr>
          <p:cNvSpPr txBox="1"/>
          <p:nvPr/>
        </p:nvSpPr>
        <p:spPr>
          <a:xfrm>
            <a:off x="7758848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90DA8-D51B-4332-1BF7-653EA071C694}"/>
              </a:ext>
            </a:extLst>
          </p:cNvPr>
          <p:cNvSpPr txBox="1"/>
          <p:nvPr/>
        </p:nvSpPr>
        <p:spPr>
          <a:xfrm>
            <a:off x="1671385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0A69E-3C4C-0978-B21F-49F092146FFB}"/>
              </a:ext>
            </a:extLst>
          </p:cNvPr>
          <p:cNvSpPr txBox="1"/>
          <p:nvPr/>
        </p:nvSpPr>
        <p:spPr>
          <a:xfrm>
            <a:off x="2684320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E478D3-2014-BD6A-D555-188F8659CD4E}"/>
              </a:ext>
            </a:extLst>
          </p:cNvPr>
          <p:cNvSpPr txBox="1"/>
          <p:nvPr/>
        </p:nvSpPr>
        <p:spPr>
          <a:xfrm>
            <a:off x="3704151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A3D10-C1F2-BAC3-6708-323E9826DA9B}"/>
              </a:ext>
            </a:extLst>
          </p:cNvPr>
          <p:cNvSpPr txBox="1"/>
          <p:nvPr/>
        </p:nvSpPr>
        <p:spPr>
          <a:xfrm>
            <a:off x="4710190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49CF5F-2033-8D3C-4C37-F3B2A505FEDC}"/>
              </a:ext>
            </a:extLst>
          </p:cNvPr>
          <p:cNvSpPr txBox="1"/>
          <p:nvPr/>
        </p:nvSpPr>
        <p:spPr>
          <a:xfrm>
            <a:off x="5723125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C1BC3C-310B-1FAA-855F-44E6A199B1F0}"/>
              </a:ext>
            </a:extLst>
          </p:cNvPr>
          <p:cNvSpPr txBox="1"/>
          <p:nvPr/>
        </p:nvSpPr>
        <p:spPr>
          <a:xfrm>
            <a:off x="6736060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45C8D9-FA3B-D603-BC19-5FF37CD2978B}"/>
              </a:ext>
            </a:extLst>
          </p:cNvPr>
          <p:cNvSpPr txBox="1"/>
          <p:nvPr/>
        </p:nvSpPr>
        <p:spPr>
          <a:xfrm>
            <a:off x="7758848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D698D9-D4F8-5B86-141D-10AC7497957D}"/>
              </a:ext>
            </a:extLst>
          </p:cNvPr>
          <p:cNvSpPr txBox="1"/>
          <p:nvPr/>
        </p:nvSpPr>
        <p:spPr>
          <a:xfrm>
            <a:off x="1671385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D0FBD2-5785-D0ED-9447-78AE8AEAA88A}"/>
              </a:ext>
            </a:extLst>
          </p:cNvPr>
          <p:cNvSpPr txBox="1"/>
          <p:nvPr/>
        </p:nvSpPr>
        <p:spPr>
          <a:xfrm>
            <a:off x="2684320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547A2E-0D80-37BA-98C6-A91FBD7BC382}"/>
              </a:ext>
            </a:extLst>
          </p:cNvPr>
          <p:cNvSpPr txBox="1"/>
          <p:nvPr/>
        </p:nvSpPr>
        <p:spPr>
          <a:xfrm>
            <a:off x="3704151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77FC15-D8B3-9AA3-6306-F2EC7020A39D}"/>
              </a:ext>
            </a:extLst>
          </p:cNvPr>
          <p:cNvSpPr txBox="1"/>
          <p:nvPr/>
        </p:nvSpPr>
        <p:spPr>
          <a:xfrm>
            <a:off x="4710190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EC96C0-07D6-F5BD-A399-337486EC7A25}"/>
              </a:ext>
            </a:extLst>
          </p:cNvPr>
          <p:cNvSpPr txBox="1"/>
          <p:nvPr/>
        </p:nvSpPr>
        <p:spPr>
          <a:xfrm>
            <a:off x="5723125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74633-2D2D-AE2A-E7FA-D1B18EB2EF07}"/>
              </a:ext>
            </a:extLst>
          </p:cNvPr>
          <p:cNvSpPr txBox="1"/>
          <p:nvPr/>
        </p:nvSpPr>
        <p:spPr>
          <a:xfrm>
            <a:off x="6736060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5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F56870-2A99-CA1B-A301-61F4C0E23164}"/>
              </a:ext>
            </a:extLst>
          </p:cNvPr>
          <p:cNvSpPr txBox="1"/>
          <p:nvPr/>
        </p:nvSpPr>
        <p:spPr>
          <a:xfrm>
            <a:off x="7758848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B71EC1-5B90-CC2D-010B-EDB722090840}"/>
              </a:ext>
            </a:extLst>
          </p:cNvPr>
          <p:cNvSpPr txBox="1"/>
          <p:nvPr/>
        </p:nvSpPr>
        <p:spPr>
          <a:xfrm>
            <a:off x="1671385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FC6690-C8B1-14B1-6BAF-63915C333614}"/>
              </a:ext>
            </a:extLst>
          </p:cNvPr>
          <p:cNvSpPr txBox="1"/>
          <p:nvPr/>
        </p:nvSpPr>
        <p:spPr>
          <a:xfrm>
            <a:off x="2684320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01A9B4-21CD-BACD-4CC3-8CEFD257C955}"/>
              </a:ext>
            </a:extLst>
          </p:cNvPr>
          <p:cNvSpPr txBox="1"/>
          <p:nvPr/>
        </p:nvSpPr>
        <p:spPr>
          <a:xfrm>
            <a:off x="3704151" y="4444315"/>
            <a:ext cx="2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BD9BB6-3DF7-3F3F-603D-004CB5DD5C3E}"/>
              </a:ext>
            </a:extLst>
          </p:cNvPr>
          <p:cNvSpPr txBox="1"/>
          <p:nvPr/>
        </p:nvSpPr>
        <p:spPr>
          <a:xfrm>
            <a:off x="4710190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071844-7F8D-C235-0879-D20990166FBC}"/>
              </a:ext>
            </a:extLst>
          </p:cNvPr>
          <p:cNvSpPr txBox="1"/>
          <p:nvPr/>
        </p:nvSpPr>
        <p:spPr>
          <a:xfrm>
            <a:off x="5723125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C249E0-0A4B-0656-B3B7-5A7A0BDD5E82}"/>
              </a:ext>
            </a:extLst>
          </p:cNvPr>
          <p:cNvSpPr txBox="1"/>
          <p:nvPr/>
        </p:nvSpPr>
        <p:spPr>
          <a:xfrm>
            <a:off x="6736060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28CCF3-4FCE-4B5D-1EAC-B0652869BEE2}"/>
              </a:ext>
            </a:extLst>
          </p:cNvPr>
          <p:cNvSpPr txBox="1"/>
          <p:nvPr/>
        </p:nvSpPr>
        <p:spPr>
          <a:xfrm>
            <a:off x="7758848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8983FC-4085-294C-F91E-7B3000B590DA}"/>
              </a:ext>
            </a:extLst>
          </p:cNvPr>
          <p:cNvSpPr txBox="1"/>
          <p:nvPr/>
        </p:nvSpPr>
        <p:spPr>
          <a:xfrm>
            <a:off x="1671385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F86889-9B3A-8AC9-0DFB-BE86AABA2CDD}"/>
              </a:ext>
            </a:extLst>
          </p:cNvPr>
          <p:cNvSpPr txBox="1"/>
          <p:nvPr/>
        </p:nvSpPr>
        <p:spPr>
          <a:xfrm>
            <a:off x="2684320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129657-AFB8-2D0E-DEBF-45F7BE29BF78}"/>
              </a:ext>
            </a:extLst>
          </p:cNvPr>
          <p:cNvSpPr txBox="1"/>
          <p:nvPr/>
        </p:nvSpPr>
        <p:spPr>
          <a:xfrm>
            <a:off x="3704151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9C4A62-612B-34C3-F697-1F11A4D3BD90}"/>
              </a:ext>
            </a:extLst>
          </p:cNvPr>
          <p:cNvSpPr txBox="1"/>
          <p:nvPr/>
        </p:nvSpPr>
        <p:spPr>
          <a:xfrm>
            <a:off x="4710190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08B19-1889-86E3-ED6D-BCD30BDA30AF}"/>
              </a:ext>
            </a:extLst>
          </p:cNvPr>
          <p:cNvSpPr txBox="1"/>
          <p:nvPr/>
        </p:nvSpPr>
        <p:spPr>
          <a:xfrm>
            <a:off x="5723125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AB1C52-5AB0-ABAB-2F34-8FFDF82DC5C3}"/>
              </a:ext>
            </a:extLst>
          </p:cNvPr>
          <p:cNvSpPr txBox="1"/>
          <p:nvPr/>
        </p:nvSpPr>
        <p:spPr>
          <a:xfrm>
            <a:off x="6736060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5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97062F-5E92-CC99-3DA5-BE22B1B312CC}"/>
              </a:ext>
            </a:extLst>
          </p:cNvPr>
          <p:cNvSpPr txBox="1"/>
          <p:nvPr/>
        </p:nvSpPr>
        <p:spPr>
          <a:xfrm>
            <a:off x="7758848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8752E0-127E-C9A8-7E9A-73541CA39E0A}"/>
              </a:ext>
            </a:extLst>
          </p:cNvPr>
          <p:cNvSpPr txBox="1"/>
          <p:nvPr/>
        </p:nvSpPr>
        <p:spPr>
          <a:xfrm>
            <a:off x="2684320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9401E4-C814-0880-3793-8E9F613E3E77}"/>
              </a:ext>
            </a:extLst>
          </p:cNvPr>
          <p:cNvSpPr txBox="1"/>
          <p:nvPr/>
        </p:nvSpPr>
        <p:spPr>
          <a:xfrm>
            <a:off x="2163074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01BE6A-ACF0-97AB-FD2F-2F6AA483FD29}"/>
              </a:ext>
            </a:extLst>
          </p:cNvPr>
          <p:cNvSpPr txBox="1"/>
          <p:nvPr/>
        </p:nvSpPr>
        <p:spPr>
          <a:xfrm>
            <a:off x="2163074" y="34776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5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E98D04-6F48-7833-AADE-EC88A451EF53}"/>
              </a:ext>
            </a:extLst>
          </p:cNvPr>
          <p:cNvSpPr txBox="1"/>
          <p:nvPr/>
        </p:nvSpPr>
        <p:spPr>
          <a:xfrm>
            <a:off x="1680252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A99407-ABD5-9624-643D-E0936372F28A}"/>
              </a:ext>
            </a:extLst>
          </p:cNvPr>
          <p:cNvSpPr txBox="1"/>
          <p:nvPr/>
        </p:nvSpPr>
        <p:spPr>
          <a:xfrm>
            <a:off x="1159006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0BD1DE-BB18-B74A-DE54-51B640F87865}"/>
              </a:ext>
            </a:extLst>
          </p:cNvPr>
          <p:cNvSpPr txBox="1"/>
          <p:nvPr/>
        </p:nvSpPr>
        <p:spPr>
          <a:xfrm>
            <a:off x="1159006" y="34776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9FB04E-D9C3-9AD8-CEB2-EAE7D26AFDFD}"/>
              </a:ext>
            </a:extLst>
          </p:cNvPr>
          <p:cNvSpPr txBox="1"/>
          <p:nvPr/>
        </p:nvSpPr>
        <p:spPr>
          <a:xfrm>
            <a:off x="3699934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DC0075-D7A8-29EB-1932-94EE8F2D4E61}"/>
              </a:ext>
            </a:extLst>
          </p:cNvPr>
          <p:cNvSpPr txBox="1"/>
          <p:nvPr/>
        </p:nvSpPr>
        <p:spPr>
          <a:xfrm>
            <a:off x="3178688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72A07B-1F20-F382-1147-2EC20D206C14}"/>
              </a:ext>
            </a:extLst>
          </p:cNvPr>
          <p:cNvSpPr txBox="1"/>
          <p:nvPr/>
        </p:nvSpPr>
        <p:spPr>
          <a:xfrm>
            <a:off x="3178688" y="34776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5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40B82F-616C-E158-023F-381EA4442275}"/>
              </a:ext>
            </a:extLst>
          </p:cNvPr>
          <p:cNvSpPr txBox="1"/>
          <p:nvPr/>
        </p:nvSpPr>
        <p:spPr>
          <a:xfrm>
            <a:off x="3699934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FA08FC-4112-B24B-43CA-278C37EA6C43}"/>
              </a:ext>
            </a:extLst>
          </p:cNvPr>
          <p:cNvSpPr txBox="1"/>
          <p:nvPr/>
        </p:nvSpPr>
        <p:spPr>
          <a:xfrm>
            <a:off x="3178687" y="4840608"/>
            <a:ext cx="343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93AC7-6EA1-EACE-2D9F-61AC57F61AD3}"/>
              </a:ext>
            </a:extLst>
          </p:cNvPr>
          <p:cNvSpPr txBox="1"/>
          <p:nvPr/>
        </p:nvSpPr>
        <p:spPr>
          <a:xfrm>
            <a:off x="3178688" y="4460262"/>
            <a:ext cx="2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F31F4A2-4C1E-B821-D28C-E9894C016F2D}"/>
              </a:ext>
            </a:extLst>
          </p:cNvPr>
          <p:cNvSpPr txBox="1"/>
          <p:nvPr/>
        </p:nvSpPr>
        <p:spPr>
          <a:xfrm>
            <a:off x="2683334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1B1E56B-E6A4-1B0B-C98A-2E27E43B2769}"/>
              </a:ext>
            </a:extLst>
          </p:cNvPr>
          <p:cNvSpPr txBox="1"/>
          <p:nvPr/>
        </p:nvSpPr>
        <p:spPr>
          <a:xfrm>
            <a:off x="2162088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7B5541-7245-1FD4-6B09-00EFE4886C23}"/>
              </a:ext>
            </a:extLst>
          </p:cNvPr>
          <p:cNvSpPr txBox="1"/>
          <p:nvPr/>
        </p:nvSpPr>
        <p:spPr>
          <a:xfrm>
            <a:off x="2162088" y="4460262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FFD90D-40E9-5579-8F2D-77BE4591723D}"/>
              </a:ext>
            </a:extLst>
          </p:cNvPr>
          <p:cNvSpPr txBox="1"/>
          <p:nvPr/>
        </p:nvSpPr>
        <p:spPr>
          <a:xfrm>
            <a:off x="1686092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943A73-23BD-9449-E5B8-183AF3B2BF12}"/>
              </a:ext>
            </a:extLst>
          </p:cNvPr>
          <p:cNvSpPr txBox="1"/>
          <p:nvPr/>
        </p:nvSpPr>
        <p:spPr>
          <a:xfrm>
            <a:off x="1164846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D508F8-6DCE-381A-7B75-92D37FFC4D88}"/>
              </a:ext>
            </a:extLst>
          </p:cNvPr>
          <p:cNvSpPr txBox="1"/>
          <p:nvPr/>
        </p:nvSpPr>
        <p:spPr>
          <a:xfrm>
            <a:off x="1164846" y="4460262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09DBD9-9969-B1E2-98C1-65544C97ABC4}"/>
              </a:ext>
            </a:extLst>
          </p:cNvPr>
          <p:cNvSpPr txBox="1"/>
          <p:nvPr/>
        </p:nvSpPr>
        <p:spPr>
          <a:xfrm>
            <a:off x="1686092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928F51-9BE1-B5E2-E2C7-51B00459716E}"/>
              </a:ext>
            </a:extLst>
          </p:cNvPr>
          <p:cNvSpPr txBox="1"/>
          <p:nvPr/>
        </p:nvSpPr>
        <p:spPr>
          <a:xfrm>
            <a:off x="1164846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CEF6FD-E80D-4313-214A-A3C6EDF048E0}"/>
              </a:ext>
            </a:extLst>
          </p:cNvPr>
          <p:cNvSpPr txBox="1"/>
          <p:nvPr/>
        </p:nvSpPr>
        <p:spPr>
          <a:xfrm>
            <a:off x="1164846" y="2504640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2EFE06-E9B9-206F-8C68-0CF6747CCD57}"/>
              </a:ext>
            </a:extLst>
          </p:cNvPr>
          <p:cNvSpPr txBox="1"/>
          <p:nvPr/>
        </p:nvSpPr>
        <p:spPr>
          <a:xfrm>
            <a:off x="2683334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C47862-AC52-3B61-8FFF-60E0DACC0F5D}"/>
              </a:ext>
            </a:extLst>
          </p:cNvPr>
          <p:cNvSpPr txBox="1"/>
          <p:nvPr/>
        </p:nvSpPr>
        <p:spPr>
          <a:xfrm>
            <a:off x="2162088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43F6986-39B4-8192-0817-CB5CB24B8960}"/>
              </a:ext>
            </a:extLst>
          </p:cNvPr>
          <p:cNvSpPr txBox="1"/>
          <p:nvPr/>
        </p:nvSpPr>
        <p:spPr>
          <a:xfrm>
            <a:off x="2162087" y="2504640"/>
            <a:ext cx="47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14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B03E5310-8CF6-9A67-B209-4699549E1ED7}"/>
              </a:ext>
            </a:extLst>
          </p:cNvPr>
          <p:cNvSpPr/>
          <p:nvPr/>
        </p:nvSpPr>
        <p:spPr>
          <a:xfrm>
            <a:off x="3195149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7B6F88D-5DED-0EC7-E5D1-ED6DD9EE9185}"/>
              </a:ext>
            </a:extLst>
          </p:cNvPr>
          <p:cNvSpPr txBox="1"/>
          <p:nvPr/>
        </p:nvSpPr>
        <p:spPr>
          <a:xfrm>
            <a:off x="3706542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EFD99B-DD2E-614E-4B7B-946F63CF7DE5}"/>
              </a:ext>
            </a:extLst>
          </p:cNvPr>
          <p:cNvSpPr txBox="1"/>
          <p:nvPr/>
        </p:nvSpPr>
        <p:spPr>
          <a:xfrm>
            <a:off x="3185296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3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41A14A-28C1-F5E7-1369-AC1291C7BF7D}"/>
              </a:ext>
            </a:extLst>
          </p:cNvPr>
          <p:cNvSpPr txBox="1"/>
          <p:nvPr/>
        </p:nvSpPr>
        <p:spPr>
          <a:xfrm>
            <a:off x="3185296" y="2504640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89A94A-F69D-67FB-C507-839CC8CCE11F}"/>
              </a:ext>
            </a:extLst>
          </p:cNvPr>
          <p:cNvSpPr txBox="1"/>
          <p:nvPr/>
        </p:nvSpPr>
        <p:spPr>
          <a:xfrm>
            <a:off x="3704151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126" name="Стрелка: влево 125">
            <a:extLst>
              <a:ext uri="{FF2B5EF4-FFF2-40B4-BE49-F238E27FC236}">
                <a16:creationId xmlns:a16="http://schemas.microsoft.com/office/drawing/2014/main" id="{2D257809-74A5-D255-6DFA-E769B8CA19AC}"/>
              </a:ext>
            </a:extLst>
          </p:cNvPr>
          <p:cNvSpPr/>
          <p:nvPr/>
        </p:nvSpPr>
        <p:spPr>
          <a:xfrm>
            <a:off x="8587570" y="2132951"/>
            <a:ext cx="860202" cy="416169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Стрелка: влево 126">
            <a:extLst>
              <a:ext uri="{FF2B5EF4-FFF2-40B4-BE49-F238E27FC236}">
                <a16:creationId xmlns:a16="http://schemas.microsoft.com/office/drawing/2014/main" id="{6B211C08-CB9C-33C5-29E8-953D85FBBC3D}"/>
              </a:ext>
            </a:extLst>
          </p:cNvPr>
          <p:cNvSpPr/>
          <p:nvPr/>
        </p:nvSpPr>
        <p:spPr>
          <a:xfrm>
            <a:off x="3364803" y="3767260"/>
            <a:ext cx="407387" cy="2285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Стрелка: влево 127">
            <a:extLst>
              <a:ext uri="{FF2B5EF4-FFF2-40B4-BE49-F238E27FC236}">
                <a16:creationId xmlns:a16="http://schemas.microsoft.com/office/drawing/2014/main" id="{814C773A-9F8B-40BD-9577-A05FA0950F89}"/>
              </a:ext>
            </a:extLst>
          </p:cNvPr>
          <p:cNvSpPr/>
          <p:nvPr/>
        </p:nvSpPr>
        <p:spPr>
          <a:xfrm rot="19051957">
            <a:off x="3343184" y="2791572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Стрелка: влево 128">
            <a:extLst>
              <a:ext uri="{FF2B5EF4-FFF2-40B4-BE49-F238E27FC236}">
                <a16:creationId xmlns:a16="http://schemas.microsoft.com/office/drawing/2014/main" id="{90D4321C-C934-41D6-8837-DF6F54BA20D8}"/>
              </a:ext>
            </a:extLst>
          </p:cNvPr>
          <p:cNvSpPr/>
          <p:nvPr/>
        </p:nvSpPr>
        <p:spPr>
          <a:xfrm rot="2144835">
            <a:off x="3343184" y="476712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Стрелка: влево 129">
            <a:extLst>
              <a:ext uri="{FF2B5EF4-FFF2-40B4-BE49-F238E27FC236}">
                <a16:creationId xmlns:a16="http://schemas.microsoft.com/office/drawing/2014/main" id="{3845D017-A12E-359F-A3CD-94839DC52D6D}"/>
              </a:ext>
            </a:extLst>
          </p:cNvPr>
          <p:cNvSpPr/>
          <p:nvPr/>
        </p:nvSpPr>
        <p:spPr>
          <a:xfrm rot="5400000">
            <a:off x="2312510" y="476712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Стрелка: влево 130">
            <a:extLst>
              <a:ext uri="{FF2B5EF4-FFF2-40B4-BE49-F238E27FC236}">
                <a16:creationId xmlns:a16="http://schemas.microsoft.com/office/drawing/2014/main" id="{E4CCA5D0-314B-A1EC-559D-24B9FBB7B598}"/>
              </a:ext>
            </a:extLst>
          </p:cNvPr>
          <p:cNvSpPr/>
          <p:nvPr/>
        </p:nvSpPr>
        <p:spPr>
          <a:xfrm rot="8672282">
            <a:off x="1301535" y="476712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Стрелка: влево 131">
            <a:extLst>
              <a:ext uri="{FF2B5EF4-FFF2-40B4-BE49-F238E27FC236}">
                <a16:creationId xmlns:a16="http://schemas.microsoft.com/office/drawing/2014/main" id="{18DC0E43-9D88-DCE3-0835-325EDDBB3E8A}"/>
              </a:ext>
            </a:extLst>
          </p:cNvPr>
          <p:cNvSpPr/>
          <p:nvPr/>
        </p:nvSpPr>
        <p:spPr>
          <a:xfrm rot="10800000">
            <a:off x="1305713" y="3767260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Стрелка: влево 132">
            <a:extLst>
              <a:ext uri="{FF2B5EF4-FFF2-40B4-BE49-F238E27FC236}">
                <a16:creationId xmlns:a16="http://schemas.microsoft.com/office/drawing/2014/main" id="{BBFC6376-890F-E474-DE4D-00E99FEDCB6F}"/>
              </a:ext>
            </a:extLst>
          </p:cNvPr>
          <p:cNvSpPr/>
          <p:nvPr/>
        </p:nvSpPr>
        <p:spPr>
          <a:xfrm rot="12971541">
            <a:off x="1305713" y="279673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Стрелка: влево 133">
            <a:extLst>
              <a:ext uri="{FF2B5EF4-FFF2-40B4-BE49-F238E27FC236}">
                <a16:creationId xmlns:a16="http://schemas.microsoft.com/office/drawing/2014/main" id="{F01D5FCA-F975-5AD3-B219-4CE3EA144EB9}"/>
              </a:ext>
            </a:extLst>
          </p:cNvPr>
          <p:cNvSpPr/>
          <p:nvPr/>
        </p:nvSpPr>
        <p:spPr>
          <a:xfrm rot="16200000">
            <a:off x="2333756" y="279673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0642CF-8DF7-2639-F916-2A2B840BC3AB}"/>
              </a:ext>
            </a:extLst>
          </p:cNvPr>
          <p:cNvSpPr txBox="1"/>
          <p:nvPr/>
        </p:nvSpPr>
        <p:spPr>
          <a:xfrm>
            <a:off x="4718316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0A9B364-01E7-4325-8728-45A6F41C1B10}"/>
              </a:ext>
            </a:extLst>
          </p:cNvPr>
          <p:cNvSpPr txBox="1"/>
          <p:nvPr/>
        </p:nvSpPr>
        <p:spPr>
          <a:xfrm>
            <a:off x="4197069" y="2884986"/>
            <a:ext cx="449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5C8181A-3B7D-444A-91AD-D0E01EAD70CF}"/>
              </a:ext>
            </a:extLst>
          </p:cNvPr>
          <p:cNvSpPr txBox="1"/>
          <p:nvPr/>
        </p:nvSpPr>
        <p:spPr>
          <a:xfrm>
            <a:off x="4197070" y="2504640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39" name="Стрелка: влево 138">
            <a:extLst>
              <a:ext uri="{FF2B5EF4-FFF2-40B4-BE49-F238E27FC236}">
                <a16:creationId xmlns:a16="http://schemas.microsoft.com/office/drawing/2014/main" id="{8C1A19FB-3C28-7517-61F2-0CE867E7C6A8}"/>
              </a:ext>
            </a:extLst>
          </p:cNvPr>
          <p:cNvSpPr/>
          <p:nvPr/>
        </p:nvSpPr>
        <p:spPr>
          <a:xfrm rot="19051957">
            <a:off x="4418440" y="2747015"/>
            <a:ext cx="377053" cy="197293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EA7311-7130-84FB-F555-62638F817FFF}"/>
              </a:ext>
            </a:extLst>
          </p:cNvPr>
          <p:cNvSpPr txBox="1"/>
          <p:nvPr/>
        </p:nvSpPr>
        <p:spPr>
          <a:xfrm>
            <a:off x="4717086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7A90764-6579-2ED3-70C9-22B91EFFBB55}"/>
              </a:ext>
            </a:extLst>
          </p:cNvPr>
          <p:cNvSpPr txBox="1"/>
          <p:nvPr/>
        </p:nvSpPr>
        <p:spPr>
          <a:xfrm>
            <a:off x="4195839" y="385797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AAB5E9-A40C-C909-4E20-0F0821E90F03}"/>
              </a:ext>
            </a:extLst>
          </p:cNvPr>
          <p:cNvSpPr txBox="1"/>
          <p:nvPr/>
        </p:nvSpPr>
        <p:spPr>
          <a:xfrm>
            <a:off x="4195840" y="347762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43" name="Стрелка: влево 142">
            <a:extLst>
              <a:ext uri="{FF2B5EF4-FFF2-40B4-BE49-F238E27FC236}">
                <a16:creationId xmlns:a16="http://schemas.microsoft.com/office/drawing/2014/main" id="{633EE9EE-5D35-C820-38E2-64A90D01F132}"/>
              </a:ext>
            </a:extLst>
          </p:cNvPr>
          <p:cNvSpPr/>
          <p:nvPr/>
        </p:nvSpPr>
        <p:spPr>
          <a:xfrm>
            <a:off x="4483620" y="376307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8FAF83-3CDB-63DE-C1E9-32B8BACBA639}"/>
              </a:ext>
            </a:extLst>
          </p:cNvPr>
          <p:cNvSpPr txBox="1"/>
          <p:nvPr/>
        </p:nvSpPr>
        <p:spPr>
          <a:xfrm>
            <a:off x="4709569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E11D50-58C7-A62D-70FE-9DCF7ADED576}"/>
              </a:ext>
            </a:extLst>
          </p:cNvPr>
          <p:cNvSpPr txBox="1"/>
          <p:nvPr/>
        </p:nvSpPr>
        <p:spPr>
          <a:xfrm>
            <a:off x="4188323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BAEF73-9D3B-1C13-BF44-33A4B8F1D2D4}"/>
              </a:ext>
            </a:extLst>
          </p:cNvPr>
          <p:cNvSpPr txBox="1"/>
          <p:nvPr/>
        </p:nvSpPr>
        <p:spPr>
          <a:xfrm>
            <a:off x="4188323" y="4460262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7" name="Стрелка: влево 146">
            <a:extLst>
              <a:ext uri="{FF2B5EF4-FFF2-40B4-BE49-F238E27FC236}">
                <a16:creationId xmlns:a16="http://schemas.microsoft.com/office/drawing/2014/main" id="{2303F164-39AB-6C94-1976-F759D1A75BC3}"/>
              </a:ext>
            </a:extLst>
          </p:cNvPr>
          <p:cNvSpPr/>
          <p:nvPr/>
        </p:nvSpPr>
        <p:spPr>
          <a:xfrm rot="2144835">
            <a:off x="4383615" y="4781142"/>
            <a:ext cx="395453" cy="2083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3A0469D-21B2-2547-FBFA-7C72CF8D2910}"/>
              </a:ext>
            </a:extLst>
          </p:cNvPr>
          <p:cNvSpPr txBox="1"/>
          <p:nvPr/>
        </p:nvSpPr>
        <p:spPr>
          <a:xfrm>
            <a:off x="5722140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91D0BC-26C0-BAD9-94FD-6FF0280862E7}"/>
              </a:ext>
            </a:extLst>
          </p:cNvPr>
          <p:cNvSpPr txBox="1"/>
          <p:nvPr/>
        </p:nvSpPr>
        <p:spPr>
          <a:xfrm>
            <a:off x="5200893" y="385797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6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4C6CAD9-6BE5-DEEE-D0B3-B372A633CA31}"/>
              </a:ext>
            </a:extLst>
          </p:cNvPr>
          <p:cNvSpPr txBox="1"/>
          <p:nvPr/>
        </p:nvSpPr>
        <p:spPr>
          <a:xfrm>
            <a:off x="5200894" y="347762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8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1" name="Стрелка: влево 150">
            <a:extLst>
              <a:ext uri="{FF2B5EF4-FFF2-40B4-BE49-F238E27FC236}">
                <a16:creationId xmlns:a16="http://schemas.microsoft.com/office/drawing/2014/main" id="{A8987720-67AA-F309-C391-1FF5DCC5035B}"/>
              </a:ext>
            </a:extLst>
          </p:cNvPr>
          <p:cNvSpPr/>
          <p:nvPr/>
        </p:nvSpPr>
        <p:spPr>
          <a:xfrm rot="18936202">
            <a:off x="5488674" y="376307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DC8880-4D31-5890-AE06-5FAF6EE0BC9E}"/>
              </a:ext>
            </a:extLst>
          </p:cNvPr>
          <p:cNvSpPr txBox="1"/>
          <p:nvPr/>
        </p:nvSpPr>
        <p:spPr>
          <a:xfrm>
            <a:off x="5722140" y="482765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3554381-EEE6-B478-FB35-A70EF69D0E39}"/>
              </a:ext>
            </a:extLst>
          </p:cNvPr>
          <p:cNvSpPr txBox="1"/>
          <p:nvPr/>
        </p:nvSpPr>
        <p:spPr>
          <a:xfrm>
            <a:off x="5200893" y="482765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4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B85F50E-2F74-86DD-4C84-2B9654C295F8}"/>
              </a:ext>
            </a:extLst>
          </p:cNvPr>
          <p:cNvSpPr txBox="1"/>
          <p:nvPr/>
        </p:nvSpPr>
        <p:spPr>
          <a:xfrm>
            <a:off x="5200894" y="444731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5" name="Стрелка: влево 154">
            <a:extLst>
              <a:ext uri="{FF2B5EF4-FFF2-40B4-BE49-F238E27FC236}">
                <a16:creationId xmlns:a16="http://schemas.microsoft.com/office/drawing/2014/main" id="{B3308D78-A76B-2DC0-0390-ABE087281163}"/>
              </a:ext>
            </a:extLst>
          </p:cNvPr>
          <p:cNvSpPr/>
          <p:nvPr/>
        </p:nvSpPr>
        <p:spPr>
          <a:xfrm>
            <a:off x="5488674" y="473276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842B1CB-4406-CF7F-735D-BFFAD457DA27}"/>
              </a:ext>
            </a:extLst>
          </p:cNvPr>
          <p:cNvSpPr txBox="1"/>
          <p:nvPr/>
        </p:nvSpPr>
        <p:spPr>
          <a:xfrm>
            <a:off x="5722140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3C2A05-F78D-6E70-384C-C5168EC3C939}"/>
              </a:ext>
            </a:extLst>
          </p:cNvPr>
          <p:cNvSpPr txBox="1"/>
          <p:nvPr/>
        </p:nvSpPr>
        <p:spPr>
          <a:xfrm>
            <a:off x="5200893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6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F04B78D-65A0-6C5A-F2E7-DE7DABE38325}"/>
              </a:ext>
            </a:extLst>
          </p:cNvPr>
          <p:cNvSpPr txBox="1"/>
          <p:nvPr/>
        </p:nvSpPr>
        <p:spPr>
          <a:xfrm>
            <a:off x="5200894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8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9" name="Стрелка: влево 158">
            <a:extLst>
              <a:ext uri="{FF2B5EF4-FFF2-40B4-BE49-F238E27FC236}">
                <a16:creationId xmlns:a16="http://schemas.microsoft.com/office/drawing/2014/main" id="{8393B2E8-AC64-EC9E-9478-9E85C6DE2556}"/>
              </a:ext>
            </a:extLst>
          </p:cNvPr>
          <p:cNvSpPr/>
          <p:nvPr/>
        </p:nvSpPr>
        <p:spPr>
          <a:xfrm rot="2095274">
            <a:off x="5488674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036B733-C822-692E-0928-1E71E498C119}"/>
              </a:ext>
            </a:extLst>
          </p:cNvPr>
          <p:cNvSpPr txBox="1"/>
          <p:nvPr/>
        </p:nvSpPr>
        <p:spPr>
          <a:xfrm>
            <a:off x="4725954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297D8F-67DE-9413-1E05-D472E483443A}"/>
              </a:ext>
            </a:extLst>
          </p:cNvPr>
          <p:cNvSpPr txBox="1"/>
          <p:nvPr/>
        </p:nvSpPr>
        <p:spPr>
          <a:xfrm>
            <a:off x="4204707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7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310AEBF-50FC-0055-CFE0-B4BEC1430923}"/>
              </a:ext>
            </a:extLst>
          </p:cNvPr>
          <p:cNvSpPr txBox="1"/>
          <p:nvPr/>
        </p:nvSpPr>
        <p:spPr>
          <a:xfrm>
            <a:off x="4204708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63" name="Стрелка: влево 162">
            <a:extLst>
              <a:ext uri="{FF2B5EF4-FFF2-40B4-BE49-F238E27FC236}">
                <a16:creationId xmlns:a16="http://schemas.microsoft.com/office/drawing/2014/main" id="{E136054D-D76E-DE2E-32A8-6368BC15C746}"/>
              </a:ext>
            </a:extLst>
          </p:cNvPr>
          <p:cNvSpPr/>
          <p:nvPr/>
        </p:nvSpPr>
        <p:spPr>
          <a:xfrm rot="5400000">
            <a:off x="4492488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21F65A1-BEFA-93AB-7F0E-B5071D341005}"/>
              </a:ext>
            </a:extLst>
          </p:cNvPr>
          <p:cNvSpPr txBox="1"/>
          <p:nvPr/>
        </p:nvSpPr>
        <p:spPr>
          <a:xfrm>
            <a:off x="3698241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2A228F-9184-5D6B-E2FC-630FF9D78300}"/>
              </a:ext>
            </a:extLst>
          </p:cNvPr>
          <p:cNvSpPr txBox="1"/>
          <p:nvPr/>
        </p:nvSpPr>
        <p:spPr>
          <a:xfrm>
            <a:off x="3176994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5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C57A503-84CF-72A7-749F-5C2231E46D60}"/>
              </a:ext>
            </a:extLst>
          </p:cNvPr>
          <p:cNvSpPr txBox="1"/>
          <p:nvPr/>
        </p:nvSpPr>
        <p:spPr>
          <a:xfrm>
            <a:off x="3176995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67" name="Стрелка: влево 166">
            <a:extLst>
              <a:ext uri="{FF2B5EF4-FFF2-40B4-BE49-F238E27FC236}">
                <a16:creationId xmlns:a16="http://schemas.microsoft.com/office/drawing/2014/main" id="{23B88EC5-542F-BC0B-39F7-7B58CAB82443}"/>
              </a:ext>
            </a:extLst>
          </p:cNvPr>
          <p:cNvSpPr/>
          <p:nvPr/>
        </p:nvSpPr>
        <p:spPr>
          <a:xfrm rot="8867714">
            <a:off x="3464775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DBCD3BF-2E00-2421-DE1D-3A53EC2A4850}"/>
              </a:ext>
            </a:extLst>
          </p:cNvPr>
          <p:cNvSpPr txBox="1"/>
          <p:nvPr/>
        </p:nvSpPr>
        <p:spPr>
          <a:xfrm>
            <a:off x="6743132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CCFD4E-8065-D6EF-770E-37DEBFD3A125}"/>
              </a:ext>
            </a:extLst>
          </p:cNvPr>
          <p:cNvSpPr txBox="1"/>
          <p:nvPr/>
        </p:nvSpPr>
        <p:spPr>
          <a:xfrm>
            <a:off x="6221885" y="385797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33DB288-E6BF-4AC8-44DF-0F2D97CA8624}"/>
              </a:ext>
            </a:extLst>
          </p:cNvPr>
          <p:cNvSpPr txBox="1"/>
          <p:nvPr/>
        </p:nvSpPr>
        <p:spPr>
          <a:xfrm>
            <a:off x="6221886" y="347762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1" name="Стрелка: влево 170">
            <a:extLst>
              <a:ext uri="{FF2B5EF4-FFF2-40B4-BE49-F238E27FC236}">
                <a16:creationId xmlns:a16="http://schemas.microsoft.com/office/drawing/2014/main" id="{A3F88E79-B5BD-566A-F4BB-C7D4EF9926CF}"/>
              </a:ext>
            </a:extLst>
          </p:cNvPr>
          <p:cNvSpPr/>
          <p:nvPr/>
        </p:nvSpPr>
        <p:spPr>
          <a:xfrm rot="18936202">
            <a:off x="6509666" y="376307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A66448A-AD16-F61D-98A8-2B970F051444}"/>
              </a:ext>
            </a:extLst>
          </p:cNvPr>
          <p:cNvSpPr txBox="1"/>
          <p:nvPr/>
        </p:nvSpPr>
        <p:spPr>
          <a:xfrm>
            <a:off x="6743132" y="482765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4A80D4-3DA8-8754-0789-77E36DABAB3A}"/>
              </a:ext>
            </a:extLst>
          </p:cNvPr>
          <p:cNvSpPr txBox="1"/>
          <p:nvPr/>
        </p:nvSpPr>
        <p:spPr>
          <a:xfrm>
            <a:off x="6221885" y="482765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13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F5015AF-A443-AB37-8143-265565425767}"/>
              </a:ext>
            </a:extLst>
          </p:cNvPr>
          <p:cNvSpPr txBox="1"/>
          <p:nvPr/>
        </p:nvSpPr>
        <p:spPr>
          <a:xfrm>
            <a:off x="6221886" y="444731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14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5" name="Стрелка: влево 174">
            <a:extLst>
              <a:ext uri="{FF2B5EF4-FFF2-40B4-BE49-F238E27FC236}">
                <a16:creationId xmlns:a16="http://schemas.microsoft.com/office/drawing/2014/main" id="{E4C551A1-1F70-BAB9-5BA9-9D45EF4FC7F4}"/>
              </a:ext>
            </a:extLst>
          </p:cNvPr>
          <p:cNvSpPr/>
          <p:nvPr/>
        </p:nvSpPr>
        <p:spPr>
          <a:xfrm>
            <a:off x="6509666" y="473276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063F108-42D6-E3F1-F00B-FC9A1B9FDDA1}"/>
              </a:ext>
            </a:extLst>
          </p:cNvPr>
          <p:cNvSpPr txBox="1"/>
          <p:nvPr/>
        </p:nvSpPr>
        <p:spPr>
          <a:xfrm>
            <a:off x="6743132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E642CAE-D118-8142-66E1-FBB950C11637}"/>
              </a:ext>
            </a:extLst>
          </p:cNvPr>
          <p:cNvSpPr txBox="1"/>
          <p:nvPr/>
        </p:nvSpPr>
        <p:spPr>
          <a:xfrm>
            <a:off x="6221885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3C76AF5-2020-9DD4-7A88-9B9CEE647B1B}"/>
              </a:ext>
            </a:extLst>
          </p:cNvPr>
          <p:cNvSpPr txBox="1"/>
          <p:nvPr/>
        </p:nvSpPr>
        <p:spPr>
          <a:xfrm>
            <a:off x="6221886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11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9" name="Стрелка: влево 178">
            <a:extLst>
              <a:ext uri="{FF2B5EF4-FFF2-40B4-BE49-F238E27FC236}">
                <a16:creationId xmlns:a16="http://schemas.microsoft.com/office/drawing/2014/main" id="{68F98683-3492-8057-9D12-ACBE6131D6DD}"/>
              </a:ext>
            </a:extLst>
          </p:cNvPr>
          <p:cNvSpPr/>
          <p:nvPr/>
        </p:nvSpPr>
        <p:spPr>
          <a:xfrm rot="2095274">
            <a:off x="6509666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559101-B960-E217-B59D-C8C01377F030}"/>
              </a:ext>
            </a:extLst>
          </p:cNvPr>
          <p:cNvSpPr txBox="1"/>
          <p:nvPr/>
        </p:nvSpPr>
        <p:spPr>
          <a:xfrm>
            <a:off x="7730709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0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8ABFCD2-CF06-B80D-A140-13119E6F19E5}"/>
              </a:ext>
            </a:extLst>
          </p:cNvPr>
          <p:cNvSpPr txBox="1"/>
          <p:nvPr/>
        </p:nvSpPr>
        <p:spPr>
          <a:xfrm>
            <a:off x="7177575" y="3919527"/>
            <a:ext cx="4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4259C45-D46F-7314-808E-07892BC11A82}"/>
              </a:ext>
            </a:extLst>
          </p:cNvPr>
          <p:cNvSpPr txBox="1"/>
          <p:nvPr/>
        </p:nvSpPr>
        <p:spPr>
          <a:xfrm>
            <a:off x="7156567" y="3430636"/>
            <a:ext cx="4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CB4ED73-13EC-3DD3-717F-7CBB137A6246}"/>
              </a:ext>
            </a:extLst>
          </p:cNvPr>
          <p:cNvSpPr txBox="1"/>
          <p:nvPr/>
        </p:nvSpPr>
        <p:spPr>
          <a:xfrm>
            <a:off x="7730709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79B8FCE-49EE-0ED4-DD9C-588ADE876D5C}"/>
              </a:ext>
            </a:extLst>
          </p:cNvPr>
          <p:cNvSpPr txBox="1"/>
          <p:nvPr/>
        </p:nvSpPr>
        <p:spPr>
          <a:xfrm>
            <a:off x="7209462" y="4840608"/>
            <a:ext cx="50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05F52DF-67D3-7E31-FDA7-6D26BF17451E}"/>
              </a:ext>
            </a:extLst>
          </p:cNvPr>
          <p:cNvSpPr txBox="1"/>
          <p:nvPr/>
        </p:nvSpPr>
        <p:spPr>
          <a:xfrm>
            <a:off x="7209463" y="4460262"/>
            <a:ext cx="40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4EE09A3-369E-9368-BADF-818946442916}"/>
              </a:ext>
            </a:extLst>
          </p:cNvPr>
          <p:cNvSpPr txBox="1"/>
          <p:nvPr/>
        </p:nvSpPr>
        <p:spPr>
          <a:xfrm>
            <a:off x="5716867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71B1E01-26E6-6EE0-8B46-0D970087B055}"/>
              </a:ext>
            </a:extLst>
          </p:cNvPr>
          <p:cNvSpPr txBox="1"/>
          <p:nvPr/>
        </p:nvSpPr>
        <p:spPr>
          <a:xfrm>
            <a:off x="5195621" y="2884986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18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5A3F4A-4118-D00F-EE50-C784053EF612}"/>
              </a:ext>
            </a:extLst>
          </p:cNvPr>
          <p:cNvSpPr txBox="1"/>
          <p:nvPr/>
        </p:nvSpPr>
        <p:spPr>
          <a:xfrm>
            <a:off x="5195621" y="2504640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20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EDDEF80-568A-155C-B763-85BCC9E4C57F}"/>
              </a:ext>
            </a:extLst>
          </p:cNvPr>
          <p:cNvSpPr txBox="1"/>
          <p:nvPr/>
        </p:nvSpPr>
        <p:spPr>
          <a:xfrm>
            <a:off x="6714109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2E1358-A0CF-3522-423A-D98357906F75}"/>
              </a:ext>
            </a:extLst>
          </p:cNvPr>
          <p:cNvSpPr txBox="1"/>
          <p:nvPr/>
        </p:nvSpPr>
        <p:spPr>
          <a:xfrm>
            <a:off x="6192863" y="2884986"/>
            <a:ext cx="44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12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AD1E750-FEA2-6B00-7A1B-217122CF2CAC}"/>
              </a:ext>
            </a:extLst>
          </p:cNvPr>
          <p:cNvSpPr txBox="1"/>
          <p:nvPr/>
        </p:nvSpPr>
        <p:spPr>
          <a:xfrm>
            <a:off x="6192862" y="2504640"/>
            <a:ext cx="47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BC57079-EE80-8715-96E6-862A9871A490}"/>
              </a:ext>
            </a:extLst>
          </p:cNvPr>
          <p:cNvSpPr txBox="1"/>
          <p:nvPr/>
        </p:nvSpPr>
        <p:spPr>
          <a:xfrm>
            <a:off x="7737317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3E2A795-5809-E991-41DC-D8E99DDFCBFA}"/>
              </a:ext>
            </a:extLst>
          </p:cNvPr>
          <p:cNvSpPr txBox="1"/>
          <p:nvPr/>
        </p:nvSpPr>
        <p:spPr>
          <a:xfrm>
            <a:off x="7216071" y="2884986"/>
            <a:ext cx="50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986D688-7592-B390-5FD6-DDC7FDB0CE4D}"/>
              </a:ext>
            </a:extLst>
          </p:cNvPr>
          <p:cNvSpPr txBox="1"/>
          <p:nvPr/>
        </p:nvSpPr>
        <p:spPr>
          <a:xfrm>
            <a:off x="7216070" y="2504640"/>
            <a:ext cx="50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95" name="Стрелка: влево 194">
            <a:extLst>
              <a:ext uri="{FF2B5EF4-FFF2-40B4-BE49-F238E27FC236}">
                <a16:creationId xmlns:a16="http://schemas.microsoft.com/office/drawing/2014/main" id="{B70C9508-622C-2DA0-7832-4B2BCA9E6646}"/>
              </a:ext>
            </a:extLst>
          </p:cNvPr>
          <p:cNvSpPr/>
          <p:nvPr/>
        </p:nvSpPr>
        <p:spPr>
          <a:xfrm>
            <a:off x="7395578" y="3767260"/>
            <a:ext cx="407387" cy="2285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Стрелка: влево 195">
            <a:extLst>
              <a:ext uri="{FF2B5EF4-FFF2-40B4-BE49-F238E27FC236}">
                <a16:creationId xmlns:a16="http://schemas.microsoft.com/office/drawing/2014/main" id="{57F6CCE8-3340-EC6F-969B-FE2B428D285C}"/>
              </a:ext>
            </a:extLst>
          </p:cNvPr>
          <p:cNvSpPr/>
          <p:nvPr/>
        </p:nvSpPr>
        <p:spPr>
          <a:xfrm rot="19051957">
            <a:off x="7479558" y="2750542"/>
            <a:ext cx="360160" cy="189170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Стрелка: влево 196">
            <a:extLst>
              <a:ext uri="{FF2B5EF4-FFF2-40B4-BE49-F238E27FC236}">
                <a16:creationId xmlns:a16="http://schemas.microsoft.com/office/drawing/2014/main" id="{908D64C2-D6BB-CDED-5796-35210CC6B073}"/>
              </a:ext>
            </a:extLst>
          </p:cNvPr>
          <p:cNvSpPr/>
          <p:nvPr/>
        </p:nvSpPr>
        <p:spPr>
          <a:xfrm rot="2144835">
            <a:off x="7450242" y="4783670"/>
            <a:ext cx="402704" cy="20397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Стрелка: влево 197">
            <a:extLst>
              <a:ext uri="{FF2B5EF4-FFF2-40B4-BE49-F238E27FC236}">
                <a16:creationId xmlns:a16="http://schemas.microsoft.com/office/drawing/2014/main" id="{563C3B8B-7936-AA63-E91E-3963F609D3B4}"/>
              </a:ext>
            </a:extLst>
          </p:cNvPr>
          <p:cNvSpPr/>
          <p:nvPr/>
        </p:nvSpPr>
        <p:spPr>
          <a:xfrm rot="12971541">
            <a:off x="5496703" y="2838264"/>
            <a:ext cx="272422" cy="214226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Стрелка: влево 198">
            <a:extLst>
              <a:ext uri="{FF2B5EF4-FFF2-40B4-BE49-F238E27FC236}">
                <a16:creationId xmlns:a16="http://schemas.microsoft.com/office/drawing/2014/main" id="{77D87502-0D3F-FA14-9764-55166EF12A9A}"/>
              </a:ext>
            </a:extLst>
          </p:cNvPr>
          <p:cNvSpPr/>
          <p:nvPr/>
        </p:nvSpPr>
        <p:spPr>
          <a:xfrm rot="16200000">
            <a:off x="6364531" y="279673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4DE2EA4-72B4-DD96-41F9-024155906B95}"/>
              </a:ext>
            </a:extLst>
          </p:cNvPr>
          <p:cNvSpPr txBox="1"/>
          <p:nvPr/>
        </p:nvSpPr>
        <p:spPr>
          <a:xfrm>
            <a:off x="8256356" y="3080932"/>
            <a:ext cx="38776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r>
              <a:rPr lang="ru-RU" b="1" dirty="0"/>
              <a:t> – стоимость данной вершины</a:t>
            </a:r>
          </a:p>
          <a:p>
            <a:endParaRPr lang="en-US" b="1" dirty="0"/>
          </a:p>
          <a:p>
            <a:r>
              <a:rPr lang="en-US" b="1" dirty="0"/>
              <a:t>G</a:t>
            </a:r>
            <a:r>
              <a:rPr lang="ru-RU" b="1" dirty="0"/>
              <a:t> – стоимость пройденного пути</a:t>
            </a:r>
          </a:p>
          <a:p>
            <a:endParaRPr lang="en-US" b="1" dirty="0"/>
          </a:p>
          <a:p>
            <a:r>
              <a:rPr lang="en-US" b="1" dirty="0"/>
              <a:t>H</a:t>
            </a:r>
            <a:r>
              <a:rPr lang="ru-RU" b="1" dirty="0"/>
              <a:t> – эвристическая оценка пути от текущей до конечной вершины</a:t>
            </a:r>
          </a:p>
          <a:p>
            <a:endParaRPr lang="ru-RU" b="1" dirty="0"/>
          </a:p>
          <a:p>
            <a:r>
              <a:rPr lang="en-US" b="1" dirty="0"/>
              <a:t>F</a:t>
            </a:r>
            <a:r>
              <a:rPr lang="ru-RU" b="1" dirty="0"/>
              <a:t> = </a:t>
            </a:r>
            <a:r>
              <a:rPr lang="en-US" b="1" dirty="0"/>
              <a:t>G + H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         – указатель на родительскую ячейку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15599B-17BC-A548-698D-C8FCE7E8C59A}"/>
              </a:ext>
            </a:extLst>
          </p:cNvPr>
          <p:cNvSpPr txBox="1"/>
          <p:nvPr/>
        </p:nvSpPr>
        <p:spPr>
          <a:xfrm>
            <a:off x="11496675" y="6164317"/>
            <a:ext cx="61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12</a:t>
            </a:r>
            <a:endParaRPr lang="ru-RU" b="1" dirty="0"/>
          </a:p>
        </p:txBody>
      </p:sp>
      <p:sp>
        <p:nvSpPr>
          <p:cNvPr id="3" name="Стрелка: влево 2">
            <a:extLst>
              <a:ext uri="{FF2B5EF4-FFF2-40B4-BE49-F238E27FC236}">
                <a16:creationId xmlns:a16="http://schemas.microsoft.com/office/drawing/2014/main" id="{DDB29AED-CC57-C85E-F0B6-37C61B815B2A}"/>
              </a:ext>
            </a:extLst>
          </p:cNvPr>
          <p:cNvSpPr/>
          <p:nvPr/>
        </p:nvSpPr>
        <p:spPr>
          <a:xfrm>
            <a:off x="8356020" y="5589714"/>
            <a:ext cx="414823" cy="265603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6" grpId="0" animBg="1"/>
      <p:bldP spid="31" grpId="0" animBg="1"/>
      <p:bldP spid="32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3" grpId="0"/>
      <p:bldP spid="124" grpId="0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6" grpId="0"/>
      <p:bldP spid="137" grpId="0"/>
      <p:bldP spid="138" grpId="0"/>
      <p:bldP spid="139" grpId="0" animBg="1"/>
      <p:bldP spid="140" grpId="0"/>
      <p:bldP spid="141" grpId="0"/>
      <p:bldP spid="142" grpId="0"/>
      <p:bldP spid="143" grpId="0" animBg="1"/>
      <p:bldP spid="144" grpId="0"/>
      <p:bldP spid="145" grpId="0"/>
      <p:bldP spid="146" grpId="0"/>
      <p:bldP spid="147" grpId="0" animBg="1"/>
      <p:bldP spid="148" grpId="0"/>
      <p:bldP spid="149" grpId="0"/>
      <p:bldP spid="150" grpId="0"/>
      <p:bldP spid="151" grpId="0" animBg="1"/>
      <p:bldP spid="152" grpId="0"/>
      <p:bldP spid="153" grpId="0"/>
      <p:bldP spid="154" grpId="0"/>
      <p:bldP spid="155" grpId="0" animBg="1"/>
      <p:bldP spid="156" grpId="0"/>
      <p:bldP spid="157" grpId="0"/>
      <p:bldP spid="158" grpId="0"/>
      <p:bldP spid="159" grpId="0" animBg="1"/>
      <p:bldP spid="160" grpId="0"/>
      <p:bldP spid="161" grpId="0"/>
      <p:bldP spid="162" grpId="0"/>
      <p:bldP spid="163" grpId="0" animBg="1"/>
      <p:bldP spid="164" grpId="0"/>
      <p:bldP spid="165" grpId="0"/>
      <p:bldP spid="166" grpId="0"/>
      <p:bldP spid="167" grpId="0" animBg="1"/>
      <p:bldP spid="168" grpId="0"/>
      <p:bldP spid="169" grpId="0"/>
      <p:bldP spid="170" grpId="0"/>
      <p:bldP spid="171" grpId="0" animBg="1"/>
      <p:bldP spid="172" grpId="0"/>
      <p:bldP spid="173" grpId="0"/>
      <p:bldP spid="174" grpId="0"/>
      <p:bldP spid="175" grpId="0" animBg="1"/>
      <p:bldP spid="176" grpId="0"/>
      <p:bldP spid="177" grpId="0"/>
      <p:bldP spid="178" grpId="0"/>
      <p:bldP spid="179" grpId="0" animBg="1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60D1A-EB6A-6494-7FC0-D75E3671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/>
          <a:lstStyle/>
          <a:p>
            <a:r>
              <a:rPr lang="ru-RU" b="1" dirty="0"/>
              <a:t>Формальная 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8E898-BBDA-7D41-05F6-1FB5B0D9F561}"/>
              </a:ext>
            </a:extLst>
          </p:cNvPr>
          <p:cNvSpPr txBox="1"/>
          <p:nvPr/>
        </p:nvSpPr>
        <p:spPr>
          <a:xfrm>
            <a:off x="695325" y="2397948"/>
            <a:ext cx="80955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Исследовать алгоритм А*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Реализовать алгоритм А* с визуализацией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Провести сравнительный анализ Алгоритма </a:t>
            </a:r>
            <a:r>
              <a:rPr lang="ru-RU" sz="3200" dirty="0" err="1"/>
              <a:t>Дейкстры</a:t>
            </a:r>
            <a:r>
              <a:rPr lang="ru-RU" sz="3200" dirty="0"/>
              <a:t> и Алгоритма А*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0C8E-0002-2D38-B313-25CD2550CEF1}"/>
              </a:ext>
            </a:extLst>
          </p:cNvPr>
          <p:cNvSpPr txBox="1"/>
          <p:nvPr/>
        </p:nvSpPr>
        <p:spPr>
          <a:xfrm>
            <a:off x="11496674" y="6164317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3257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733A4-BC44-7EE0-98C2-713FD65A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14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490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24F4E-D87E-FCF4-CC8F-DB5F6EF100DC}"/>
              </a:ext>
            </a:extLst>
          </p:cNvPr>
          <p:cNvSpPr txBox="1"/>
          <p:nvPr/>
        </p:nvSpPr>
        <p:spPr>
          <a:xfrm>
            <a:off x="695325" y="2128347"/>
            <a:ext cx="9728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i="0" dirty="0">
                <a:effectLst/>
                <a:latin typeface="Arial" panose="020B0604020202020204" pitchFamily="34" charset="0"/>
              </a:rPr>
              <a:t>Алгоритм А*</a:t>
            </a:r>
            <a:r>
              <a:rPr lang="ru-RU" sz="4000" b="0" i="0" dirty="0">
                <a:effectLst/>
                <a:latin typeface="Arial" panose="020B0604020202020204" pitchFamily="34" charset="0"/>
              </a:rPr>
              <a:t>— алгоритм прокладывание кратчайшего пути</a:t>
            </a:r>
            <a:r>
              <a:rPr lang="ru-RU" sz="4000" dirty="0">
                <a:latin typeface="Arial" panose="020B0604020202020204" pitchFamily="34" charset="0"/>
              </a:rPr>
              <a:t> </a:t>
            </a:r>
            <a:r>
              <a:rPr lang="ru-RU" sz="4000" b="0" i="0" dirty="0">
                <a:effectLst/>
                <a:latin typeface="Arial" panose="020B0604020202020204" pitchFamily="34" charset="0"/>
              </a:rPr>
              <a:t>во взвешенном графе.</a:t>
            </a:r>
          </a:p>
          <a:p>
            <a:endParaRPr lang="ru-RU" sz="4000" b="0" i="0" dirty="0">
              <a:effectLst/>
              <a:latin typeface="Arial" panose="020B0604020202020204" pitchFamily="34" charset="0"/>
            </a:endParaRPr>
          </a:p>
          <a:p>
            <a:r>
              <a:rPr lang="ru-RU" sz="4000" b="0" i="0" dirty="0">
                <a:effectLst/>
                <a:latin typeface="Arial" panose="020B0604020202020204" pitchFamily="34" charset="0"/>
              </a:rPr>
              <a:t>Путь наименьшей стоимости</a:t>
            </a:r>
          </a:p>
          <a:p>
            <a:r>
              <a:rPr lang="ru-RU" sz="4000" b="0" i="0" dirty="0">
                <a:effectLst/>
                <a:latin typeface="Arial" panose="020B0604020202020204" pitchFamily="34" charset="0"/>
              </a:rPr>
              <a:t>	от указанной начальной вершины</a:t>
            </a:r>
          </a:p>
          <a:p>
            <a:r>
              <a:rPr lang="ru-RU" sz="4000" b="0" i="0" dirty="0">
                <a:effectLst/>
                <a:latin typeface="Arial" panose="020B0604020202020204" pitchFamily="34" charset="0"/>
              </a:rPr>
              <a:t>	до указанной конечной вершины.</a:t>
            </a:r>
            <a:endParaRPr lang="ru-RU" sz="4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66B529-221B-798F-3D5C-68F4620BE002}"/>
              </a:ext>
            </a:extLst>
          </p:cNvPr>
          <p:cNvSpPr txBox="1">
            <a:spLocks/>
          </p:cNvSpPr>
          <p:nvPr/>
        </p:nvSpPr>
        <p:spPr>
          <a:xfrm>
            <a:off x="695324" y="303212"/>
            <a:ext cx="1118171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/>
              <a:t>Определение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E185A-ABD1-8719-D318-DF0F46B7C1F6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533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7C500-5D7F-7F6D-BE6C-23AF4312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b="1" dirty="0"/>
              <a:t>Соавторы</a:t>
            </a:r>
          </a:p>
        </p:txBody>
      </p:sp>
      <p:pic>
        <p:nvPicPr>
          <p:cNvPr id="6" name="Рисунок 5" descr="&#10;">
            <a:extLst>
              <a:ext uri="{FF2B5EF4-FFF2-40B4-BE49-F238E27FC236}">
                <a16:creationId xmlns:a16="http://schemas.microsoft.com/office/drawing/2014/main" id="{8DF0B55B-93CE-EFBF-3F4D-4FAD75ACD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6" r="14171"/>
          <a:stretch/>
        </p:blipFill>
        <p:spPr>
          <a:xfrm>
            <a:off x="1321365" y="1628775"/>
            <a:ext cx="2229815" cy="30376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9BA691-2A5F-3D0B-4B8F-4A50D28B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97" y="1628775"/>
            <a:ext cx="2280853" cy="3037681"/>
          </a:xfrm>
          <a:prstGeom prst="rect">
            <a:avLst/>
          </a:prstGeom>
        </p:spPr>
      </p:pic>
      <p:pic>
        <p:nvPicPr>
          <p:cNvPr id="1026" name="Picture 2" descr="Питер Харт - 256 людей в истории информатики">
            <a:extLst>
              <a:ext uri="{FF2B5EF4-FFF2-40B4-BE49-F238E27FC236}">
                <a16:creationId xmlns:a16="http://schemas.microsoft.com/office/drawing/2014/main" id="{13DB4172-55E8-73A6-A34B-20083832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17" y="1628775"/>
            <a:ext cx="2275328" cy="303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25907D-766A-C726-FBC2-5955D3E208F8}"/>
              </a:ext>
            </a:extLst>
          </p:cNvPr>
          <p:cNvSpPr txBox="1"/>
          <p:nvPr/>
        </p:nvSpPr>
        <p:spPr>
          <a:xfrm>
            <a:off x="983219" y="4910589"/>
            <a:ext cx="290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Нильс Нильсон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6117A-9FFE-8FB8-21B2-1D48514ED02D}"/>
              </a:ext>
            </a:extLst>
          </p:cNvPr>
          <p:cNvSpPr txBox="1"/>
          <p:nvPr/>
        </p:nvSpPr>
        <p:spPr>
          <a:xfrm>
            <a:off x="4359997" y="4910589"/>
            <a:ext cx="31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Бертрам</a:t>
            </a:r>
            <a:r>
              <a:rPr lang="ru-RU" sz="3200" dirty="0"/>
              <a:t> Рафаэль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4587-DD98-6536-DC77-C2FE3EA6A84C}"/>
              </a:ext>
            </a:extLst>
          </p:cNvPr>
          <p:cNvSpPr txBox="1"/>
          <p:nvPr/>
        </p:nvSpPr>
        <p:spPr>
          <a:xfrm>
            <a:off x="8259807" y="4910588"/>
            <a:ext cx="211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Питер Харт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259CC-84C3-C02A-F34A-1889EDB58E91}"/>
              </a:ext>
            </a:extLst>
          </p:cNvPr>
          <p:cNvSpPr txBox="1"/>
          <p:nvPr/>
        </p:nvSpPr>
        <p:spPr>
          <a:xfrm>
            <a:off x="983219" y="5846461"/>
            <a:ext cx="908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Исходная статья опубликована в 1968 году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B6446-7AF6-0BF4-AC42-92B1EC08148A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4581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AB34382-AC84-72FF-665F-38C49A80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51453"/>
            <a:ext cx="10586545" cy="1270548"/>
          </a:xfrm>
        </p:spPr>
        <p:txBody>
          <a:bodyPr>
            <a:normAutofit/>
          </a:bodyPr>
          <a:lstStyle/>
          <a:p>
            <a:r>
              <a:rPr lang="ru-RU" sz="6600" b="1" dirty="0"/>
              <a:t>Применение алгоритма</a:t>
            </a:r>
          </a:p>
        </p:txBody>
      </p:sp>
      <p:pic>
        <p:nvPicPr>
          <p:cNvPr id="1026" name="Picture 2" descr="2ГИС запустил навигатор для грузовиков в Москве и Подмосковье">
            <a:extLst>
              <a:ext uri="{FF2B5EF4-FFF2-40B4-BE49-F238E27FC236}">
                <a16:creationId xmlns:a16="http://schemas.microsoft.com/office/drawing/2014/main" id="{FAF269CC-2F10-79FA-B0F6-A4AAB051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2" t="8935" r="13677" b="5580"/>
          <a:stretch/>
        </p:blipFill>
        <p:spPr bwMode="auto">
          <a:xfrm>
            <a:off x="1285748" y="1786960"/>
            <a:ext cx="2741623" cy="42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сновидение | The Elder Scrolls Wiki | Fandom">
            <a:extLst>
              <a:ext uri="{FF2B5EF4-FFF2-40B4-BE49-F238E27FC236}">
                <a16:creationId xmlns:a16="http://schemas.microsoft.com/office/drawing/2014/main" id="{A21663DB-BBE4-9804-8036-C1C00E180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65"/>
          <a:stretch/>
        </p:blipFill>
        <p:spPr bwMode="auto">
          <a:xfrm>
            <a:off x="5032117" y="1786960"/>
            <a:ext cx="5532718" cy="42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73F22-60AE-EA46-C32E-6FF2EEEBCF97}"/>
              </a:ext>
            </a:extLst>
          </p:cNvPr>
          <p:cNvSpPr txBox="1"/>
          <p:nvPr/>
        </p:nvSpPr>
        <p:spPr>
          <a:xfrm>
            <a:off x="1103586" y="6215555"/>
            <a:ext cx="310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пути в навигаторе 2</a:t>
            </a:r>
            <a:r>
              <a:rPr lang="en-US" dirty="0"/>
              <a:t>GIS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91FC0-7229-0CD8-8312-7D970AD74DCF}"/>
              </a:ext>
            </a:extLst>
          </p:cNvPr>
          <p:cNvSpPr txBox="1"/>
          <p:nvPr/>
        </p:nvSpPr>
        <p:spPr>
          <a:xfrm>
            <a:off x="5622628" y="6214397"/>
            <a:ext cx="435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игре </a:t>
            </a:r>
            <a:r>
              <a:rPr lang="en-US" dirty="0"/>
              <a:t>Skyrim</a:t>
            </a:r>
            <a:r>
              <a:rPr lang="ru-RU" dirty="0"/>
              <a:t>: заклинание </a:t>
            </a:r>
            <a:r>
              <a:rPr lang="en-US" dirty="0"/>
              <a:t>“</a:t>
            </a:r>
            <a:r>
              <a:rPr lang="ru-RU" dirty="0"/>
              <a:t>Ясновидение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48379-7765-39B3-9DB9-36E14D6C01A5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4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645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9C520-B326-EADF-4B11-F6443F42F710}"/>
              </a:ext>
            </a:extLst>
          </p:cNvPr>
          <p:cNvSpPr txBox="1"/>
          <p:nvPr/>
        </p:nvSpPr>
        <p:spPr>
          <a:xfrm>
            <a:off x="433950" y="2251446"/>
            <a:ext cx="115596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𝑓(𝑣) = 𝑔(𝑣) + ℎ(𝑣)</a:t>
            </a:r>
          </a:p>
          <a:p>
            <a:pPr algn="ctr"/>
            <a:endParaRPr lang="ru-RU" sz="4000" b="1" dirty="0"/>
          </a:p>
          <a:p>
            <a:r>
              <a:rPr lang="ru-RU" sz="4000" dirty="0"/>
              <a:t>где  𝑣</a:t>
            </a:r>
            <a:r>
              <a:rPr lang="ru-RU" sz="4000" i="1" dirty="0"/>
              <a:t>      </a:t>
            </a:r>
            <a:r>
              <a:rPr lang="ru-RU" sz="4000" dirty="0"/>
              <a:t>— текущая вершина,</a:t>
            </a:r>
          </a:p>
          <a:p>
            <a:r>
              <a:rPr lang="ru-RU" sz="4000" dirty="0"/>
              <a:t>        𝑔(𝑣) — наименьшая стоимость пути в 𝑣 из         		      указанной начальной вершины,</a:t>
            </a:r>
          </a:p>
          <a:p>
            <a:r>
              <a:rPr lang="ru-RU" sz="4000" dirty="0"/>
              <a:t>        ℎ(𝑣) — эвристическое приближение </a:t>
            </a:r>
          </a:p>
          <a:p>
            <a:r>
              <a:rPr lang="ru-RU" sz="4000" dirty="0"/>
              <a:t>		      стоимости пути от 𝑣 до конечной цели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C31A3E-78CB-F4CA-E77E-4ACA5D657296}"/>
              </a:ext>
            </a:extLst>
          </p:cNvPr>
          <p:cNvSpPr txBox="1">
            <a:spLocks/>
          </p:cNvSpPr>
          <p:nvPr/>
        </p:nvSpPr>
        <p:spPr>
          <a:xfrm>
            <a:off x="695324" y="303212"/>
            <a:ext cx="1118171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/>
              <a:t>Эвристика - определение длины пути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BFB47-2C90-316F-9183-50FB343898C4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5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966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6B612-FCF3-E6F1-6D98-49EAA024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/>
          <a:lstStyle/>
          <a:p>
            <a:r>
              <a:rPr lang="ru-RU" b="1" dirty="0"/>
              <a:t>Утверждение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CCFD1-131F-44E2-D857-41D117EC6FAA}"/>
              </a:ext>
            </a:extLst>
          </p:cNvPr>
          <p:cNvSpPr txBox="1"/>
          <p:nvPr/>
        </p:nvSpPr>
        <p:spPr>
          <a:xfrm>
            <a:off x="695325" y="2392151"/>
            <a:ext cx="10801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Эвристическая оценка ℎ(𝑣) </a:t>
            </a:r>
            <a:r>
              <a:rPr lang="ru-RU" sz="4000" i="1" dirty="0"/>
              <a:t>допустима</a:t>
            </a:r>
            <a:r>
              <a:rPr lang="ru-RU" sz="4000" dirty="0"/>
              <a:t>,</a:t>
            </a:r>
            <a:endParaRPr lang="en-US" sz="4000" dirty="0"/>
          </a:p>
          <a:p>
            <a:r>
              <a:rPr lang="ru-RU" sz="4000" dirty="0"/>
              <a:t>	если для любой вершины 𝑣 </a:t>
            </a:r>
            <a:endParaRPr lang="en-US" sz="4000" dirty="0"/>
          </a:p>
          <a:p>
            <a:r>
              <a:rPr lang="ru-RU" sz="4000" dirty="0"/>
              <a:t>	ℎ(𝑣) </a:t>
            </a:r>
            <a:r>
              <a:rPr lang="en-US" sz="4000" dirty="0"/>
              <a:t>&lt;= </a:t>
            </a:r>
            <a:r>
              <a:rPr lang="ru-RU" sz="4000" dirty="0"/>
              <a:t>ВЕС</a:t>
            </a:r>
            <a:r>
              <a:rPr lang="en-US" sz="4000" dirty="0"/>
              <a:t> </a:t>
            </a:r>
            <a:r>
              <a:rPr lang="ru-RU" sz="4000" dirty="0"/>
              <a:t>кратчайшего пути</a:t>
            </a:r>
            <a:r>
              <a:rPr lang="en-US" sz="4000" dirty="0"/>
              <a:t> </a:t>
            </a:r>
            <a:r>
              <a:rPr lang="ru-RU" sz="4000" dirty="0"/>
              <a:t>от 𝑣 до цели.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42B04-354A-1D3B-42DE-EE9BF0535F31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6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9202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4318F-D8D0-60FC-2319-E366510D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03212"/>
            <a:ext cx="10515600" cy="1325563"/>
          </a:xfrm>
        </p:spPr>
        <p:txBody>
          <a:bodyPr/>
          <a:lstStyle/>
          <a:p>
            <a:r>
              <a:rPr lang="ru-RU" b="1" dirty="0"/>
              <a:t>Утверждение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7B879-34A4-08F7-C0EA-751F49FA0172}"/>
              </a:ext>
            </a:extLst>
          </p:cNvPr>
          <p:cNvSpPr txBox="1"/>
          <p:nvPr/>
        </p:nvSpPr>
        <p:spPr>
          <a:xfrm>
            <a:off x="695325" y="2424934"/>
            <a:ext cx="113258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Эвристическая функция ℎ(𝑣) </a:t>
            </a:r>
            <a:r>
              <a:rPr lang="ru-RU" sz="4000" i="1" dirty="0"/>
              <a:t>монотонная</a:t>
            </a:r>
            <a:r>
              <a:rPr lang="ru-RU" sz="4000" dirty="0"/>
              <a:t>,</a:t>
            </a:r>
          </a:p>
          <a:p>
            <a:r>
              <a:rPr lang="ru-RU" sz="4000" dirty="0"/>
              <a:t>	если для любой вершины 𝑣1 и ее потомка 𝑣2 	 	</a:t>
            </a:r>
            <a:r>
              <a:rPr lang="en-US" sz="4000" dirty="0"/>
              <a:t>|</a:t>
            </a:r>
            <a:r>
              <a:rPr lang="ru-RU" sz="4000" dirty="0"/>
              <a:t>ℎ(𝑣1) - ℎ(𝑣2)</a:t>
            </a:r>
            <a:r>
              <a:rPr lang="en-US" sz="4000" dirty="0"/>
              <a:t>| &lt;=</a:t>
            </a:r>
            <a:r>
              <a:rPr lang="ru-RU" sz="4000" dirty="0"/>
              <a:t> 𝑐(𝑣1, 𝑣2)</a:t>
            </a:r>
          </a:p>
          <a:p>
            <a:endParaRPr lang="ru-RU" sz="4000" dirty="0"/>
          </a:p>
          <a:p>
            <a:r>
              <a:rPr lang="ru-RU" sz="4000" dirty="0"/>
              <a:t>где 𝑐(𝑣1, 𝑣2) — вес ребра от 𝑣1 до 𝑣2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4E23-B737-E61A-96FB-003D4A59FE9A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7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6091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51717-9A8A-90B6-1B1F-D39BF5030080}"/>
              </a:ext>
            </a:extLst>
          </p:cNvPr>
          <p:cNvSpPr txBox="1"/>
          <p:nvPr/>
        </p:nvSpPr>
        <p:spPr>
          <a:xfrm>
            <a:off x="695325" y="2767280"/>
            <a:ext cx="9970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Любая </a:t>
            </a:r>
            <a:r>
              <a:rPr lang="ru-RU" sz="4000" i="1" dirty="0"/>
              <a:t>монотонная</a:t>
            </a:r>
            <a:r>
              <a:rPr lang="ru-RU" sz="4000" dirty="0"/>
              <a:t> эвристика </a:t>
            </a:r>
            <a:r>
              <a:rPr lang="ru-RU" sz="4000" i="1" dirty="0"/>
              <a:t>допустима</a:t>
            </a:r>
            <a:r>
              <a:rPr lang="ru-RU" sz="4000" dirty="0"/>
              <a:t>, однако обратное неверно.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8FA9149-B651-C3B6-58EC-4293745A8BF8}"/>
              </a:ext>
            </a:extLst>
          </p:cNvPr>
          <p:cNvSpPr txBox="1">
            <a:spLocks/>
          </p:cNvSpPr>
          <p:nvPr/>
        </p:nvSpPr>
        <p:spPr>
          <a:xfrm>
            <a:off x="695325" y="303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Теорема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4A0E1-D3BB-81A1-8401-38EF7894FB69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8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8039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DC088E-188C-E270-2B69-6FEE9E5AA26C}"/>
              </a:ext>
            </a:extLst>
          </p:cNvPr>
          <p:cNvSpPr txBox="1"/>
          <p:nvPr/>
        </p:nvSpPr>
        <p:spPr>
          <a:xfrm>
            <a:off x="695325" y="2408266"/>
            <a:ext cx="10212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Если ℎ(𝑣) монотонна,</a:t>
            </a:r>
          </a:p>
          <a:p>
            <a:r>
              <a:rPr lang="ru-RU" sz="4000" dirty="0"/>
              <a:t>	 то последовательность значений 𝑓(𝑣)</a:t>
            </a:r>
          </a:p>
          <a:p>
            <a:r>
              <a:rPr lang="ru-RU" sz="4000" dirty="0"/>
              <a:t>	 на любом пути не убывает.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14EE83C-E4B4-1BC6-84C6-163BD1BC0D7B}"/>
              </a:ext>
            </a:extLst>
          </p:cNvPr>
          <p:cNvSpPr txBox="1">
            <a:spLocks/>
          </p:cNvSpPr>
          <p:nvPr/>
        </p:nvSpPr>
        <p:spPr>
          <a:xfrm>
            <a:off x="695325" y="3032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Утверждение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1CD58-C127-ACFC-EDBA-6BA3ADB8C4D3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9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61205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517</Words>
  <Application>Microsoft Office PowerPoint</Application>
  <PresentationFormat>Широкоэкранный</PresentationFormat>
  <Paragraphs>211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Алгоритм А*</vt:lpstr>
      <vt:lpstr>Презентация PowerPoint</vt:lpstr>
      <vt:lpstr>Соавторы</vt:lpstr>
      <vt:lpstr>Применение алгоритма</vt:lpstr>
      <vt:lpstr>Презентация PowerPoint</vt:lpstr>
      <vt:lpstr>Утверждение 1</vt:lpstr>
      <vt:lpstr>Утверждение 2</vt:lpstr>
      <vt:lpstr>Презентация PowerPoint</vt:lpstr>
      <vt:lpstr>Презентация PowerPoint</vt:lpstr>
      <vt:lpstr>Презентация PowerPoint</vt:lpstr>
      <vt:lpstr>Примеры эвристик</vt:lpstr>
      <vt:lpstr>Пример работы алгоритма</vt:lpstr>
      <vt:lpstr>Формальная постановка задачи</vt:lpstr>
      <vt:lpstr>Исследование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А*</dc:title>
  <dc:creator>Юрий Донской</dc:creator>
  <cp:lastModifiedBy>Юрий Донской</cp:lastModifiedBy>
  <cp:revision>21</cp:revision>
  <dcterms:created xsi:type="dcterms:W3CDTF">2022-12-10T06:44:39Z</dcterms:created>
  <dcterms:modified xsi:type="dcterms:W3CDTF">2023-01-16T06:18:32Z</dcterms:modified>
</cp:coreProperties>
</file>