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8" r:id="rId9"/>
    <p:sldId id="263" r:id="rId10"/>
    <p:sldId id="264" r:id="rId11"/>
    <p:sldId id="265" r:id="rId12"/>
    <p:sldId id="266" r:id="rId13"/>
    <p:sldId id="270" r:id="rId14"/>
    <p:sldId id="27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6" orient="horz" pos="1026" userDrawn="1">
          <p15:clr>
            <a:srgbClr val="000000"/>
          </p15:clr>
        </p15:guide>
        <p15:guide id="7" orient="horz" pos="1344" userDrawn="1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онской" initials="ЮД" lastIdx="1" clrIdx="0">
    <p:extLst>
      <p:ext uri="{19B8F6BF-5375-455C-9EA6-DF929625EA0E}">
        <p15:presenceInfo xmlns:p15="http://schemas.microsoft.com/office/powerpoint/2012/main" userId="5f755d427400b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EE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>
        <p:guide orient="horz" pos="2160"/>
        <p:guide pos="3840"/>
        <p:guide pos="438"/>
        <p:guide pos="7242"/>
        <p:guide orient="horz" pos="1026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15843</c:v>
                </c:pt>
                <c:pt idx="1">
                  <c:v>15843</c:v>
                </c:pt>
                <c:pt idx="2">
                  <c:v>15843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0-4BC5-AB72-0E8876743EB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99980001</c:v>
                </c:pt>
                <c:pt idx="1">
                  <c:v>99980001</c:v>
                </c:pt>
                <c:pt idx="2">
                  <c:v>99980001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C0-4BC5-AB72-0E8876743E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7.0000000000000001E-3</c:v>
                </c:pt>
                <c:pt idx="1">
                  <c:v>3.0000000000000001E-3</c:v>
                </c:pt>
                <c:pt idx="2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6-48C7-914B-06BA582B356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7.0000000000000001E-3</c:v>
                </c:pt>
                <c:pt idx="1">
                  <c:v>5.0000000000000001E-3</c:v>
                </c:pt>
                <c:pt idx="2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6-48C7-914B-06BA582B35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3.36</c:v>
                </c:pt>
                <c:pt idx="1">
                  <c:v>1.992</c:v>
                </c:pt>
                <c:pt idx="2">
                  <c:v>1.8680000000000001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B-494A-9E42-77173014A2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522.88800000000003</c:v>
                </c:pt>
                <c:pt idx="1">
                  <c:v>509.30200000000002</c:v>
                </c:pt>
                <c:pt idx="2">
                  <c:v>515.26700000000005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B-494A-9E42-77173014A2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8.00085426443957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FC-4F36-8832-3FEBFF9AACB3}"/>
                </c:ext>
              </c:extLst>
            </c:dLbl>
            <c:dLbl>
              <c:idx val="1"/>
              <c:layout>
                <c:manualLayout>
                  <c:x val="0"/>
                  <c:y val="-7.20076883799561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FC-4F36-8832-3FEBFF9AACB3}"/>
                </c:ext>
              </c:extLst>
            </c:dLbl>
            <c:dLbl>
              <c:idx val="2"/>
              <c:layout>
                <c:manualLayout>
                  <c:x val="8.9105764018244231E-17"/>
                  <c:y val="-7.60081155121759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FC-4F36-8832-3FEBFF9AA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61326270</c:v>
                </c:pt>
                <c:pt idx="1">
                  <c:v>61247134</c:v>
                </c:pt>
                <c:pt idx="2">
                  <c:v>62168719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0-45C5-887A-2AC3D61A75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61333877</c:v>
                </c:pt>
                <c:pt idx="1">
                  <c:v>61254665</c:v>
                </c:pt>
                <c:pt idx="2">
                  <c:v>62176352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0-45C5-887A-2AC3D61A75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40046984544176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B61-4F12-AB6D-33F19C90CBE2}"/>
                </c:ext>
              </c:extLst>
            </c:dLbl>
            <c:dLbl>
              <c:idx val="1"/>
              <c:layout>
                <c:manualLayout>
                  <c:x val="0"/>
                  <c:y val="-6.00064069832968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61-4F12-AB6D-33F19C90C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419.85899999999998</c:v>
                </c:pt>
                <c:pt idx="1">
                  <c:v>357.46899999999999</c:v>
                </c:pt>
                <c:pt idx="2">
                  <c:v>394.21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C-4390-8521-7C6DA0E71F9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4.40046984544176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61-4F12-AB6D-33F19C90C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404.69799999999998</c:v>
                </c:pt>
                <c:pt idx="1">
                  <c:v>338.47399999999999</c:v>
                </c:pt>
                <c:pt idx="2">
                  <c:v>402.32400000000001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C-4390-8521-7C6DA0E71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99960005</c:v>
                </c:pt>
                <c:pt idx="1">
                  <c:v>99960005</c:v>
                </c:pt>
                <c:pt idx="2">
                  <c:v>99960005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6-4D72-85FD-9D305270D1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99980001</c:v>
                </c:pt>
                <c:pt idx="1">
                  <c:v>99980001</c:v>
                </c:pt>
                <c:pt idx="2">
                  <c:v>99980001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6-4D72-85FD-9D305270D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720741095523694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4B-43B8-88EC-A1F102A205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520.35</c:v>
                </c:pt>
                <c:pt idx="1">
                  <c:v>577.82500000000005</c:v>
                </c:pt>
                <c:pt idx="2">
                  <c:v>567.40899999999999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C-42BD-BCBB-FE4AA7B699B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207410955236946E-3"/>
                  <c:y val="-7.334031685709738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4B-43B8-88EC-A1F102A20552}"/>
                </c:ext>
              </c:extLst>
            </c:dLbl>
            <c:dLbl>
              <c:idx val="2"/>
              <c:layout>
                <c:manualLayout>
                  <c:x val="0"/>
                  <c:y val="-3.60038441899780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4B-43B8-88EC-A1F102A205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518.48099999999999</c:v>
                </c:pt>
                <c:pt idx="1">
                  <c:v>556.89599999999996</c:v>
                </c:pt>
                <c:pt idx="2">
                  <c:v>571.096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C-42BD-BCBB-FE4AA7B699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56</c:v>
                </c:pt>
                <c:pt idx="1">
                  <c:v>56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3-4443-846C-6D3C3C3DDA7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89</c:v>
                </c:pt>
                <c:pt idx="1">
                  <c:v>89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3-4443-846C-6D3C3C3DDA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2E-3</c:v>
                </c:pt>
                <c:pt idx="1">
                  <c:v>1E-3</c:v>
                </c:pt>
                <c:pt idx="2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F-4AA1-85F4-77883410FF0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1E-3</c:v>
                </c:pt>
                <c:pt idx="1">
                  <c:v>2E-3</c:v>
                </c:pt>
                <c:pt idx="2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F-4AA1-85F4-77883410F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449</c:v>
                </c:pt>
                <c:pt idx="1">
                  <c:v>449</c:v>
                </c:pt>
                <c:pt idx="2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3C9-A51F-266032285F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807</c:v>
                </c:pt>
                <c:pt idx="1">
                  <c:v>807</c:v>
                </c:pt>
                <c:pt idx="2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3C9-A51F-266032285F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99DD-C3A1-4E43-82B5-7B1229FA4892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FD12-65D3-4BD9-9BF9-BA9BE7FFD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2C89-411D-3D14-BE01-EF341E23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593E5-62D7-7C0F-A600-6505B46A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737F-182A-2AEE-FC0A-DC74866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B0E4-3478-45CD-BA14-94BA3D5ED416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4B2A2-E72F-75E9-C0A4-9A07432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6AC6-67FF-B731-B62C-743B657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A5059-F124-1703-DFEF-64DD597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E454-5F46-75E9-DF49-310D6123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3B083-831D-0116-9221-76C8E68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618-DC4A-4DE4-9695-D8B423D93120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335-73C2-CAD5-0479-9A23B56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7DE7-485B-A242-F9DD-3F4C0C0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F9B7C-398B-E12F-F299-4060C01C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6D960-7041-E13B-0FF7-17420510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30E4F-085D-3155-8ED8-1533710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6F8-EE97-475C-9416-B898F9B8C4C9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7CB0-A345-D058-7FBD-8093B4B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5483-F777-1886-246C-892EEFF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8CDB-C484-4BF1-A125-0DE6231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A099-3660-BC73-AA61-F75E5CEC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28517-B429-7058-4915-5504D35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CA45-CD3F-43B5-A867-D7E3AA641EFC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97A8C-2589-8C10-3FAE-C61A17D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A17FB-DAC1-2683-1284-38AA22B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A50F3-1046-A3D8-4883-A67BA09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F5FF-4FC8-A92B-6D0E-81D5DD5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2EFD-AB03-0429-3EAB-A726F72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EF-F11C-4DBE-B446-EB690785ECD1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6B10C-F852-53D2-690D-3B08264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D9E75-9732-11AF-2A00-ECCA487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057A-F79A-9C2D-91D6-17FC057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77CBF-9053-1429-D9BE-6522989A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C995-CEC2-88F9-CCBD-B5A866A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C79CC-9917-1279-0DE1-D2373A6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C67-DBF0-4798-8AB0-D6C2EFF5322C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B6D7A-D3E1-78F5-4FA4-540E50D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77E58-2B7E-FF01-6C3C-FBF929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4C7A-47C5-63D5-DF86-5D342FC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506C-31B1-27F6-7E94-F2C7D4E7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9F0A0-2482-7B6D-4F42-48884A4D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EC49-3D89-3A77-9FA6-8F2A8EA0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42A1A6-4A30-5784-CB4B-15DFB8F6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FA5D40-90FF-3330-A014-1E125E3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F0-C5B2-41F4-8BA6-348B23B49BEA}" type="datetime1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09B40-EA3A-2FD5-BE9F-4F2A908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A20EE-001F-F4DE-4DA7-57BA2B3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696C-A63E-7A01-ECFB-A661CA0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B0D67-06EA-B5DB-586F-7D3ED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3AF-DE4F-4CFC-A0F6-A597EC31DAF3}" type="datetime1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E0927-E7D8-9FF3-DABB-9A3AA99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084B-F602-9227-06E9-4068661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D5D2A-10BA-C084-D47C-191A43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73D5-440D-47B5-8A8D-DE24648200BC}" type="datetime1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62565-80E7-CECE-802D-BB74048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E39A0-A9A0-AE6C-960A-546D813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98FA-20B5-EBC1-3D81-27C04C2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76D5-B1EE-5A7A-DD13-E5882EC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74411-64E7-433E-E389-DA1AB31B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AA406-B40D-3DC3-3A36-B4C1BD59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EF1-2005-49D4-918B-82D3A1D0FC93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453CA-99B0-3DB1-540D-F12659D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B2F63-B0EB-D8A7-AD15-5D47EA1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844A-A173-039C-9CDC-3661551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A7327-0B8B-E004-E877-3E1D97AA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9E196-4BF5-E62B-7506-B1F801E3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4C8E-969A-2900-164F-1217A1E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2A4B-3FDB-4D3B-A0C0-DAF6BCD00FBF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5C2B-E717-7AC3-3E09-8591D5A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94197-553E-083A-6F9C-D0EBAEE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AF5B-EEF7-5B7F-076D-5CBAA5D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9491A-F824-F0B7-9E34-69F6FD45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0917-8FD5-5E76-069E-9961618B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70A-B3E4-4404-AF38-B4515F7453A9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39BA-51B6-0770-2A9D-77A2339B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4A9BE-EBE7-D486-F27D-3B7C8EC3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nsko1/Algorythm-A-st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3E062-F8E5-F540-AB20-8E70C40A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8775"/>
            <a:ext cx="9144000" cy="1354029"/>
          </a:xfrm>
        </p:spPr>
        <p:txBody>
          <a:bodyPr/>
          <a:lstStyle/>
          <a:p>
            <a:r>
              <a:rPr lang="ru-RU" dirty="0"/>
              <a:t>Алгоритм А*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5E83F-CA94-657F-31F2-0D609035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034" y="3429000"/>
            <a:ext cx="4474780" cy="28220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Выполнил студент </a:t>
            </a:r>
          </a:p>
          <a:p>
            <a:pPr algn="l"/>
            <a:r>
              <a:rPr lang="ru-RU" dirty="0"/>
              <a:t>Б9121-09.03.03 ПИКД (4) </a:t>
            </a:r>
          </a:p>
          <a:p>
            <a:pPr algn="l"/>
            <a:r>
              <a:rPr lang="ru-RU" dirty="0"/>
              <a:t>Донской Юрий Александрович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</a:t>
            </a:r>
          </a:p>
          <a:p>
            <a:pPr algn="l"/>
            <a:r>
              <a:rPr lang="ru-RU" dirty="0"/>
              <a:t>Доцент ИМКТ </a:t>
            </a:r>
          </a:p>
          <a:p>
            <a:pPr algn="l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642B7-00C9-D3BB-A78E-0A4A927322E6}"/>
              </a:ext>
            </a:extLst>
          </p:cNvPr>
          <p:cNvSpPr txBox="1"/>
          <p:nvPr/>
        </p:nvSpPr>
        <p:spPr>
          <a:xfrm>
            <a:off x="5719598" y="6089432"/>
            <a:ext cx="7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313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BEFAC5-D06D-BF0A-20BA-1F98047B404E}"/>
              </a:ext>
            </a:extLst>
          </p:cNvPr>
          <p:cNvSpPr/>
          <p:nvPr/>
        </p:nvSpPr>
        <p:spPr>
          <a:xfrm>
            <a:off x="4800600" y="3770490"/>
            <a:ext cx="2183129" cy="41910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C770C6-4330-44BA-E62D-218FA6C92650}"/>
              </a:ext>
            </a:extLst>
          </p:cNvPr>
          <p:cNvSpPr/>
          <p:nvPr/>
        </p:nvSpPr>
        <p:spPr>
          <a:xfrm>
            <a:off x="2665292" y="2717381"/>
            <a:ext cx="2135308" cy="354724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088E-188C-E270-2B69-6FEE9E5AA26C}"/>
              </a:ext>
            </a:extLst>
          </p:cNvPr>
          <p:cNvSpPr txBox="1"/>
          <p:nvPr/>
        </p:nvSpPr>
        <p:spPr>
          <a:xfrm>
            <a:off x="695325" y="2522573"/>
            <a:ext cx="10212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Если ℎ(𝑣) монотонна,</a:t>
            </a:r>
          </a:p>
          <a:p>
            <a:r>
              <a:rPr lang="ru-RU" sz="3600" dirty="0"/>
              <a:t>	 то последовательность значений 𝑓(𝑣)</a:t>
            </a:r>
          </a:p>
          <a:p>
            <a:r>
              <a:rPr lang="ru-RU" sz="3600" dirty="0"/>
              <a:t>	 на любом пути не убывает.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1CD58-C127-ACFC-EDBA-6BA3ADB8C4D3}"/>
              </a:ext>
            </a:extLst>
          </p:cNvPr>
          <p:cNvSpPr txBox="1"/>
          <p:nvPr/>
        </p:nvSpPr>
        <p:spPr>
          <a:xfrm>
            <a:off x="11496674" y="6164317"/>
            <a:ext cx="6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224BE1A-1A65-67FF-B333-7571AD0F0DF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AB2575D-AE3F-7C4B-9392-CD7BDD56BC0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764088F5-C3B0-C352-89D6-D39CCF69B4A1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3</a:t>
              </a:r>
              <a:endParaRPr lang="ru-RU" sz="8800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7506606-30E7-E95A-2DB8-20ABFD1A764A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57CE31B-A83C-0237-A3D1-EA9B6AE1DE0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A85AC7-BFC3-76A8-62D1-3979F7CB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20CBBA-D1A8-82DF-B156-92D6A448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64469"/>
            <a:ext cx="2176779" cy="4857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4B780F-E332-9F3D-6E3E-928CC4D8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39" y="2917138"/>
            <a:ext cx="2748619" cy="48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5EDB0-7CE3-D414-6744-59B79C40488B}"/>
              </a:ext>
            </a:extLst>
          </p:cNvPr>
          <p:cNvSpPr txBox="1"/>
          <p:nvPr/>
        </p:nvSpPr>
        <p:spPr>
          <a:xfrm>
            <a:off x="695325" y="2802749"/>
            <a:ext cx="874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Алгоритм A* является оптимальным, </a:t>
            </a:r>
            <a:endParaRPr lang="en-US" sz="3600" dirty="0"/>
          </a:p>
          <a:p>
            <a:r>
              <a:rPr lang="ru-RU" sz="3600" dirty="0"/>
              <a:t>	если функция ℎ(𝑣) монотонна.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6009D-3589-014D-C8B9-5771C8309DBA}"/>
              </a:ext>
            </a:extLst>
          </p:cNvPr>
          <p:cNvSpPr txBox="1"/>
          <p:nvPr/>
        </p:nvSpPr>
        <p:spPr>
          <a:xfrm>
            <a:off x="11496675" y="6164317"/>
            <a:ext cx="63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11</a:t>
            </a:r>
            <a:endParaRPr lang="ru-RU" b="1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24DE8DB-538C-07E3-C0F6-8932EB19250A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E490BD6-0A5E-50BB-7B26-209976777DC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D0D68E8B-E6DC-AFB9-D036-EC655BAF0F78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4</a:t>
              </a:r>
              <a:endParaRPr lang="ru-RU" sz="8800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4761164-D053-7B08-16C8-B45B20990ABF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21D0A01-3CFE-C844-27AF-D735105B180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77B20C-390D-5ECD-6E60-64E7796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/>
              <p:nvPr/>
            </p:nvSpPr>
            <p:spPr>
              <a:xfrm>
                <a:off x="1564005" y="1628775"/>
                <a:ext cx="9389347" cy="539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i="1" dirty="0"/>
                  <a:t>Манхэттенское расстояние: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Расстояние Чебышева: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4000" b="1" dirty="0"/>
                  <a:t> </a:t>
                </a:r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Евклидово расстояние по прямой: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05" y="1628775"/>
                <a:ext cx="9389347" cy="5396157"/>
              </a:xfrm>
              <a:prstGeom prst="rect">
                <a:avLst/>
              </a:prstGeom>
              <a:blipFill>
                <a:blip r:embed="rId2"/>
                <a:stretch>
                  <a:fillRect t="-1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C0E509-9207-B9A4-3103-AFD5EDEADC1C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12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663DC12-A360-FDFB-1224-E085C7995D7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ED3BCFD-5901-265E-F798-453E9222AC9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CE432377-7DE5-F46E-D569-BE202238FF5A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5074589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Примеры эвристик</a:t>
              </a:r>
              <a:endParaRPr lang="ru-RU" sz="8800" dirty="0">
                <a:effectLst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B4A9BFF-95F8-4412-CC77-F64BDAC49D9C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50B6212-5542-8353-708F-273F97E9B3C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526923" y="963011"/>
              <a:ext cx="566507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9CD151A-3B26-DFDA-4F29-7A44C486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5FA78BF-E973-6B5D-E834-69B65D02B0B2}"/>
              </a:ext>
            </a:extLst>
          </p:cNvPr>
          <p:cNvGrpSpPr/>
          <p:nvPr/>
        </p:nvGrpSpPr>
        <p:grpSpPr>
          <a:xfrm>
            <a:off x="213878" y="2238123"/>
            <a:ext cx="481447" cy="523220"/>
            <a:chOff x="213878" y="2238123"/>
            <a:chExt cx="481447" cy="523220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D229CB3-F4F2-EC55-4F3B-4BF3041B7D77}"/>
                </a:ext>
              </a:extLst>
            </p:cNvPr>
            <p:cNvSpPr/>
            <p:nvPr/>
          </p:nvSpPr>
          <p:spPr>
            <a:xfrm>
              <a:off x="213878" y="2259533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8AA5A-FD66-D379-0A0F-DD897147F3AC}"/>
                </a:ext>
              </a:extLst>
            </p:cNvPr>
            <p:cNvSpPr txBox="1"/>
            <p:nvPr/>
          </p:nvSpPr>
          <p:spPr>
            <a:xfrm>
              <a:off x="229810" y="2238123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1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0CD23C8-CE38-07FD-3731-C8A3DB050A30}"/>
              </a:ext>
            </a:extLst>
          </p:cNvPr>
          <p:cNvGrpSpPr/>
          <p:nvPr/>
        </p:nvGrpSpPr>
        <p:grpSpPr>
          <a:xfrm>
            <a:off x="213878" y="3919779"/>
            <a:ext cx="481447" cy="523220"/>
            <a:chOff x="211579" y="3919779"/>
            <a:chExt cx="481447" cy="523220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823B22E-6700-08F1-3EB4-353FE903A06F}"/>
                </a:ext>
              </a:extLst>
            </p:cNvPr>
            <p:cNvSpPr/>
            <p:nvPr/>
          </p:nvSpPr>
          <p:spPr>
            <a:xfrm>
              <a:off x="211579" y="3941189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15DF5-0270-9D56-59F9-F8C6A2136672}"/>
                </a:ext>
              </a:extLst>
            </p:cNvPr>
            <p:cNvSpPr txBox="1"/>
            <p:nvPr/>
          </p:nvSpPr>
          <p:spPr>
            <a:xfrm>
              <a:off x="227511" y="3919779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2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B52A758-BA61-5281-32AD-6B2779860CC0}"/>
              </a:ext>
            </a:extLst>
          </p:cNvPr>
          <p:cNvGrpSpPr/>
          <p:nvPr/>
        </p:nvGrpSpPr>
        <p:grpSpPr>
          <a:xfrm>
            <a:off x="213878" y="5771048"/>
            <a:ext cx="481447" cy="523220"/>
            <a:chOff x="212645" y="5771048"/>
            <a:chExt cx="481447" cy="523220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BB2FA9D-5A29-F2E9-3B1A-99ED601786A1}"/>
                </a:ext>
              </a:extLst>
            </p:cNvPr>
            <p:cNvSpPr/>
            <p:nvPr/>
          </p:nvSpPr>
          <p:spPr>
            <a:xfrm>
              <a:off x="212645" y="5792458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B8A0F4-65CE-D43D-3359-7E76421BF831}"/>
                </a:ext>
              </a:extLst>
            </p:cNvPr>
            <p:cNvSpPr txBox="1"/>
            <p:nvPr/>
          </p:nvSpPr>
          <p:spPr>
            <a:xfrm>
              <a:off x="228577" y="5771048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91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C086C253-3185-9E00-563F-E650971B77B5}"/>
              </a:ext>
            </a:extLst>
          </p:cNvPr>
          <p:cNvSpPr/>
          <p:nvPr/>
        </p:nvSpPr>
        <p:spPr>
          <a:xfrm>
            <a:off x="8252834" y="1518613"/>
            <a:ext cx="3842231" cy="46902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0698F6-FB5E-3D0A-655A-C3887B8BFC93}"/>
              </a:ext>
            </a:extLst>
          </p:cNvPr>
          <p:cNvSpPr/>
          <p:nvPr/>
        </p:nvSpPr>
        <p:spPr>
          <a:xfrm>
            <a:off x="115900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D7B86-073E-ED19-3F69-15EBF2C11648}"/>
              </a:ext>
            </a:extLst>
          </p:cNvPr>
          <p:cNvSpPr/>
          <p:nvPr/>
        </p:nvSpPr>
        <p:spPr>
          <a:xfrm>
            <a:off x="217194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224E34-D2CF-6F4A-917B-8E2ADE8C8BF8}"/>
              </a:ext>
            </a:extLst>
          </p:cNvPr>
          <p:cNvSpPr/>
          <p:nvPr/>
        </p:nvSpPr>
        <p:spPr>
          <a:xfrm>
            <a:off x="318487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68A3D2-5B66-7C73-0F0F-803904D4209C}"/>
              </a:ext>
            </a:extLst>
          </p:cNvPr>
          <p:cNvSpPr/>
          <p:nvPr/>
        </p:nvSpPr>
        <p:spPr>
          <a:xfrm>
            <a:off x="419781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34B5BE-45EC-A7CB-1C31-7873BA855288}"/>
              </a:ext>
            </a:extLst>
          </p:cNvPr>
          <p:cNvSpPr/>
          <p:nvPr/>
        </p:nvSpPr>
        <p:spPr>
          <a:xfrm>
            <a:off x="521074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EF6C8-64D1-9B4B-6229-E9822AE77327}"/>
              </a:ext>
            </a:extLst>
          </p:cNvPr>
          <p:cNvSpPr/>
          <p:nvPr/>
        </p:nvSpPr>
        <p:spPr>
          <a:xfrm>
            <a:off x="622368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FCE4EC-0B49-597D-1D6C-1B0CC4AE853C}"/>
              </a:ext>
            </a:extLst>
          </p:cNvPr>
          <p:cNvSpPr/>
          <p:nvPr/>
        </p:nvSpPr>
        <p:spPr>
          <a:xfrm>
            <a:off x="723661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E868C4-62D8-09D5-54BC-2544D1208BD2}"/>
              </a:ext>
            </a:extLst>
          </p:cNvPr>
          <p:cNvSpPr/>
          <p:nvPr/>
        </p:nvSpPr>
        <p:spPr>
          <a:xfrm>
            <a:off x="115900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9FC33E-EF25-F361-34C3-645487085FAE}"/>
              </a:ext>
            </a:extLst>
          </p:cNvPr>
          <p:cNvSpPr/>
          <p:nvPr/>
        </p:nvSpPr>
        <p:spPr>
          <a:xfrm>
            <a:off x="217194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C89123-4EC7-C3BF-808F-4584D2C7BC12}"/>
              </a:ext>
            </a:extLst>
          </p:cNvPr>
          <p:cNvSpPr/>
          <p:nvPr/>
        </p:nvSpPr>
        <p:spPr>
          <a:xfrm>
            <a:off x="318487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965EC7-70B2-D171-C262-B7A5C86CA55C}"/>
              </a:ext>
            </a:extLst>
          </p:cNvPr>
          <p:cNvSpPr/>
          <p:nvPr/>
        </p:nvSpPr>
        <p:spPr>
          <a:xfrm>
            <a:off x="419781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010A49-CC74-B98C-B6D5-D99027240F0E}"/>
              </a:ext>
            </a:extLst>
          </p:cNvPr>
          <p:cNvSpPr/>
          <p:nvPr/>
        </p:nvSpPr>
        <p:spPr>
          <a:xfrm>
            <a:off x="521074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434D435-39FD-1938-CA68-190B932831D3}"/>
              </a:ext>
            </a:extLst>
          </p:cNvPr>
          <p:cNvSpPr/>
          <p:nvPr/>
        </p:nvSpPr>
        <p:spPr>
          <a:xfrm>
            <a:off x="622368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18BA17-2CDD-B2CF-8CAB-A5D6EBB1348E}"/>
              </a:ext>
            </a:extLst>
          </p:cNvPr>
          <p:cNvSpPr/>
          <p:nvPr/>
        </p:nvSpPr>
        <p:spPr>
          <a:xfrm>
            <a:off x="723661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14C9A6-FA94-AC3D-374C-3768F8C86ED2}"/>
              </a:ext>
            </a:extLst>
          </p:cNvPr>
          <p:cNvSpPr/>
          <p:nvPr/>
        </p:nvSpPr>
        <p:spPr>
          <a:xfrm>
            <a:off x="115900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D6106BC-7D69-6EF1-F29B-71E4B823D22E}"/>
              </a:ext>
            </a:extLst>
          </p:cNvPr>
          <p:cNvSpPr/>
          <p:nvPr/>
        </p:nvSpPr>
        <p:spPr>
          <a:xfrm>
            <a:off x="217194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9F33C13-904C-97B3-3761-068902269DCD}"/>
              </a:ext>
            </a:extLst>
          </p:cNvPr>
          <p:cNvSpPr/>
          <p:nvPr/>
        </p:nvSpPr>
        <p:spPr>
          <a:xfrm>
            <a:off x="318487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7452E0-B432-B720-B7CF-B4675B1FE76A}"/>
              </a:ext>
            </a:extLst>
          </p:cNvPr>
          <p:cNvSpPr/>
          <p:nvPr/>
        </p:nvSpPr>
        <p:spPr>
          <a:xfrm>
            <a:off x="419781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11DEAAE-B30D-9410-5152-539A396B52D2}"/>
              </a:ext>
            </a:extLst>
          </p:cNvPr>
          <p:cNvSpPr/>
          <p:nvPr/>
        </p:nvSpPr>
        <p:spPr>
          <a:xfrm>
            <a:off x="521074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637A2-21E2-88C3-831D-D95A104308C7}"/>
              </a:ext>
            </a:extLst>
          </p:cNvPr>
          <p:cNvSpPr/>
          <p:nvPr/>
        </p:nvSpPr>
        <p:spPr>
          <a:xfrm>
            <a:off x="622368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4C468E3-FDD6-D7FF-9BCB-67857CF611C2}"/>
              </a:ext>
            </a:extLst>
          </p:cNvPr>
          <p:cNvSpPr/>
          <p:nvPr/>
        </p:nvSpPr>
        <p:spPr>
          <a:xfrm>
            <a:off x="723661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5279541-A397-1997-8C64-B49A050B3B48}"/>
              </a:ext>
            </a:extLst>
          </p:cNvPr>
          <p:cNvSpPr/>
          <p:nvPr/>
        </p:nvSpPr>
        <p:spPr>
          <a:xfrm>
            <a:off x="115900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3873BC-0E97-F988-6211-650E2B635323}"/>
              </a:ext>
            </a:extLst>
          </p:cNvPr>
          <p:cNvSpPr/>
          <p:nvPr/>
        </p:nvSpPr>
        <p:spPr>
          <a:xfrm>
            <a:off x="217194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2F78776-3543-E59B-EB4C-6312EF1F5177}"/>
              </a:ext>
            </a:extLst>
          </p:cNvPr>
          <p:cNvSpPr/>
          <p:nvPr/>
        </p:nvSpPr>
        <p:spPr>
          <a:xfrm>
            <a:off x="318487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1538570-DD68-B17F-0ED1-D6B2063E358B}"/>
              </a:ext>
            </a:extLst>
          </p:cNvPr>
          <p:cNvSpPr/>
          <p:nvPr/>
        </p:nvSpPr>
        <p:spPr>
          <a:xfrm>
            <a:off x="419781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957477F-BF86-8A2D-A69E-A87A90473AF1}"/>
              </a:ext>
            </a:extLst>
          </p:cNvPr>
          <p:cNvSpPr/>
          <p:nvPr/>
        </p:nvSpPr>
        <p:spPr>
          <a:xfrm>
            <a:off x="521074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99E362-436C-7D77-5650-C4C74CD3341E}"/>
              </a:ext>
            </a:extLst>
          </p:cNvPr>
          <p:cNvSpPr/>
          <p:nvPr/>
        </p:nvSpPr>
        <p:spPr>
          <a:xfrm>
            <a:off x="622368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05701-8524-99DF-E72C-C305DC76A424}"/>
              </a:ext>
            </a:extLst>
          </p:cNvPr>
          <p:cNvSpPr/>
          <p:nvPr/>
        </p:nvSpPr>
        <p:spPr>
          <a:xfrm>
            <a:off x="723661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EB4888-437F-B4D3-BEBC-867AE5D371AC}"/>
              </a:ext>
            </a:extLst>
          </p:cNvPr>
          <p:cNvSpPr/>
          <p:nvPr/>
        </p:nvSpPr>
        <p:spPr>
          <a:xfrm>
            <a:off x="115900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1CF98BF-8730-48DD-DE1A-890C6B15ADFE}"/>
              </a:ext>
            </a:extLst>
          </p:cNvPr>
          <p:cNvSpPr/>
          <p:nvPr/>
        </p:nvSpPr>
        <p:spPr>
          <a:xfrm>
            <a:off x="217194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42DBE7-85AE-54DC-475F-E120F2004619}"/>
              </a:ext>
            </a:extLst>
          </p:cNvPr>
          <p:cNvSpPr/>
          <p:nvPr/>
        </p:nvSpPr>
        <p:spPr>
          <a:xfrm>
            <a:off x="318487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50C7BD0-A06B-177F-9D83-52F0C61AD7A7}"/>
              </a:ext>
            </a:extLst>
          </p:cNvPr>
          <p:cNvSpPr/>
          <p:nvPr/>
        </p:nvSpPr>
        <p:spPr>
          <a:xfrm>
            <a:off x="419781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51F3D81-2C5E-DE64-DB4C-A0E30FF4F546}"/>
              </a:ext>
            </a:extLst>
          </p:cNvPr>
          <p:cNvSpPr/>
          <p:nvPr/>
        </p:nvSpPr>
        <p:spPr>
          <a:xfrm>
            <a:off x="521074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E37F20D-2091-87D3-53F8-654B8086D744}"/>
              </a:ext>
            </a:extLst>
          </p:cNvPr>
          <p:cNvSpPr/>
          <p:nvPr/>
        </p:nvSpPr>
        <p:spPr>
          <a:xfrm>
            <a:off x="622368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577EC62-23C4-17B0-BFEA-0A0704D38ABE}"/>
              </a:ext>
            </a:extLst>
          </p:cNvPr>
          <p:cNvSpPr/>
          <p:nvPr/>
        </p:nvSpPr>
        <p:spPr>
          <a:xfrm>
            <a:off x="723661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F6D8D1-6E50-1912-0D73-D30160D1D38B}"/>
              </a:ext>
            </a:extLst>
          </p:cNvPr>
          <p:cNvSpPr/>
          <p:nvPr/>
        </p:nvSpPr>
        <p:spPr>
          <a:xfrm>
            <a:off x="8334172" y="1702532"/>
            <a:ext cx="1367001" cy="136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C626B4-84C1-4341-4B33-0885A3AB43ED}"/>
              </a:ext>
            </a:extLst>
          </p:cNvPr>
          <p:cNvSpPr txBox="1"/>
          <p:nvPr/>
        </p:nvSpPr>
        <p:spPr>
          <a:xfrm>
            <a:off x="8334171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9986C-C500-D1F8-E361-E42CCAAFA893}"/>
              </a:ext>
            </a:extLst>
          </p:cNvPr>
          <p:cNvSpPr txBox="1"/>
          <p:nvPr/>
        </p:nvSpPr>
        <p:spPr>
          <a:xfrm>
            <a:off x="8334172" y="2607868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AD61D-ADA5-5E57-3FCC-C987883A86C5}"/>
              </a:ext>
            </a:extLst>
          </p:cNvPr>
          <p:cNvSpPr txBox="1"/>
          <p:nvPr/>
        </p:nvSpPr>
        <p:spPr>
          <a:xfrm>
            <a:off x="9350390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2123C-3979-E1CE-5E57-E4097168D9D5}"/>
              </a:ext>
            </a:extLst>
          </p:cNvPr>
          <p:cNvSpPr txBox="1"/>
          <p:nvPr/>
        </p:nvSpPr>
        <p:spPr>
          <a:xfrm>
            <a:off x="9350390" y="2607867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Знак умножения 48">
            <a:extLst>
              <a:ext uri="{FF2B5EF4-FFF2-40B4-BE49-F238E27FC236}">
                <a16:creationId xmlns:a16="http://schemas.microsoft.com/office/drawing/2014/main" id="{6A011227-B78A-A0D0-DB42-706418D779C7}"/>
              </a:ext>
            </a:extLst>
          </p:cNvPr>
          <p:cNvSpPr/>
          <p:nvPr/>
        </p:nvSpPr>
        <p:spPr>
          <a:xfrm>
            <a:off x="7367998" y="3601526"/>
            <a:ext cx="517628" cy="5176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Круг: прозрачная заливка 49">
            <a:extLst>
              <a:ext uri="{FF2B5EF4-FFF2-40B4-BE49-F238E27FC236}">
                <a16:creationId xmlns:a16="http://schemas.microsoft.com/office/drawing/2014/main" id="{1795244D-BF06-4419-D0A7-6D2801E5533D}"/>
              </a:ext>
            </a:extLst>
          </p:cNvPr>
          <p:cNvSpPr/>
          <p:nvPr/>
        </p:nvSpPr>
        <p:spPr>
          <a:xfrm>
            <a:off x="2369010" y="3667213"/>
            <a:ext cx="386254" cy="386254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Круг: прозрачная заливка 50">
            <a:extLst>
              <a:ext uri="{FF2B5EF4-FFF2-40B4-BE49-F238E27FC236}">
                <a16:creationId xmlns:a16="http://schemas.microsoft.com/office/drawing/2014/main" id="{8416702A-9DAC-3E9C-7401-1AE3CF85C72A}"/>
              </a:ext>
            </a:extLst>
          </p:cNvPr>
          <p:cNvSpPr/>
          <p:nvPr/>
        </p:nvSpPr>
        <p:spPr>
          <a:xfrm>
            <a:off x="176557" y="3036483"/>
            <a:ext cx="689742" cy="689742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Знак умножения 51">
            <a:extLst>
              <a:ext uri="{FF2B5EF4-FFF2-40B4-BE49-F238E27FC236}">
                <a16:creationId xmlns:a16="http://schemas.microsoft.com/office/drawing/2014/main" id="{2D088C22-1F6B-6485-7867-87157208FB82}"/>
              </a:ext>
            </a:extLst>
          </p:cNvPr>
          <p:cNvSpPr/>
          <p:nvPr/>
        </p:nvSpPr>
        <p:spPr>
          <a:xfrm>
            <a:off x="121378" y="4458960"/>
            <a:ext cx="800100" cy="8001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9F378C-623F-E4EA-7148-3DB524ECAC42}"/>
              </a:ext>
            </a:extLst>
          </p:cNvPr>
          <p:cNvSpPr txBox="1"/>
          <p:nvPr/>
        </p:nvSpPr>
        <p:spPr>
          <a:xfrm>
            <a:off x="9767395" y="1679900"/>
            <a:ext cx="194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ячейки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683D1-B371-3C82-FAB2-F368387DF97B}"/>
              </a:ext>
            </a:extLst>
          </p:cNvPr>
          <p:cNvSpPr txBox="1"/>
          <p:nvPr/>
        </p:nvSpPr>
        <p:spPr>
          <a:xfrm>
            <a:off x="-306086" y="2735315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376AC-5D5A-3E7C-CE52-BE3AE4E1EE63}"/>
              </a:ext>
            </a:extLst>
          </p:cNvPr>
          <p:cNvSpPr txBox="1"/>
          <p:nvPr/>
        </p:nvSpPr>
        <p:spPr>
          <a:xfrm>
            <a:off x="-306086" y="4225513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68F16-0ACA-D069-13B6-C759C890FBCE}"/>
              </a:ext>
            </a:extLst>
          </p:cNvPr>
          <p:cNvSpPr txBox="1"/>
          <p:nvPr/>
        </p:nvSpPr>
        <p:spPr>
          <a:xfrm>
            <a:off x="167138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9EC7BE-0854-A4B0-8FC3-F7BF6ECDFD5F}"/>
              </a:ext>
            </a:extLst>
          </p:cNvPr>
          <p:cNvSpPr txBox="1"/>
          <p:nvPr/>
        </p:nvSpPr>
        <p:spPr>
          <a:xfrm>
            <a:off x="268432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14E315-3D8B-3894-FB91-834E578F677F}"/>
              </a:ext>
            </a:extLst>
          </p:cNvPr>
          <p:cNvSpPr txBox="1"/>
          <p:nvPr/>
        </p:nvSpPr>
        <p:spPr>
          <a:xfrm>
            <a:off x="3704151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210522-1198-15FB-9662-D56B44316B49}"/>
              </a:ext>
            </a:extLst>
          </p:cNvPr>
          <p:cNvSpPr txBox="1"/>
          <p:nvPr/>
        </p:nvSpPr>
        <p:spPr>
          <a:xfrm>
            <a:off x="471019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85C02-439E-0FA6-1FF9-1B067D54CD6A}"/>
              </a:ext>
            </a:extLst>
          </p:cNvPr>
          <p:cNvSpPr txBox="1"/>
          <p:nvPr/>
        </p:nvSpPr>
        <p:spPr>
          <a:xfrm>
            <a:off x="572312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EDB7A2-8893-ADB8-C0C7-AF49C30A34CC}"/>
              </a:ext>
            </a:extLst>
          </p:cNvPr>
          <p:cNvSpPr txBox="1"/>
          <p:nvPr/>
        </p:nvSpPr>
        <p:spPr>
          <a:xfrm>
            <a:off x="673606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BBE0EF-5C7E-F9A4-7FD8-22CDADE6789E}"/>
              </a:ext>
            </a:extLst>
          </p:cNvPr>
          <p:cNvSpPr txBox="1"/>
          <p:nvPr/>
        </p:nvSpPr>
        <p:spPr>
          <a:xfrm>
            <a:off x="7758848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90DA8-D51B-4332-1BF7-653EA071C694}"/>
              </a:ext>
            </a:extLst>
          </p:cNvPr>
          <p:cNvSpPr txBox="1"/>
          <p:nvPr/>
        </p:nvSpPr>
        <p:spPr>
          <a:xfrm>
            <a:off x="167138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0A69E-3C4C-0978-B21F-49F092146FFB}"/>
              </a:ext>
            </a:extLst>
          </p:cNvPr>
          <p:cNvSpPr txBox="1"/>
          <p:nvPr/>
        </p:nvSpPr>
        <p:spPr>
          <a:xfrm>
            <a:off x="268432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E478D3-2014-BD6A-D555-188F8659CD4E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A3D10-C1F2-BAC3-6708-323E9826DA9B}"/>
              </a:ext>
            </a:extLst>
          </p:cNvPr>
          <p:cNvSpPr txBox="1"/>
          <p:nvPr/>
        </p:nvSpPr>
        <p:spPr>
          <a:xfrm>
            <a:off x="471019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49CF5F-2033-8D3C-4C37-F3B2A505FEDC}"/>
              </a:ext>
            </a:extLst>
          </p:cNvPr>
          <p:cNvSpPr txBox="1"/>
          <p:nvPr/>
        </p:nvSpPr>
        <p:spPr>
          <a:xfrm>
            <a:off x="572312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C1BC3C-310B-1FAA-855F-44E6A199B1F0}"/>
              </a:ext>
            </a:extLst>
          </p:cNvPr>
          <p:cNvSpPr txBox="1"/>
          <p:nvPr/>
        </p:nvSpPr>
        <p:spPr>
          <a:xfrm>
            <a:off x="673606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5C8D9-FA3B-D603-BC19-5FF37CD2978B}"/>
              </a:ext>
            </a:extLst>
          </p:cNvPr>
          <p:cNvSpPr txBox="1"/>
          <p:nvPr/>
        </p:nvSpPr>
        <p:spPr>
          <a:xfrm>
            <a:off x="7758848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698D9-D4F8-5B86-141D-10AC7497957D}"/>
              </a:ext>
            </a:extLst>
          </p:cNvPr>
          <p:cNvSpPr txBox="1"/>
          <p:nvPr/>
        </p:nvSpPr>
        <p:spPr>
          <a:xfrm>
            <a:off x="167138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D0FBD2-5785-D0ED-9447-78AE8AEAA88A}"/>
              </a:ext>
            </a:extLst>
          </p:cNvPr>
          <p:cNvSpPr txBox="1"/>
          <p:nvPr/>
        </p:nvSpPr>
        <p:spPr>
          <a:xfrm>
            <a:off x="268432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547A2E-0D80-37BA-98C6-A91FBD7BC382}"/>
              </a:ext>
            </a:extLst>
          </p:cNvPr>
          <p:cNvSpPr txBox="1"/>
          <p:nvPr/>
        </p:nvSpPr>
        <p:spPr>
          <a:xfrm>
            <a:off x="3704151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7FC15-D8B3-9AA3-6306-F2EC7020A39D}"/>
              </a:ext>
            </a:extLst>
          </p:cNvPr>
          <p:cNvSpPr txBox="1"/>
          <p:nvPr/>
        </p:nvSpPr>
        <p:spPr>
          <a:xfrm>
            <a:off x="471019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EC96C0-07D6-F5BD-A399-337486EC7A25}"/>
              </a:ext>
            </a:extLst>
          </p:cNvPr>
          <p:cNvSpPr txBox="1"/>
          <p:nvPr/>
        </p:nvSpPr>
        <p:spPr>
          <a:xfrm>
            <a:off x="572312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74633-2D2D-AE2A-E7FA-D1B18EB2EF07}"/>
              </a:ext>
            </a:extLst>
          </p:cNvPr>
          <p:cNvSpPr txBox="1"/>
          <p:nvPr/>
        </p:nvSpPr>
        <p:spPr>
          <a:xfrm>
            <a:off x="673606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F56870-2A99-CA1B-A301-61F4C0E23164}"/>
              </a:ext>
            </a:extLst>
          </p:cNvPr>
          <p:cNvSpPr txBox="1"/>
          <p:nvPr/>
        </p:nvSpPr>
        <p:spPr>
          <a:xfrm>
            <a:off x="7758848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B71EC1-5B90-CC2D-010B-EDB722090840}"/>
              </a:ext>
            </a:extLst>
          </p:cNvPr>
          <p:cNvSpPr txBox="1"/>
          <p:nvPr/>
        </p:nvSpPr>
        <p:spPr>
          <a:xfrm>
            <a:off x="167138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FC6690-C8B1-14B1-6BAF-63915C333614}"/>
              </a:ext>
            </a:extLst>
          </p:cNvPr>
          <p:cNvSpPr txBox="1"/>
          <p:nvPr/>
        </p:nvSpPr>
        <p:spPr>
          <a:xfrm>
            <a:off x="268432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1A9B4-21CD-BACD-4CC3-8CEFD257C955}"/>
              </a:ext>
            </a:extLst>
          </p:cNvPr>
          <p:cNvSpPr txBox="1"/>
          <p:nvPr/>
        </p:nvSpPr>
        <p:spPr>
          <a:xfrm>
            <a:off x="3704151" y="4444315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BD9BB6-3DF7-3F3F-603D-004CB5DD5C3E}"/>
              </a:ext>
            </a:extLst>
          </p:cNvPr>
          <p:cNvSpPr txBox="1"/>
          <p:nvPr/>
        </p:nvSpPr>
        <p:spPr>
          <a:xfrm>
            <a:off x="471019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071844-7F8D-C235-0879-D20990166FBC}"/>
              </a:ext>
            </a:extLst>
          </p:cNvPr>
          <p:cNvSpPr txBox="1"/>
          <p:nvPr/>
        </p:nvSpPr>
        <p:spPr>
          <a:xfrm>
            <a:off x="572312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C249E0-0A4B-0656-B3B7-5A7A0BDD5E82}"/>
              </a:ext>
            </a:extLst>
          </p:cNvPr>
          <p:cNvSpPr txBox="1"/>
          <p:nvPr/>
        </p:nvSpPr>
        <p:spPr>
          <a:xfrm>
            <a:off x="673606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28CCF3-4FCE-4B5D-1EAC-B0652869BEE2}"/>
              </a:ext>
            </a:extLst>
          </p:cNvPr>
          <p:cNvSpPr txBox="1"/>
          <p:nvPr/>
        </p:nvSpPr>
        <p:spPr>
          <a:xfrm>
            <a:off x="7758848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8983FC-4085-294C-F91E-7B3000B590DA}"/>
              </a:ext>
            </a:extLst>
          </p:cNvPr>
          <p:cNvSpPr txBox="1"/>
          <p:nvPr/>
        </p:nvSpPr>
        <p:spPr>
          <a:xfrm>
            <a:off x="167138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F86889-9B3A-8AC9-0DFB-BE86AABA2CDD}"/>
              </a:ext>
            </a:extLst>
          </p:cNvPr>
          <p:cNvSpPr txBox="1"/>
          <p:nvPr/>
        </p:nvSpPr>
        <p:spPr>
          <a:xfrm>
            <a:off x="268432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129657-AFB8-2D0E-DEBF-45F7BE29BF78}"/>
              </a:ext>
            </a:extLst>
          </p:cNvPr>
          <p:cNvSpPr txBox="1"/>
          <p:nvPr/>
        </p:nvSpPr>
        <p:spPr>
          <a:xfrm>
            <a:off x="3704151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9C4A62-612B-34C3-F697-1F11A4D3BD90}"/>
              </a:ext>
            </a:extLst>
          </p:cNvPr>
          <p:cNvSpPr txBox="1"/>
          <p:nvPr/>
        </p:nvSpPr>
        <p:spPr>
          <a:xfrm>
            <a:off x="471019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08B19-1889-86E3-ED6D-BCD30BDA30AF}"/>
              </a:ext>
            </a:extLst>
          </p:cNvPr>
          <p:cNvSpPr txBox="1"/>
          <p:nvPr/>
        </p:nvSpPr>
        <p:spPr>
          <a:xfrm>
            <a:off x="572312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B1C52-5AB0-ABAB-2F34-8FFDF82DC5C3}"/>
              </a:ext>
            </a:extLst>
          </p:cNvPr>
          <p:cNvSpPr txBox="1"/>
          <p:nvPr/>
        </p:nvSpPr>
        <p:spPr>
          <a:xfrm>
            <a:off x="673606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97062F-5E92-CC99-3DA5-BE22B1B312CC}"/>
              </a:ext>
            </a:extLst>
          </p:cNvPr>
          <p:cNvSpPr txBox="1"/>
          <p:nvPr/>
        </p:nvSpPr>
        <p:spPr>
          <a:xfrm>
            <a:off x="7758848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8752E0-127E-C9A8-7E9A-73541CA39E0A}"/>
              </a:ext>
            </a:extLst>
          </p:cNvPr>
          <p:cNvSpPr txBox="1"/>
          <p:nvPr/>
        </p:nvSpPr>
        <p:spPr>
          <a:xfrm>
            <a:off x="268432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9401E4-C814-0880-3793-8E9F613E3E77}"/>
              </a:ext>
            </a:extLst>
          </p:cNvPr>
          <p:cNvSpPr txBox="1"/>
          <p:nvPr/>
        </p:nvSpPr>
        <p:spPr>
          <a:xfrm>
            <a:off x="216307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01BE6A-ACF0-97AB-FD2F-2F6AA483FD29}"/>
              </a:ext>
            </a:extLst>
          </p:cNvPr>
          <p:cNvSpPr txBox="1"/>
          <p:nvPr/>
        </p:nvSpPr>
        <p:spPr>
          <a:xfrm>
            <a:off x="2163074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E98D04-6F48-7833-AADE-EC88A451EF53}"/>
              </a:ext>
            </a:extLst>
          </p:cNvPr>
          <p:cNvSpPr txBox="1"/>
          <p:nvPr/>
        </p:nvSpPr>
        <p:spPr>
          <a:xfrm>
            <a:off x="168025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99407-ABD5-9624-643D-E0936372F28A}"/>
              </a:ext>
            </a:extLst>
          </p:cNvPr>
          <p:cNvSpPr txBox="1"/>
          <p:nvPr/>
        </p:nvSpPr>
        <p:spPr>
          <a:xfrm>
            <a:off x="115900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0BD1DE-BB18-B74A-DE54-51B640F87865}"/>
              </a:ext>
            </a:extLst>
          </p:cNvPr>
          <p:cNvSpPr txBox="1"/>
          <p:nvPr/>
        </p:nvSpPr>
        <p:spPr>
          <a:xfrm>
            <a:off x="1159006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9FB04E-D9C3-9AD8-CEB2-EAE7D26AFDFD}"/>
              </a:ext>
            </a:extLst>
          </p:cNvPr>
          <p:cNvSpPr txBox="1"/>
          <p:nvPr/>
        </p:nvSpPr>
        <p:spPr>
          <a:xfrm>
            <a:off x="369993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DC0075-D7A8-29EB-1932-94EE8F2D4E61}"/>
              </a:ext>
            </a:extLst>
          </p:cNvPr>
          <p:cNvSpPr txBox="1"/>
          <p:nvPr/>
        </p:nvSpPr>
        <p:spPr>
          <a:xfrm>
            <a:off x="3178688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72A07B-1F20-F382-1147-2EC20D206C14}"/>
              </a:ext>
            </a:extLst>
          </p:cNvPr>
          <p:cNvSpPr txBox="1"/>
          <p:nvPr/>
        </p:nvSpPr>
        <p:spPr>
          <a:xfrm>
            <a:off x="3178688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40B82F-616C-E158-023F-381EA4442275}"/>
              </a:ext>
            </a:extLst>
          </p:cNvPr>
          <p:cNvSpPr txBox="1"/>
          <p:nvPr/>
        </p:nvSpPr>
        <p:spPr>
          <a:xfrm>
            <a:off x="36999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FA08FC-4112-B24B-43CA-278C37EA6C43}"/>
              </a:ext>
            </a:extLst>
          </p:cNvPr>
          <p:cNvSpPr txBox="1"/>
          <p:nvPr/>
        </p:nvSpPr>
        <p:spPr>
          <a:xfrm>
            <a:off x="3178687" y="4840608"/>
            <a:ext cx="34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93AC7-6EA1-EACE-2D9F-61AC57F61AD3}"/>
              </a:ext>
            </a:extLst>
          </p:cNvPr>
          <p:cNvSpPr txBox="1"/>
          <p:nvPr/>
        </p:nvSpPr>
        <p:spPr>
          <a:xfrm>
            <a:off x="3178688" y="4460262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31F4A2-4C1E-B821-D28C-E9894C016F2D}"/>
              </a:ext>
            </a:extLst>
          </p:cNvPr>
          <p:cNvSpPr txBox="1"/>
          <p:nvPr/>
        </p:nvSpPr>
        <p:spPr>
          <a:xfrm>
            <a:off x="26833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B1E56B-E6A4-1B0B-C98A-2E27E43B2769}"/>
              </a:ext>
            </a:extLst>
          </p:cNvPr>
          <p:cNvSpPr txBox="1"/>
          <p:nvPr/>
        </p:nvSpPr>
        <p:spPr>
          <a:xfrm>
            <a:off x="2162088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7B5541-7245-1FD4-6B09-00EFE4886C23}"/>
              </a:ext>
            </a:extLst>
          </p:cNvPr>
          <p:cNvSpPr txBox="1"/>
          <p:nvPr/>
        </p:nvSpPr>
        <p:spPr>
          <a:xfrm>
            <a:off x="2162088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FFD90D-40E9-5579-8F2D-77BE4591723D}"/>
              </a:ext>
            </a:extLst>
          </p:cNvPr>
          <p:cNvSpPr txBox="1"/>
          <p:nvPr/>
        </p:nvSpPr>
        <p:spPr>
          <a:xfrm>
            <a:off x="1686092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943A73-23BD-9449-E5B8-183AF3B2BF12}"/>
              </a:ext>
            </a:extLst>
          </p:cNvPr>
          <p:cNvSpPr txBox="1"/>
          <p:nvPr/>
        </p:nvSpPr>
        <p:spPr>
          <a:xfrm>
            <a:off x="1164846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508F8-6DCE-381A-7B75-92D37FFC4D88}"/>
              </a:ext>
            </a:extLst>
          </p:cNvPr>
          <p:cNvSpPr txBox="1"/>
          <p:nvPr/>
        </p:nvSpPr>
        <p:spPr>
          <a:xfrm>
            <a:off x="1164846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9DBD9-9969-B1E2-98C1-65544C97ABC4}"/>
              </a:ext>
            </a:extLst>
          </p:cNvPr>
          <p:cNvSpPr txBox="1"/>
          <p:nvPr/>
        </p:nvSpPr>
        <p:spPr>
          <a:xfrm>
            <a:off x="168609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928F51-9BE1-B5E2-E2C7-51B00459716E}"/>
              </a:ext>
            </a:extLst>
          </p:cNvPr>
          <p:cNvSpPr txBox="1"/>
          <p:nvPr/>
        </p:nvSpPr>
        <p:spPr>
          <a:xfrm>
            <a:off x="116484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CEF6FD-E80D-4313-214A-A3C6EDF048E0}"/>
              </a:ext>
            </a:extLst>
          </p:cNvPr>
          <p:cNvSpPr txBox="1"/>
          <p:nvPr/>
        </p:nvSpPr>
        <p:spPr>
          <a:xfrm>
            <a:off x="116484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2EFE06-E9B9-206F-8C68-0CF6747CCD57}"/>
              </a:ext>
            </a:extLst>
          </p:cNvPr>
          <p:cNvSpPr txBox="1"/>
          <p:nvPr/>
        </p:nvSpPr>
        <p:spPr>
          <a:xfrm>
            <a:off x="2683334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C47862-AC52-3B61-8FFF-60E0DACC0F5D}"/>
              </a:ext>
            </a:extLst>
          </p:cNvPr>
          <p:cNvSpPr txBox="1"/>
          <p:nvPr/>
        </p:nvSpPr>
        <p:spPr>
          <a:xfrm>
            <a:off x="2162088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3F6986-39B4-8192-0817-CB5CB24B8960}"/>
              </a:ext>
            </a:extLst>
          </p:cNvPr>
          <p:cNvSpPr txBox="1"/>
          <p:nvPr/>
        </p:nvSpPr>
        <p:spPr>
          <a:xfrm>
            <a:off x="2162087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E5310-8CF6-9A67-B209-4699549E1ED7}"/>
              </a:ext>
            </a:extLst>
          </p:cNvPr>
          <p:cNvSpPr/>
          <p:nvPr/>
        </p:nvSpPr>
        <p:spPr>
          <a:xfrm>
            <a:off x="3195149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B6F88D-5DED-0EC7-E5D1-ED6DD9EE9185}"/>
              </a:ext>
            </a:extLst>
          </p:cNvPr>
          <p:cNvSpPr txBox="1"/>
          <p:nvPr/>
        </p:nvSpPr>
        <p:spPr>
          <a:xfrm>
            <a:off x="370654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EFD99B-DD2E-614E-4B7B-946F63CF7DE5}"/>
              </a:ext>
            </a:extLst>
          </p:cNvPr>
          <p:cNvSpPr txBox="1"/>
          <p:nvPr/>
        </p:nvSpPr>
        <p:spPr>
          <a:xfrm>
            <a:off x="318529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41A14A-28C1-F5E7-1369-AC1291C7BF7D}"/>
              </a:ext>
            </a:extLst>
          </p:cNvPr>
          <p:cNvSpPr txBox="1"/>
          <p:nvPr/>
        </p:nvSpPr>
        <p:spPr>
          <a:xfrm>
            <a:off x="318529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89A94A-F69D-67FB-C507-839CC8CCE11F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126" name="Стрелка: влево 125">
            <a:extLst>
              <a:ext uri="{FF2B5EF4-FFF2-40B4-BE49-F238E27FC236}">
                <a16:creationId xmlns:a16="http://schemas.microsoft.com/office/drawing/2014/main" id="{2D257809-74A5-D255-6DFA-E769B8CA19AC}"/>
              </a:ext>
            </a:extLst>
          </p:cNvPr>
          <p:cNvSpPr/>
          <p:nvPr/>
        </p:nvSpPr>
        <p:spPr>
          <a:xfrm>
            <a:off x="8587570" y="2132951"/>
            <a:ext cx="860202" cy="416169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: влево 126">
            <a:extLst>
              <a:ext uri="{FF2B5EF4-FFF2-40B4-BE49-F238E27FC236}">
                <a16:creationId xmlns:a16="http://schemas.microsoft.com/office/drawing/2014/main" id="{6B211C08-CB9C-33C5-29E8-953D85FBBC3D}"/>
              </a:ext>
            </a:extLst>
          </p:cNvPr>
          <p:cNvSpPr/>
          <p:nvPr/>
        </p:nvSpPr>
        <p:spPr>
          <a:xfrm>
            <a:off x="3364803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: влево 127">
            <a:extLst>
              <a:ext uri="{FF2B5EF4-FFF2-40B4-BE49-F238E27FC236}">
                <a16:creationId xmlns:a16="http://schemas.microsoft.com/office/drawing/2014/main" id="{814C773A-9F8B-40BD-9577-A05FA0950F89}"/>
              </a:ext>
            </a:extLst>
          </p:cNvPr>
          <p:cNvSpPr/>
          <p:nvPr/>
        </p:nvSpPr>
        <p:spPr>
          <a:xfrm rot="19051957">
            <a:off x="3343184" y="2791572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: влево 128">
            <a:extLst>
              <a:ext uri="{FF2B5EF4-FFF2-40B4-BE49-F238E27FC236}">
                <a16:creationId xmlns:a16="http://schemas.microsoft.com/office/drawing/2014/main" id="{90D4321C-C934-41D6-8837-DF6F54BA20D8}"/>
              </a:ext>
            </a:extLst>
          </p:cNvPr>
          <p:cNvSpPr/>
          <p:nvPr/>
        </p:nvSpPr>
        <p:spPr>
          <a:xfrm rot="2144835">
            <a:off x="3343184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: влево 129">
            <a:extLst>
              <a:ext uri="{FF2B5EF4-FFF2-40B4-BE49-F238E27FC236}">
                <a16:creationId xmlns:a16="http://schemas.microsoft.com/office/drawing/2014/main" id="{3845D017-A12E-359F-A3CD-94839DC52D6D}"/>
              </a:ext>
            </a:extLst>
          </p:cNvPr>
          <p:cNvSpPr/>
          <p:nvPr/>
        </p:nvSpPr>
        <p:spPr>
          <a:xfrm rot="5400000">
            <a:off x="2312510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: влево 130">
            <a:extLst>
              <a:ext uri="{FF2B5EF4-FFF2-40B4-BE49-F238E27FC236}">
                <a16:creationId xmlns:a16="http://schemas.microsoft.com/office/drawing/2014/main" id="{E4CCA5D0-314B-A1EC-559D-24B9FBB7B598}"/>
              </a:ext>
            </a:extLst>
          </p:cNvPr>
          <p:cNvSpPr/>
          <p:nvPr/>
        </p:nvSpPr>
        <p:spPr>
          <a:xfrm rot="8672282">
            <a:off x="1301535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: влево 131">
            <a:extLst>
              <a:ext uri="{FF2B5EF4-FFF2-40B4-BE49-F238E27FC236}">
                <a16:creationId xmlns:a16="http://schemas.microsoft.com/office/drawing/2014/main" id="{18DC0E43-9D88-DCE3-0835-325EDDBB3E8A}"/>
              </a:ext>
            </a:extLst>
          </p:cNvPr>
          <p:cNvSpPr/>
          <p:nvPr/>
        </p:nvSpPr>
        <p:spPr>
          <a:xfrm rot="10800000">
            <a:off x="1305713" y="3767260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: влево 132">
            <a:extLst>
              <a:ext uri="{FF2B5EF4-FFF2-40B4-BE49-F238E27FC236}">
                <a16:creationId xmlns:a16="http://schemas.microsoft.com/office/drawing/2014/main" id="{BBFC6376-890F-E474-DE4D-00E99FEDCB6F}"/>
              </a:ext>
            </a:extLst>
          </p:cNvPr>
          <p:cNvSpPr/>
          <p:nvPr/>
        </p:nvSpPr>
        <p:spPr>
          <a:xfrm rot="12971541">
            <a:off x="1305713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: влево 133">
            <a:extLst>
              <a:ext uri="{FF2B5EF4-FFF2-40B4-BE49-F238E27FC236}">
                <a16:creationId xmlns:a16="http://schemas.microsoft.com/office/drawing/2014/main" id="{F01D5FCA-F975-5AD3-B219-4CE3EA144EB9}"/>
              </a:ext>
            </a:extLst>
          </p:cNvPr>
          <p:cNvSpPr/>
          <p:nvPr/>
        </p:nvSpPr>
        <p:spPr>
          <a:xfrm rot="16200000">
            <a:off x="2333756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0642CF-8DF7-2639-F916-2A2B840BC3AB}"/>
              </a:ext>
            </a:extLst>
          </p:cNvPr>
          <p:cNvSpPr txBox="1"/>
          <p:nvPr/>
        </p:nvSpPr>
        <p:spPr>
          <a:xfrm>
            <a:off x="471831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A9B364-01E7-4325-8728-45A6F41C1B10}"/>
              </a:ext>
            </a:extLst>
          </p:cNvPr>
          <p:cNvSpPr txBox="1"/>
          <p:nvPr/>
        </p:nvSpPr>
        <p:spPr>
          <a:xfrm>
            <a:off x="4197069" y="2884986"/>
            <a:ext cx="44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5C8181A-3B7D-444A-91AD-D0E01EAD70CF}"/>
              </a:ext>
            </a:extLst>
          </p:cNvPr>
          <p:cNvSpPr txBox="1"/>
          <p:nvPr/>
        </p:nvSpPr>
        <p:spPr>
          <a:xfrm>
            <a:off x="4197070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39" name="Стрелка: влево 138">
            <a:extLst>
              <a:ext uri="{FF2B5EF4-FFF2-40B4-BE49-F238E27FC236}">
                <a16:creationId xmlns:a16="http://schemas.microsoft.com/office/drawing/2014/main" id="{8C1A19FB-3C28-7517-61F2-0CE867E7C6A8}"/>
              </a:ext>
            </a:extLst>
          </p:cNvPr>
          <p:cNvSpPr/>
          <p:nvPr/>
        </p:nvSpPr>
        <p:spPr>
          <a:xfrm rot="19051957">
            <a:off x="4418440" y="2747015"/>
            <a:ext cx="377053" cy="19729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A7311-7130-84FB-F555-62638F817FFF}"/>
              </a:ext>
            </a:extLst>
          </p:cNvPr>
          <p:cNvSpPr txBox="1"/>
          <p:nvPr/>
        </p:nvSpPr>
        <p:spPr>
          <a:xfrm>
            <a:off x="471708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A90764-6579-2ED3-70C9-22B91EFFBB55}"/>
              </a:ext>
            </a:extLst>
          </p:cNvPr>
          <p:cNvSpPr txBox="1"/>
          <p:nvPr/>
        </p:nvSpPr>
        <p:spPr>
          <a:xfrm>
            <a:off x="4195839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AAB5E9-A40C-C909-4E20-0F0821E90F03}"/>
              </a:ext>
            </a:extLst>
          </p:cNvPr>
          <p:cNvSpPr txBox="1"/>
          <p:nvPr/>
        </p:nvSpPr>
        <p:spPr>
          <a:xfrm>
            <a:off x="4195840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43" name="Стрелка: влево 142">
            <a:extLst>
              <a:ext uri="{FF2B5EF4-FFF2-40B4-BE49-F238E27FC236}">
                <a16:creationId xmlns:a16="http://schemas.microsoft.com/office/drawing/2014/main" id="{633EE9EE-5D35-C820-38E2-64A90D01F132}"/>
              </a:ext>
            </a:extLst>
          </p:cNvPr>
          <p:cNvSpPr/>
          <p:nvPr/>
        </p:nvSpPr>
        <p:spPr>
          <a:xfrm>
            <a:off x="4483620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8FAF83-3CDB-63DE-C1E9-32B8BACBA639}"/>
              </a:ext>
            </a:extLst>
          </p:cNvPr>
          <p:cNvSpPr txBox="1"/>
          <p:nvPr/>
        </p:nvSpPr>
        <p:spPr>
          <a:xfrm>
            <a:off x="470956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11D50-58C7-A62D-70FE-9DCF7ADED576}"/>
              </a:ext>
            </a:extLst>
          </p:cNvPr>
          <p:cNvSpPr txBox="1"/>
          <p:nvPr/>
        </p:nvSpPr>
        <p:spPr>
          <a:xfrm>
            <a:off x="4188323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EF73-9D3B-1C13-BF44-33A4B8F1D2D4}"/>
              </a:ext>
            </a:extLst>
          </p:cNvPr>
          <p:cNvSpPr txBox="1"/>
          <p:nvPr/>
        </p:nvSpPr>
        <p:spPr>
          <a:xfrm>
            <a:off x="4188323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7" name="Стрелка: влево 146">
            <a:extLst>
              <a:ext uri="{FF2B5EF4-FFF2-40B4-BE49-F238E27FC236}">
                <a16:creationId xmlns:a16="http://schemas.microsoft.com/office/drawing/2014/main" id="{2303F164-39AB-6C94-1976-F759D1A75BC3}"/>
              </a:ext>
            </a:extLst>
          </p:cNvPr>
          <p:cNvSpPr/>
          <p:nvPr/>
        </p:nvSpPr>
        <p:spPr>
          <a:xfrm rot="2144835">
            <a:off x="4383615" y="4781142"/>
            <a:ext cx="395453" cy="208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A0469D-21B2-2547-FBFA-7C72CF8D2910}"/>
              </a:ext>
            </a:extLst>
          </p:cNvPr>
          <p:cNvSpPr txBox="1"/>
          <p:nvPr/>
        </p:nvSpPr>
        <p:spPr>
          <a:xfrm>
            <a:off x="572214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91D0BC-26C0-BAD9-94FD-6FF0280862E7}"/>
              </a:ext>
            </a:extLst>
          </p:cNvPr>
          <p:cNvSpPr txBox="1"/>
          <p:nvPr/>
        </p:nvSpPr>
        <p:spPr>
          <a:xfrm>
            <a:off x="5200893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C6CAD9-6BE5-DEEE-D0B3-B372A633CA31}"/>
              </a:ext>
            </a:extLst>
          </p:cNvPr>
          <p:cNvSpPr txBox="1"/>
          <p:nvPr/>
        </p:nvSpPr>
        <p:spPr>
          <a:xfrm>
            <a:off x="5200894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1" name="Стрелка: влево 150">
            <a:extLst>
              <a:ext uri="{FF2B5EF4-FFF2-40B4-BE49-F238E27FC236}">
                <a16:creationId xmlns:a16="http://schemas.microsoft.com/office/drawing/2014/main" id="{A8987720-67AA-F309-C391-1FF5DCC5035B}"/>
              </a:ext>
            </a:extLst>
          </p:cNvPr>
          <p:cNvSpPr/>
          <p:nvPr/>
        </p:nvSpPr>
        <p:spPr>
          <a:xfrm rot="18936202">
            <a:off x="5488674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DC8880-4D31-5890-AE06-5FAF6EE0BC9E}"/>
              </a:ext>
            </a:extLst>
          </p:cNvPr>
          <p:cNvSpPr txBox="1"/>
          <p:nvPr/>
        </p:nvSpPr>
        <p:spPr>
          <a:xfrm>
            <a:off x="5722140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3554381-EEE6-B478-FB35-A70EF69D0E39}"/>
              </a:ext>
            </a:extLst>
          </p:cNvPr>
          <p:cNvSpPr txBox="1"/>
          <p:nvPr/>
        </p:nvSpPr>
        <p:spPr>
          <a:xfrm>
            <a:off x="5200893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4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85F50E-2F74-86DD-4C84-2B9654C295F8}"/>
              </a:ext>
            </a:extLst>
          </p:cNvPr>
          <p:cNvSpPr txBox="1"/>
          <p:nvPr/>
        </p:nvSpPr>
        <p:spPr>
          <a:xfrm>
            <a:off x="5200894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5" name="Стрелка: влево 154">
            <a:extLst>
              <a:ext uri="{FF2B5EF4-FFF2-40B4-BE49-F238E27FC236}">
                <a16:creationId xmlns:a16="http://schemas.microsoft.com/office/drawing/2014/main" id="{B3308D78-A76B-2DC0-0390-ABE087281163}"/>
              </a:ext>
            </a:extLst>
          </p:cNvPr>
          <p:cNvSpPr/>
          <p:nvPr/>
        </p:nvSpPr>
        <p:spPr>
          <a:xfrm>
            <a:off x="5488674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42B1CB-4406-CF7F-735D-BFFAD457DA27}"/>
              </a:ext>
            </a:extLst>
          </p:cNvPr>
          <p:cNvSpPr txBox="1"/>
          <p:nvPr/>
        </p:nvSpPr>
        <p:spPr>
          <a:xfrm>
            <a:off x="5722140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3C2A05-F78D-6E70-384C-C5168EC3C939}"/>
              </a:ext>
            </a:extLst>
          </p:cNvPr>
          <p:cNvSpPr txBox="1"/>
          <p:nvPr/>
        </p:nvSpPr>
        <p:spPr>
          <a:xfrm>
            <a:off x="5200893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04B78D-65A0-6C5A-F2E7-DE7DABE38325}"/>
              </a:ext>
            </a:extLst>
          </p:cNvPr>
          <p:cNvSpPr txBox="1"/>
          <p:nvPr/>
        </p:nvSpPr>
        <p:spPr>
          <a:xfrm>
            <a:off x="5200894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9" name="Стрелка: влево 158">
            <a:extLst>
              <a:ext uri="{FF2B5EF4-FFF2-40B4-BE49-F238E27FC236}">
                <a16:creationId xmlns:a16="http://schemas.microsoft.com/office/drawing/2014/main" id="{8393B2E8-AC64-EC9E-9478-9E85C6DE2556}"/>
              </a:ext>
            </a:extLst>
          </p:cNvPr>
          <p:cNvSpPr/>
          <p:nvPr/>
        </p:nvSpPr>
        <p:spPr>
          <a:xfrm rot="2095274">
            <a:off x="5488674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36B733-C822-692E-0928-1E71E498C119}"/>
              </a:ext>
            </a:extLst>
          </p:cNvPr>
          <p:cNvSpPr txBox="1"/>
          <p:nvPr/>
        </p:nvSpPr>
        <p:spPr>
          <a:xfrm>
            <a:off x="4725954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297D8F-67DE-9413-1E05-D472E483443A}"/>
              </a:ext>
            </a:extLst>
          </p:cNvPr>
          <p:cNvSpPr txBox="1"/>
          <p:nvPr/>
        </p:nvSpPr>
        <p:spPr>
          <a:xfrm>
            <a:off x="4204707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7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10AEBF-50FC-0055-CFE0-B4BEC1430923}"/>
              </a:ext>
            </a:extLst>
          </p:cNvPr>
          <p:cNvSpPr txBox="1"/>
          <p:nvPr/>
        </p:nvSpPr>
        <p:spPr>
          <a:xfrm>
            <a:off x="4204708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3" name="Стрелка: влево 162">
            <a:extLst>
              <a:ext uri="{FF2B5EF4-FFF2-40B4-BE49-F238E27FC236}">
                <a16:creationId xmlns:a16="http://schemas.microsoft.com/office/drawing/2014/main" id="{E136054D-D76E-DE2E-32A8-6368BC15C746}"/>
              </a:ext>
            </a:extLst>
          </p:cNvPr>
          <p:cNvSpPr/>
          <p:nvPr/>
        </p:nvSpPr>
        <p:spPr>
          <a:xfrm rot="5400000">
            <a:off x="4492488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1F65A1-BEFA-93AB-7F0E-B5071D341005}"/>
              </a:ext>
            </a:extLst>
          </p:cNvPr>
          <p:cNvSpPr txBox="1"/>
          <p:nvPr/>
        </p:nvSpPr>
        <p:spPr>
          <a:xfrm>
            <a:off x="3698241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2A228F-9184-5D6B-E2FC-630FF9D78300}"/>
              </a:ext>
            </a:extLst>
          </p:cNvPr>
          <p:cNvSpPr txBox="1"/>
          <p:nvPr/>
        </p:nvSpPr>
        <p:spPr>
          <a:xfrm>
            <a:off x="3176994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5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57A503-84CF-72A7-749F-5C2231E46D60}"/>
              </a:ext>
            </a:extLst>
          </p:cNvPr>
          <p:cNvSpPr txBox="1"/>
          <p:nvPr/>
        </p:nvSpPr>
        <p:spPr>
          <a:xfrm>
            <a:off x="3176995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7" name="Стрелка: влево 166">
            <a:extLst>
              <a:ext uri="{FF2B5EF4-FFF2-40B4-BE49-F238E27FC236}">
                <a16:creationId xmlns:a16="http://schemas.microsoft.com/office/drawing/2014/main" id="{23B88EC5-542F-BC0B-39F7-7B58CAB82443}"/>
              </a:ext>
            </a:extLst>
          </p:cNvPr>
          <p:cNvSpPr/>
          <p:nvPr/>
        </p:nvSpPr>
        <p:spPr>
          <a:xfrm rot="8867714">
            <a:off x="3464775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DBCD3BF-2E00-2421-DE1D-3A53EC2A4850}"/>
              </a:ext>
            </a:extLst>
          </p:cNvPr>
          <p:cNvSpPr txBox="1"/>
          <p:nvPr/>
        </p:nvSpPr>
        <p:spPr>
          <a:xfrm>
            <a:off x="674313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CCFD4E-8065-D6EF-770E-37DEBFD3A125}"/>
              </a:ext>
            </a:extLst>
          </p:cNvPr>
          <p:cNvSpPr txBox="1"/>
          <p:nvPr/>
        </p:nvSpPr>
        <p:spPr>
          <a:xfrm>
            <a:off x="6221885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33DB288-E6BF-4AC8-44DF-0F2D97CA8624}"/>
              </a:ext>
            </a:extLst>
          </p:cNvPr>
          <p:cNvSpPr txBox="1"/>
          <p:nvPr/>
        </p:nvSpPr>
        <p:spPr>
          <a:xfrm>
            <a:off x="6221886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1" name="Стрелка: влево 170">
            <a:extLst>
              <a:ext uri="{FF2B5EF4-FFF2-40B4-BE49-F238E27FC236}">
                <a16:creationId xmlns:a16="http://schemas.microsoft.com/office/drawing/2014/main" id="{A3F88E79-B5BD-566A-F4BB-C7D4EF9926CF}"/>
              </a:ext>
            </a:extLst>
          </p:cNvPr>
          <p:cNvSpPr/>
          <p:nvPr/>
        </p:nvSpPr>
        <p:spPr>
          <a:xfrm rot="18936202">
            <a:off x="6509666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66448A-AD16-F61D-98A8-2B970F051444}"/>
              </a:ext>
            </a:extLst>
          </p:cNvPr>
          <p:cNvSpPr txBox="1"/>
          <p:nvPr/>
        </p:nvSpPr>
        <p:spPr>
          <a:xfrm>
            <a:off x="6743132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4A80D4-3DA8-8754-0789-77E36DABAB3A}"/>
              </a:ext>
            </a:extLst>
          </p:cNvPr>
          <p:cNvSpPr txBox="1"/>
          <p:nvPr/>
        </p:nvSpPr>
        <p:spPr>
          <a:xfrm>
            <a:off x="6221885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F5015AF-A443-AB37-8143-265565425767}"/>
              </a:ext>
            </a:extLst>
          </p:cNvPr>
          <p:cNvSpPr txBox="1"/>
          <p:nvPr/>
        </p:nvSpPr>
        <p:spPr>
          <a:xfrm>
            <a:off x="6221886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5" name="Стрелка: влево 174">
            <a:extLst>
              <a:ext uri="{FF2B5EF4-FFF2-40B4-BE49-F238E27FC236}">
                <a16:creationId xmlns:a16="http://schemas.microsoft.com/office/drawing/2014/main" id="{E4C551A1-1F70-BAB9-5BA9-9D45EF4FC7F4}"/>
              </a:ext>
            </a:extLst>
          </p:cNvPr>
          <p:cNvSpPr/>
          <p:nvPr/>
        </p:nvSpPr>
        <p:spPr>
          <a:xfrm>
            <a:off x="6509666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63F108-42D6-E3F1-F00B-FC9A1B9FDDA1}"/>
              </a:ext>
            </a:extLst>
          </p:cNvPr>
          <p:cNvSpPr txBox="1"/>
          <p:nvPr/>
        </p:nvSpPr>
        <p:spPr>
          <a:xfrm>
            <a:off x="6743132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E642CAE-D118-8142-66E1-FBB950C11637}"/>
              </a:ext>
            </a:extLst>
          </p:cNvPr>
          <p:cNvSpPr txBox="1"/>
          <p:nvPr/>
        </p:nvSpPr>
        <p:spPr>
          <a:xfrm>
            <a:off x="6221885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C76AF5-2020-9DD4-7A88-9B9CEE647B1B}"/>
              </a:ext>
            </a:extLst>
          </p:cNvPr>
          <p:cNvSpPr txBox="1"/>
          <p:nvPr/>
        </p:nvSpPr>
        <p:spPr>
          <a:xfrm>
            <a:off x="6221886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11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9" name="Стрелка: влево 178">
            <a:extLst>
              <a:ext uri="{FF2B5EF4-FFF2-40B4-BE49-F238E27FC236}">
                <a16:creationId xmlns:a16="http://schemas.microsoft.com/office/drawing/2014/main" id="{68F98683-3492-8057-9D12-ACBE6131D6DD}"/>
              </a:ext>
            </a:extLst>
          </p:cNvPr>
          <p:cNvSpPr/>
          <p:nvPr/>
        </p:nvSpPr>
        <p:spPr>
          <a:xfrm rot="2095274">
            <a:off x="6509666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559101-B960-E217-B59D-C8C01377F030}"/>
              </a:ext>
            </a:extLst>
          </p:cNvPr>
          <p:cNvSpPr txBox="1"/>
          <p:nvPr/>
        </p:nvSpPr>
        <p:spPr>
          <a:xfrm>
            <a:off x="7730709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ABFCD2-CF06-B80D-A140-13119E6F19E5}"/>
              </a:ext>
            </a:extLst>
          </p:cNvPr>
          <p:cNvSpPr txBox="1"/>
          <p:nvPr/>
        </p:nvSpPr>
        <p:spPr>
          <a:xfrm>
            <a:off x="7177575" y="3919527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4259C45-D46F-7314-808E-07892BC11A82}"/>
              </a:ext>
            </a:extLst>
          </p:cNvPr>
          <p:cNvSpPr txBox="1"/>
          <p:nvPr/>
        </p:nvSpPr>
        <p:spPr>
          <a:xfrm>
            <a:off x="7156567" y="3430636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CB4ED73-13EC-3DD3-717F-7CBB137A6246}"/>
              </a:ext>
            </a:extLst>
          </p:cNvPr>
          <p:cNvSpPr txBox="1"/>
          <p:nvPr/>
        </p:nvSpPr>
        <p:spPr>
          <a:xfrm>
            <a:off x="773070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79B8FCE-49EE-0ED4-DD9C-588ADE876D5C}"/>
              </a:ext>
            </a:extLst>
          </p:cNvPr>
          <p:cNvSpPr txBox="1"/>
          <p:nvPr/>
        </p:nvSpPr>
        <p:spPr>
          <a:xfrm>
            <a:off x="7209462" y="4840608"/>
            <a:ext cx="50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05F52DF-67D3-7E31-FDA7-6D26BF17451E}"/>
              </a:ext>
            </a:extLst>
          </p:cNvPr>
          <p:cNvSpPr txBox="1"/>
          <p:nvPr/>
        </p:nvSpPr>
        <p:spPr>
          <a:xfrm>
            <a:off x="7209463" y="4460262"/>
            <a:ext cx="40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EE09A3-369E-9368-BADF-818946442916}"/>
              </a:ext>
            </a:extLst>
          </p:cNvPr>
          <p:cNvSpPr txBox="1"/>
          <p:nvPr/>
        </p:nvSpPr>
        <p:spPr>
          <a:xfrm>
            <a:off x="571686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71B1E01-26E6-6EE0-8B46-0D970087B055}"/>
              </a:ext>
            </a:extLst>
          </p:cNvPr>
          <p:cNvSpPr txBox="1"/>
          <p:nvPr/>
        </p:nvSpPr>
        <p:spPr>
          <a:xfrm>
            <a:off x="5195621" y="2884986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5A3F4A-4118-D00F-EE50-C784053EF612}"/>
              </a:ext>
            </a:extLst>
          </p:cNvPr>
          <p:cNvSpPr txBox="1"/>
          <p:nvPr/>
        </p:nvSpPr>
        <p:spPr>
          <a:xfrm>
            <a:off x="5195621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20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EDDEF80-568A-155C-B763-85BCC9E4C57F}"/>
              </a:ext>
            </a:extLst>
          </p:cNvPr>
          <p:cNvSpPr txBox="1"/>
          <p:nvPr/>
        </p:nvSpPr>
        <p:spPr>
          <a:xfrm>
            <a:off x="6714109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2E1358-A0CF-3522-423A-D98357906F75}"/>
              </a:ext>
            </a:extLst>
          </p:cNvPr>
          <p:cNvSpPr txBox="1"/>
          <p:nvPr/>
        </p:nvSpPr>
        <p:spPr>
          <a:xfrm>
            <a:off x="6192863" y="2884986"/>
            <a:ext cx="44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12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AD1E750-FEA2-6B00-7A1B-217122CF2CAC}"/>
              </a:ext>
            </a:extLst>
          </p:cNvPr>
          <p:cNvSpPr txBox="1"/>
          <p:nvPr/>
        </p:nvSpPr>
        <p:spPr>
          <a:xfrm>
            <a:off x="6192862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BC57079-EE80-8715-96E6-862A9871A490}"/>
              </a:ext>
            </a:extLst>
          </p:cNvPr>
          <p:cNvSpPr txBox="1"/>
          <p:nvPr/>
        </p:nvSpPr>
        <p:spPr>
          <a:xfrm>
            <a:off x="773731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3E2A795-5809-E991-41DC-D8E99DDFCBFA}"/>
              </a:ext>
            </a:extLst>
          </p:cNvPr>
          <p:cNvSpPr txBox="1"/>
          <p:nvPr/>
        </p:nvSpPr>
        <p:spPr>
          <a:xfrm>
            <a:off x="7216071" y="2884986"/>
            <a:ext cx="50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86D688-7592-B390-5FD6-DDC7FDB0CE4D}"/>
              </a:ext>
            </a:extLst>
          </p:cNvPr>
          <p:cNvSpPr txBox="1"/>
          <p:nvPr/>
        </p:nvSpPr>
        <p:spPr>
          <a:xfrm>
            <a:off x="7216070" y="2504640"/>
            <a:ext cx="50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5" name="Стрелка: влево 194">
            <a:extLst>
              <a:ext uri="{FF2B5EF4-FFF2-40B4-BE49-F238E27FC236}">
                <a16:creationId xmlns:a16="http://schemas.microsoft.com/office/drawing/2014/main" id="{B70C9508-622C-2DA0-7832-4B2BCA9E6646}"/>
              </a:ext>
            </a:extLst>
          </p:cNvPr>
          <p:cNvSpPr/>
          <p:nvPr/>
        </p:nvSpPr>
        <p:spPr>
          <a:xfrm>
            <a:off x="7395578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трелка: влево 195">
            <a:extLst>
              <a:ext uri="{FF2B5EF4-FFF2-40B4-BE49-F238E27FC236}">
                <a16:creationId xmlns:a16="http://schemas.microsoft.com/office/drawing/2014/main" id="{57F6CCE8-3340-EC6F-969B-FE2B428D285C}"/>
              </a:ext>
            </a:extLst>
          </p:cNvPr>
          <p:cNvSpPr/>
          <p:nvPr/>
        </p:nvSpPr>
        <p:spPr>
          <a:xfrm rot="19051957">
            <a:off x="7479558" y="2750542"/>
            <a:ext cx="360160" cy="189170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Стрелка: влево 196">
            <a:extLst>
              <a:ext uri="{FF2B5EF4-FFF2-40B4-BE49-F238E27FC236}">
                <a16:creationId xmlns:a16="http://schemas.microsoft.com/office/drawing/2014/main" id="{908D64C2-D6BB-CDED-5796-35210CC6B073}"/>
              </a:ext>
            </a:extLst>
          </p:cNvPr>
          <p:cNvSpPr/>
          <p:nvPr/>
        </p:nvSpPr>
        <p:spPr>
          <a:xfrm rot="2144835">
            <a:off x="7450242" y="4783670"/>
            <a:ext cx="402704" cy="20397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Стрелка: влево 197">
            <a:extLst>
              <a:ext uri="{FF2B5EF4-FFF2-40B4-BE49-F238E27FC236}">
                <a16:creationId xmlns:a16="http://schemas.microsoft.com/office/drawing/2014/main" id="{563C3B8B-7936-AA63-E91E-3963F609D3B4}"/>
              </a:ext>
            </a:extLst>
          </p:cNvPr>
          <p:cNvSpPr/>
          <p:nvPr/>
        </p:nvSpPr>
        <p:spPr>
          <a:xfrm rot="12971541">
            <a:off x="5496703" y="2838264"/>
            <a:ext cx="272422" cy="214226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Стрелка: влево 198">
            <a:extLst>
              <a:ext uri="{FF2B5EF4-FFF2-40B4-BE49-F238E27FC236}">
                <a16:creationId xmlns:a16="http://schemas.microsoft.com/office/drawing/2014/main" id="{77D87502-0D3F-FA14-9764-55166EF12A9A}"/>
              </a:ext>
            </a:extLst>
          </p:cNvPr>
          <p:cNvSpPr/>
          <p:nvPr/>
        </p:nvSpPr>
        <p:spPr>
          <a:xfrm rot="16200000">
            <a:off x="6364531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DE2EA4-72B4-DD96-41F9-024155906B95}"/>
              </a:ext>
            </a:extLst>
          </p:cNvPr>
          <p:cNvSpPr txBox="1"/>
          <p:nvPr/>
        </p:nvSpPr>
        <p:spPr>
          <a:xfrm>
            <a:off x="8256356" y="3080932"/>
            <a:ext cx="3877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r>
              <a:rPr lang="ru-RU" b="1" dirty="0"/>
              <a:t> – стоимость данной вершины</a:t>
            </a:r>
          </a:p>
          <a:p>
            <a:endParaRPr lang="en-US" b="1" dirty="0"/>
          </a:p>
          <a:p>
            <a:r>
              <a:rPr lang="en-US" b="1" dirty="0"/>
              <a:t>G</a:t>
            </a:r>
            <a:r>
              <a:rPr lang="ru-RU" b="1" dirty="0"/>
              <a:t> – стоимость пройденного пути</a:t>
            </a:r>
          </a:p>
          <a:p>
            <a:endParaRPr lang="en-US" b="1" dirty="0"/>
          </a:p>
          <a:p>
            <a:r>
              <a:rPr lang="en-US" b="1" dirty="0"/>
              <a:t>H</a:t>
            </a:r>
            <a:r>
              <a:rPr lang="ru-RU" b="1" dirty="0"/>
              <a:t> – эвристическая оценка пути от текущей до конечной вершины</a:t>
            </a:r>
          </a:p>
          <a:p>
            <a:endParaRPr lang="ru-RU" b="1" dirty="0"/>
          </a:p>
          <a:p>
            <a:r>
              <a:rPr lang="en-US" b="1" dirty="0"/>
              <a:t>F</a:t>
            </a:r>
            <a:r>
              <a:rPr lang="ru-RU" b="1" dirty="0"/>
              <a:t> = </a:t>
            </a:r>
            <a:r>
              <a:rPr lang="en-US" b="1" dirty="0"/>
              <a:t>G + H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         – указатель на родительскую ячейку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5599B-17BC-A548-698D-C8FCE7E8C59A}"/>
              </a:ext>
            </a:extLst>
          </p:cNvPr>
          <p:cNvSpPr txBox="1"/>
          <p:nvPr/>
        </p:nvSpPr>
        <p:spPr>
          <a:xfrm>
            <a:off x="11496675" y="6164317"/>
            <a:ext cx="61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13</a:t>
            </a:r>
            <a:endParaRPr lang="ru-RU" b="1" dirty="0"/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DDB29AED-CC57-C85E-F0B6-37C61B815B2A}"/>
              </a:ext>
            </a:extLst>
          </p:cNvPr>
          <p:cNvSpPr/>
          <p:nvPr/>
        </p:nvSpPr>
        <p:spPr>
          <a:xfrm>
            <a:off x="8356020" y="5589714"/>
            <a:ext cx="414823" cy="26560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11D5A8D-484A-9941-611B-2164141874E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C39957FD-F6EA-1198-8F27-3ADE82249561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Заголовок 1">
              <a:extLst>
                <a:ext uri="{FF2B5EF4-FFF2-40B4-BE49-F238E27FC236}">
                  <a16:creationId xmlns:a16="http://schemas.microsoft.com/office/drawing/2014/main" id="{187746B5-D8C6-6ACF-348F-301AC3A7FAC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714978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Пример </a:t>
              </a:r>
              <a:r>
                <a:rPr lang="ru-RU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работы алгоритма</a:t>
              </a:r>
              <a:endParaRPr lang="ru-RU" sz="8800" dirty="0">
                <a:effectLst/>
              </a:endParaRPr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DDC49F99-9B3E-A67C-D24C-FD6EC4DB0881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892AD972-D7B8-5C41-89C0-D750F21B6348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8602121" y="963011"/>
              <a:ext cx="358987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04DD66C8-4436-4EC4-44FF-BBAC3489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87" y="746715"/>
            <a:ext cx="369536" cy="3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31" grpId="0" animBg="1"/>
      <p:bldP spid="32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4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/>
      <p:bldP spid="137" grpId="0"/>
      <p:bldP spid="138" grpId="0"/>
      <p:bldP spid="139" grpId="0" animBg="1"/>
      <p:bldP spid="140" grpId="0"/>
      <p:bldP spid="141" grpId="0"/>
      <p:bldP spid="142" grpId="0"/>
      <p:bldP spid="143" grpId="0" animBg="1"/>
      <p:bldP spid="144" grpId="0"/>
      <p:bldP spid="145" grpId="0"/>
      <p:bldP spid="146" grpId="0"/>
      <p:bldP spid="147" grpId="0" animBg="1"/>
      <p:bldP spid="148" grpId="0"/>
      <p:bldP spid="149" grpId="0"/>
      <p:bldP spid="150" grpId="0"/>
      <p:bldP spid="151" grpId="0" animBg="1"/>
      <p:bldP spid="152" grpId="0"/>
      <p:bldP spid="153" grpId="0"/>
      <p:bldP spid="154" grpId="0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/>
      <p:bldP spid="162" grpId="0"/>
      <p:bldP spid="163" grpId="0" animBg="1"/>
      <p:bldP spid="164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/>
      <p:bldP spid="178" grpId="0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14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9EBAC-CC4D-B775-FA99-51A1EB208FA3}"/>
              </a:ext>
            </a:extLst>
          </p:cNvPr>
          <p:cNvSpPr txBox="1"/>
          <p:nvPr/>
        </p:nvSpPr>
        <p:spPr>
          <a:xfrm>
            <a:off x="695325" y="2139130"/>
            <a:ext cx="10174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Подборка тестов: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размер поля</a:t>
            </a: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сложность рельефа поля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сложность маршрута</a:t>
            </a: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удаленность начальной и конечной вершин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Независимость от технических помех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8920F9C-E58F-8F11-5E6A-C99DD7F158E6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9A15E1E-028D-46BE-FA83-869BF280213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C2A92AB8-A9A1-8E3D-066C-BAC3B6DAFB13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7419711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Методология исследования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2760B574-B0B7-5DDA-2610-CB48CC195893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D869BC51-86B2-47B5-76E3-76A4EAA4E71B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8A69AE7-BEB7-0A32-405B-5881712CD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E76D230-146D-93B4-9815-C19D4192E9F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8872045" y="963011"/>
              <a:ext cx="331995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8E5F90C0-C569-F98E-96C8-A7EBCC509FB9}"/>
              </a:ext>
            </a:extLst>
          </p:cNvPr>
          <p:cNvSpPr/>
          <p:nvPr/>
        </p:nvSpPr>
        <p:spPr>
          <a:xfrm>
            <a:off x="316623" y="2251651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023CA-3A51-0E46-9FBD-B64E82B8C129}"/>
              </a:ext>
            </a:extLst>
          </p:cNvPr>
          <p:cNvSpPr txBox="1"/>
          <p:nvPr/>
        </p:nvSpPr>
        <p:spPr>
          <a:xfrm>
            <a:off x="348319" y="2234182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B9C22B0-40DD-7C8D-6900-F2F33E3CDE4D}"/>
              </a:ext>
            </a:extLst>
          </p:cNvPr>
          <p:cNvSpPr/>
          <p:nvPr/>
        </p:nvSpPr>
        <p:spPr>
          <a:xfrm>
            <a:off x="316625" y="2760341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33EA0-5E15-C2C6-A683-5DAB436515EC}"/>
              </a:ext>
            </a:extLst>
          </p:cNvPr>
          <p:cNvSpPr txBox="1"/>
          <p:nvPr/>
        </p:nvSpPr>
        <p:spPr>
          <a:xfrm>
            <a:off x="348321" y="2742872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2764DFF-E46F-99AD-A886-A8FC82EEF2AD}"/>
              </a:ext>
            </a:extLst>
          </p:cNvPr>
          <p:cNvSpPr/>
          <p:nvPr/>
        </p:nvSpPr>
        <p:spPr>
          <a:xfrm>
            <a:off x="316623" y="5170900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DFB10B-606F-0B8F-83AA-9F3CDBE6ABD0}"/>
              </a:ext>
            </a:extLst>
          </p:cNvPr>
          <p:cNvSpPr txBox="1"/>
          <p:nvPr/>
        </p:nvSpPr>
        <p:spPr>
          <a:xfrm>
            <a:off x="348319" y="5153431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C5CED10-7DB5-4F31-D4E3-40283FD6B061}"/>
              </a:ext>
            </a:extLst>
          </p:cNvPr>
          <p:cNvGrpSpPr/>
          <p:nvPr/>
        </p:nvGrpSpPr>
        <p:grpSpPr>
          <a:xfrm>
            <a:off x="1174988" y="3345558"/>
            <a:ext cx="244468" cy="244468"/>
            <a:chOff x="1174988" y="3345558"/>
            <a:chExt cx="244468" cy="24446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CBD3C655-2D79-6C1D-F2F8-D7EB1AAE527A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E1EED52-4D5D-2194-1FF4-E0740A0E6FED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F0AE7CA-C3A5-635A-FC5C-49DB619D0CC8}"/>
              </a:ext>
            </a:extLst>
          </p:cNvPr>
          <p:cNvGrpSpPr/>
          <p:nvPr/>
        </p:nvGrpSpPr>
        <p:grpSpPr>
          <a:xfrm>
            <a:off x="1174988" y="3801444"/>
            <a:ext cx="244468" cy="244468"/>
            <a:chOff x="1174988" y="3801444"/>
            <a:chExt cx="244468" cy="244468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EE93B02-DCEE-BB4E-FD5F-B88ABC167DC2}"/>
                </a:ext>
              </a:extLst>
            </p:cNvPr>
            <p:cNvSpPr/>
            <p:nvPr/>
          </p:nvSpPr>
          <p:spPr>
            <a:xfrm>
              <a:off x="1174988" y="3801444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5AB0B79-FB14-4961-1F9B-18E707AECC92}"/>
                </a:ext>
              </a:extLst>
            </p:cNvPr>
            <p:cNvSpPr/>
            <p:nvPr/>
          </p:nvSpPr>
          <p:spPr>
            <a:xfrm>
              <a:off x="1238101" y="3864557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3CCB4D4-92FF-778D-C6CF-1DFC78018755}"/>
              </a:ext>
            </a:extLst>
          </p:cNvPr>
          <p:cNvGrpSpPr/>
          <p:nvPr/>
        </p:nvGrpSpPr>
        <p:grpSpPr>
          <a:xfrm>
            <a:off x="1174988" y="4293073"/>
            <a:ext cx="244468" cy="244468"/>
            <a:chOff x="1172953" y="4293073"/>
            <a:chExt cx="244468" cy="244468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9E78D01-15A6-1162-A3B4-EEED8A1A44B4}"/>
                </a:ext>
              </a:extLst>
            </p:cNvPr>
            <p:cNvSpPr/>
            <p:nvPr/>
          </p:nvSpPr>
          <p:spPr>
            <a:xfrm>
              <a:off x="1172953" y="4293073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15B2017-15ED-9E12-37EA-3488B7F6CE8B}"/>
                </a:ext>
              </a:extLst>
            </p:cNvPr>
            <p:cNvSpPr/>
            <p:nvPr/>
          </p:nvSpPr>
          <p:spPr>
            <a:xfrm>
              <a:off x="1236066" y="4356186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4C4491E9-9103-51AA-44FB-FAB8C5872F03}"/>
              </a:ext>
            </a:extLst>
          </p:cNvPr>
          <p:cNvGrpSpPr/>
          <p:nvPr/>
        </p:nvGrpSpPr>
        <p:grpSpPr>
          <a:xfrm>
            <a:off x="1174988" y="4784702"/>
            <a:ext cx="244468" cy="244468"/>
            <a:chOff x="1170918" y="4784702"/>
            <a:chExt cx="244468" cy="244468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CE23920-8830-5F38-4972-DBAADE30F6D9}"/>
                </a:ext>
              </a:extLst>
            </p:cNvPr>
            <p:cNvSpPr/>
            <p:nvPr/>
          </p:nvSpPr>
          <p:spPr>
            <a:xfrm>
              <a:off x="1170918" y="4784702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B3985D-53E8-F639-3697-E55D65ED973A}"/>
                </a:ext>
              </a:extLst>
            </p:cNvPr>
            <p:cNvSpPr/>
            <p:nvPr/>
          </p:nvSpPr>
          <p:spPr>
            <a:xfrm>
              <a:off x="1234031" y="4847815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1957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2304AA-8E7A-3576-C769-590B6565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5059679"/>
            <a:ext cx="1013460" cy="39243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9B2E48-51D2-AD49-DD9D-F0703B52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0" y="4514849"/>
            <a:ext cx="765810" cy="392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15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9EBAC-CC4D-B775-FA99-51A1EB208FA3}"/>
              </a:ext>
            </a:extLst>
          </p:cNvPr>
          <p:cNvSpPr txBox="1"/>
          <p:nvPr/>
        </p:nvSpPr>
        <p:spPr>
          <a:xfrm>
            <a:off x="695326" y="2139130"/>
            <a:ext cx="10801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 поиска наименьшего по стоимости пути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 взвешенном графе.</a:t>
            </a:r>
          </a:p>
          <a:p>
            <a:endParaRPr lang="ru-RU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Особенность: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ассматриваются </a:t>
            </a:r>
            <a:r>
              <a:rPr lang="ru-RU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возможные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ути</a:t>
            </a:r>
          </a:p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до </a:t>
            </a:r>
            <a:r>
              <a:rPr lang="ru-RU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остальных вершин.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3850B0-E0D0-321F-EB3D-D0532B531E7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B3F6F8D-5175-61F5-CC52-AAA51DBB056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D579D5B1-40E3-294B-CF32-374FC507C27A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5306606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Алгоритм </a:t>
              </a:r>
              <a:r>
                <a:rPr lang="ru-RU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Дейкстры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A0B88A3F-C6F0-FF7B-FC57-B6E8CCE69252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F979169D-441C-D6FC-B439-96AE809D966D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83FD957-DD68-277D-1714-26EE0BD0E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441578C-F452-8942-9C27-2B06E022D9B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6758941" y="963011"/>
              <a:ext cx="543305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9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16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9EBAC-CC4D-B775-FA99-51A1EB208FA3}"/>
                  </a:ext>
                </a:extLst>
              </p:cNvPr>
              <p:cNvSpPr txBox="1"/>
              <p:nvPr/>
            </p:nvSpPr>
            <p:spPr>
              <a:xfrm>
                <a:off x="695325" y="1632716"/>
                <a:ext cx="5941958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всех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(0;0)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(9999;9999)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Разница: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63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0933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времени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368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Эффективность: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проверяет все вершины алгоритм А* – только вершины в направлении 	           			          конечной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9EBAC-CC4D-B775-FA99-51A1EB20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632716"/>
                <a:ext cx="5941958" cy="4955203"/>
              </a:xfrm>
              <a:prstGeom prst="rect">
                <a:avLst/>
              </a:prstGeom>
              <a:blipFill>
                <a:blip r:embed="rId2"/>
                <a:stretch>
                  <a:fillRect l="-1026" t="-615" b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C5C77C3-652A-DB99-03BF-FBB6C84CD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83979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250ED72-6C5F-DE7B-A556-B94A93F58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135775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05651C5-54E8-8502-35D2-DB5469060E1E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5589ADE-7E9B-E694-4327-BEE156C1FF34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50806EAC-7BF6-7C69-9B0F-0F4E0C3329F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id="{C5FF7A95-61D8-94F9-C946-169EEEE095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(без преград)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A2E8F28F-9D2F-75B7-19D5-91C36F2C79DF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975C787-AA37-CBC9-2E3E-34283660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82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17</a:t>
            </a:r>
            <a:endParaRPr lang="ru-RU" b="1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4021545-1F9E-5CB9-1A15-875261A8F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038626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76C1788-763F-3BD3-8922-5E382F37A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275091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C87342-B150-0010-5DE5-AFAF2DE415B7}"/>
                  </a:ext>
                </a:extLst>
              </p:cNvPr>
              <p:cNvSpPr txBox="1"/>
              <p:nvPr/>
            </p:nvSpPr>
            <p:spPr>
              <a:xfrm>
                <a:off x="695324" y="1638432"/>
                <a:ext cx="5400675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≤1000000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0;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6500;6500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времени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Эффективность: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зависит от сложности поля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C87342-B150-0010-5DE5-AFAF2DE4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1638432"/>
                <a:ext cx="5400675" cy="4431983"/>
              </a:xfrm>
              <a:prstGeom prst="rect">
                <a:avLst/>
              </a:prstGeom>
              <a:blipFill>
                <a:blip r:embed="rId4"/>
                <a:stretch>
                  <a:fillRect l="-1129" t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2C6AF36-A432-3A96-2B60-7EA3B78D6785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44F75445-1E33-1003-7B72-B988846D77CD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762D5322-D6B0-904A-C156-F78A96A195CF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8B3BCF20-9320-ED5B-9A2E-0F7121E033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(случайные 	   значения)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81C9C8B4-2B44-A944-2AE7-C93217C4841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F788C066-35D2-A764-2006-1A2D3B5E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81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18</a:t>
            </a:r>
            <a:endParaRPr lang="ru-RU" b="1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F0B8774C-08CF-326F-8AC5-A21E3D406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250954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027D3687-1B4D-9A51-247B-38D433E3E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60652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E3DFB-A115-9C32-4A7A-80270E3C1BBC}"/>
                  </a:ext>
                </a:extLst>
              </p:cNvPr>
              <p:cNvSpPr txBox="1"/>
              <p:nvPr/>
            </p:nvSpPr>
            <p:spPr>
              <a:xfrm>
                <a:off x="695324" y="1632716"/>
                <a:ext cx="5400675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всех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0;0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9999;9999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времени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Эффективность: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Оба алгоритма посещают все вершины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E3DFB-A115-9C32-4A7A-80270E3C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1632716"/>
                <a:ext cx="5400675" cy="4339650"/>
              </a:xfrm>
              <a:prstGeom prst="rect">
                <a:avLst/>
              </a:prstGeom>
              <a:blipFill>
                <a:blip r:embed="rId4"/>
                <a:stretch>
                  <a:fillRect l="-1129" t="-702" b="-1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873FD17-DAC3-1FEA-F151-73162689EFAB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B08B576B-5730-61D4-9B94-E9DBB779DAEA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63B9C0CE-53CE-ADB0-A85B-7FD45DC3DE56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Заголовок 1">
                <a:extLst>
                  <a:ext uri="{FF2B5EF4-FFF2-40B4-BE49-F238E27FC236}">
                    <a16:creationId xmlns:a16="http://schemas.microsoft.com/office/drawing/2014/main" id="{33EC4FF1-2A89-44CE-57A9-9651A2AF68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(труднопроходимый)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480C8E9E-E1E4-AEC9-557E-26399F58C1EF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FB776542-3F63-1F12-3D7E-DC89AD17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13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19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E78C5E-DEA6-2B0A-E38D-D1B621E5BF3D}"/>
                  </a:ext>
                </a:extLst>
              </p:cNvPr>
              <p:cNvSpPr txBox="1"/>
              <p:nvPr/>
            </p:nvSpPr>
            <p:spPr>
              <a:xfrm>
                <a:off x="695325" y="1634487"/>
                <a:ext cx="5400675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Тип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Лабиринт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5;18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18;18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Разница: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количеству итераций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времени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Эффективность: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зависит от сложности лабиринта.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E78C5E-DEA6-2B0A-E38D-D1B621E5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634487"/>
                <a:ext cx="5400675" cy="4431983"/>
              </a:xfrm>
              <a:prstGeom prst="rect">
                <a:avLst/>
              </a:prstGeom>
              <a:blipFill>
                <a:blip r:embed="rId2"/>
                <a:stretch>
                  <a:fillRect l="-1129" t="-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F49E2DB-5AD2-F445-B556-59F6E5D431B1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BCD8AEC5-13BF-41F4-4423-928CD9F88C35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166BF5B9-9690-96A0-CE3B-109768D494F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Заголовок 1">
                <a:extLst>
                  <a:ext uri="{FF2B5EF4-FFF2-40B4-BE49-F238E27FC236}">
                    <a16:creationId xmlns:a16="http://schemas.microsoft.com/office/drawing/2014/main" id="{92141F6C-196B-4FB1-9252-6BB961F44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(Лабиринт)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7F4F6BB0-432B-4E01-54FA-473966E4317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D07D359-3866-6F27-21EA-F4F0524A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5C7236D-F035-A4A7-D946-10B82575D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353746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8F1F313D-BA71-8542-B439-F1521EA60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442827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01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64D105-A02A-60D2-5B0C-EA9FA6D6A5A3}"/>
              </a:ext>
            </a:extLst>
          </p:cNvPr>
          <p:cNvSpPr/>
          <p:nvPr/>
        </p:nvSpPr>
        <p:spPr>
          <a:xfrm>
            <a:off x="762858" y="2236864"/>
            <a:ext cx="2357532" cy="421004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24F4E-D87E-FCF4-CC8F-DB5F6EF100DC}"/>
              </a:ext>
            </a:extLst>
          </p:cNvPr>
          <p:cNvSpPr txBox="1"/>
          <p:nvPr/>
        </p:nvSpPr>
        <p:spPr>
          <a:xfrm>
            <a:off x="695324" y="2140170"/>
            <a:ext cx="110026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Arial" panose="020B0604020202020204" pitchFamily="34" charset="0"/>
              </a:rPr>
              <a:t>Алгоритм А* 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—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алгоритм, прокладывающий путь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наименьшей стоимости </a:t>
            </a:r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 взвешенном графе</a:t>
            </a:r>
          </a:p>
          <a:p>
            <a:endParaRPr lang="ru-RU" sz="3200" b="0" i="0" dirty="0">
              <a:effectLst/>
              <a:latin typeface="Arial" panose="020B0604020202020204" pitchFamily="34" charset="0"/>
            </a:endParaRPr>
          </a:p>
          <a:p>
            <a:r>
              <a:rPr lang="ru-RU" sz="3200" b="0" i="1" dirty="0">
                <a:effectLst/>
                <a:latin typeface="Arial" panose="020B0604020202020204" pitchFamily="34" charset="0"/>
              </a:rPr>
              <a:t>от указанной начальной вершины</a:t>
            </a:r>
          </a:p>
          <a:p>
            <a:r>
              <a:rPr lang="ru-RU" sz="3200" b="0" i="1" dirty="0">
                <a:effectLst/>
                <a:latin typeface="Arial" panose="020B0604020202020204" pitchFamily="34" charset="0"/>
              </a:rPr>
              <a:t>до указанной конечной вершины.</a:t>
            </a:r>
            <a:endParaRPr lang="ru-RU" sz="3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E185A-ABD1-8719-D318-DF0F46B7C1F6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</a:t>
            </a:r>
            <a:endParaRPr lang="ru-RU" b="1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2CD9AF-3B3F-248B-45B9-60AAA45919A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2E66D99-037B-7ACA-F069-06686FBBDCE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0" y="963011"/>
              <a:ext cx="1452336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Заголовок 1">
              <a:extLst>
                <a:ext uri="{FF2B5EF4-FFF2-40B4-BE49-F238E27FC236}">
                  <a16:creationId xmlns:a16="http://schemas.microsoft.com/office/drawing/2014/main" id="{E566B529-221B-798F-3D5C-68F4620BE002}"/>
                </a:ext>
              </a:extLst>
            </p:cNvPr>
            <p:cNvSpPr txBox="1">
              <a:spLocks/>
            </p:cNvSpPr>
            <p:nvPr/>
          </p:nvSpPr>
          <p:spPr>
            <a:xfrm>
              <a:off x="1452336" y="300230"/>
              <a:ext cx="3726636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Определение</a:t>
              </a:r>
              <a:endParaRPr lang="ru-RU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801AC12-A47F-B288-72F9-D10237C298EA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86CA3348-C8EE-DAB6-79D1-C956FDD83C0E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B64C34EB-08FF-D210-D91D-EA848017C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283A9F5-8D73-580D-D2A8-3D1497978F0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178972" y="963012"/>
              <a:ext cx="7013028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5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20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1EDD91-C44F-1EEE-9916-3CC84E704CBE}"/>
                  </a:ext>
                </a:extLst>
              </p:cNvPr>
              <p:cNvSpPr txBox="1"/>
              <p:nvPr/>
            </p:nvSpPr>
            <p:spPr>
              <a:xfrm>
                <a:off x="695325" y="1634643"/>
                <a:ext cx="584736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Тип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Пересеченная местность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(0;0)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29;29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 времени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Эффективность:</a:t>
                </a:r>
              </a:p>
              <a:p>
                <a:endParaRPr lang="ru-RU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А* – стремится к конечной вершине алгоритм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посещает все доступные 				           вершины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1EDD91-C44F-1EEE-9916-3CC84E70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634643"/>
                <a:ext cx="5847365" cy="5078313"/>
              </a:xfrm>
              <a:prstGeom prst="rect">
                <a:avLst/>
              </a:prstGeom>
              <a:blipFill>
                <a:blip r:embed="rId2"/>
                <a:stretch>
                  <a:fillRect l="-1043" t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0EA791-0BA5-FA42-C1DA-050C31C992F7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E57A6A85-E5E7-14C5-C6B7-A525E7F52ADD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FEA538A0-5F2F-BB24-2117-7FBCE2DA776F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FC026BD0-F53E-B89D-6ED3-3F25D8950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(Пересеченная 	   местность)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81650DA6-3AC7-1322-A9BF-F95D97CA25D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196B3C6-767B-5501-D6A4-D807F169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1F1A50C9-A76D-1F64-AA60-400A289BD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868020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A479B5F-267B-341D-1819-1B3FA1B9C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442806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50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B2EDBE-C2F3-2110-943A-1212E21F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38" y="3542233"/>
            <a:ext cx="958666" cy="4372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274C5E-3DBD-B7C2-D963-CD718861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14" y="5162016"/>
            <a:ext cx="1635672" cy="482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21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4E7D9-A402-50F0-03BD-9D0A6B02F320}"/>
              </a:ext>
            </a:extLst>
          </p:cNvPr>
          <p:cNvSpPr txBox="1"/>
          <p:nvPr/>
        </p:nvSpPr>
        <p:spPr>
          <a:xfrm>
            <a:off x="695325" y="2139130"/>
            <a:ext cx="112864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Arial" panose="020B0604020202020204" pitchFamily="34" charset="0"/>
                <a:cs typeface="Arial" panose="020B0604020202020204" pitchFamily="34" charset="0"/>
              </a:rPr>
              <a:t>Предпочтительнее использовать: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если требуется посещение всех вершин 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 А*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если требуется найти путь к одной вершине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8B1B2B8-2443-26F7-678E-B89C4A2D5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AF5D6F8C-58AA-3F53-FCDB-EF880CB2E0A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80071694-C89F-27A2-BE57-37BE7EDA47B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569522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Вывод исследования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79DD39C-E746-407C-4BEE-AEA7346265DB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CC4F062-EC4E-8205-3FB0-CA0A928A755E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B7B9B888-E7FF-2B5B-1021-F0365AB88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58EB293-2B4A-F294-6265-8212E72BA3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147559" y="963011"/>
              <a:ext cx="5044441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23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22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C4E7D9-A402-50F0-03BD-9D0A6B02F320}"/>
                  </a:ext>
                </a:extLst>
              </p:cNvPr>
              <p:cNvSpPr txBox="1"/>
              <p:nvPr/>
            </p:nvSpPr>
            <p:spPr>
              <a:xfrm>
                <a:off x="695324" y="2141154"/>
                <a:ext cx="111800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Изучен и реализован алгоритм А* для поля 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размером до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и значений до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000</m:t>
                    </m:r>
                  </m:oMath>
                </a14:m>
                <a:endParaRPr lang="ru-RU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Проведено тестирование (37 тестов)</a:t>
                </a: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Реализован визуализатор алгоритма А*</a:t>
                </a: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Выполнен сравнительный анализ с алгоритмом </a:t>
                </a:r>
                <a:r>
                  <a:rPr lang="ru-RU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C4E7D9-A402-50F0-03BD-9D0A6B02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2141154"/>
                <a:ext cx="11180052" cy="2554545"/>
              </a:xfrm>
              <a:prstGeom prst="rect">
                <a:avLst/>
              </a:prstGeom>
              <a:blipFill>
                <a:blip r:embed="rId2"/>
                <a:stretch>
                  <a:fillRect l="-1363" t="-3103" r="-1254" b="-6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0C768-30A9-6879-2357-27E4DDAEB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C6AA45-515E-34BE-A05C-106D719B2AC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BABC5F07-3663-AB7A-B5CF-7BB29AB968F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336350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Заключение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1AF2B5D-9C1E-0C9C-3140-4EDBF927DE5F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4B39A7-CEB6-E704-39D8-90C06B11D337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6E4655A4-6FD9-2158-497D-2518A5D0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4EA6665-9BB0-C1F7-E003-8BB026ADD1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815840" y="963011"/>
              <a:ext cx="7376160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B607812D-ABCB-FBE0-2F08-1B9E35DFA519}"/>
              </a:ext>
            </a:extLst>
          </p:cNvPr>
          <p:cNvSpPr/>
          <p:nvPr/>
        </p:nvSpPr>
        <p:spPr>
          <a:xfrm>
            <a:off x="316624" y="2263338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C985-CD74-8F32-72A6-59856B924141}"/>
              </a:ext>
            </a:extLst>
          </p:cNvPr>
          <p:cNvSpPr txBox="1"/>
          <p:nvPr/>
        </p:nvSpPr>
        <p:spPr>
          <a:xfrm>
            <a:off x="348320" y="2245869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8B86929-14C7-9811-B12C-E10DE69F4E3F}"/>
              </a:ext>
            </a:extLst>
          </p:cNvPr>
          <p:cNvSpPr/>
          <p:nvPr/>
        </p:nvSpPr>
        <p:spPr>
          <a:xfrm>
            <a:off x="316624" y="3241442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2F036-0EBA-4589-23F3-409C7A7189E5}"/>
              </a:ext>
            </a:extLst>
          </p:cNvPr>
          <p:cNvSpPr txBox="1"/>
          <p:nvPr/>
        </p:nvSpPr>
        <p:spPr>
          <a:xfrm>
            <a:off x="348320" y="3223973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1224426-8A4C-7EDE-C004-0DA2AB46CD7B}"/>
              </a:ext>
            </a:extLst>
          </p:cNvPr>
          <p:cNvSpPr/>
          <p:nvPr/>
        </p:nvSpPr>
        <p:spPr>
          <a:xfrm>
            <a:off x="316624" y="3735933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EE9AB-84CA-F75F-9637-813E8AA996D5}"/>
              </a:ext>
            </a:extLst>
          </p:cNvPr>
          <p:cNvSpPr txBox="1"/>
          <p:nvPr/>
        </p:nvSpPr>
        <p:spPr>
          <a:xfrm>
            <a:off x="348320" y="3718464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E0DB18B-34BC-D179-16E5-7B9FA84590A0}"/>
              </a:ext>
            </a:extLst>
          </p:cNvPr>
          <p:cNvSpPr/>
          <p:nvPr/>
        </p:nvSpPr>
        <p:spPr>
          <a:xfrm>
            <a:off x="316624" y="4230424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97AFC-3845-F30D-1F52-7F25F9496D92}"/>
              </a:ext>
            </a:extLst>
          </p:cNvPr>
          <p:cNvSpPr txBox="1"/>
          <p:nvPr/>
        </p:nvSpPr>
        <p:spPr>
          <a:xfrm>
            <a:off x="348320" y="4212955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794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23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4E7D9-A402-50F0-03BD-9D0A6B02F320}"/>
              </a:ext>
            </a:extLst>
          </p:cNvPr>
          <p:cNvSpPr txBox="1"/>
          <p:nvPr/>
        </p:nvSpPr>
        <p:spPr>
          <a:xfrm>
            <a:off x="695324" y="2137209"/>
            <a:ext cx="104430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Выложены на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следующие материалы: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теоретическое описание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исходный программный код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визуализатор прокладки маршрута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тестирующая система для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результаты исследования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sz="3200" dirty="0">
                <a:hlinkClick r:id="rId2"/>
              </a:rPr>
              <a:t>donsko1/</a:t>
            </a:r>
            <a:r>
              <a:rPr lang="en-US" sz="3200" dirty="0" err="1">
                <a:hlinkClick r:id="rId2"/>
              </a:rPr>
              <a:t>Algorythm</a:t>
            </a:r>
            <a:r>
              <a:rPr lang="en-US" sz="3200" dirty="0">
                <a:hlinkClick r:id="rId2"/>
              </a:rPr>
              <a:t>-A-star (github.com)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0C768-30A9-6879-2357-27E4DDAEB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C6AA45-515E-34BE-A05C-106D719B2AC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BABC5F07-3663-AB7A-B5CF-7BB29AB968F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195126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1AF2B5D-9C1E-0C9C-3140-4EDBF927DE5F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4B39A7-CEB6-E704-39D8-90C06B11D337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6E4655A4-6FD9-2158-497D-2518A5D0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4EA6665-9BB0-C1F7-E003-8BB026ADD1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403600" y="963011"/>
              <a:ext cx="8788400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147C84F-413A-BC2A-36FE-C53FEB3208E2}"/>
              </a:ext>
            </a:extLst>
          </p:cNvPr>
          <p:cNvGrpSpPr/>
          <p:nvPr/>
        </p:nvGrpSpPr>
        <p:grpSpPr>
          <a:xfrm>
            <a:off x="1053664" y="3017735"/>
            <a:ext cx="293125" cy="293125"/>
            <a:chOff x="1174988" y="3345558"/>
            <a:chExt cx="244468" cy="244468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7D876ABA-42EE-01B6-6822-55804663943F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021F9E5-5F8A-40A1-C069-1A504C55EC0D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6C96869E-F5DD-E760-5F8E-CAD950F01AED}"/>
              </a:ext>
            </a:extLst>
          </p:cNvPr>
          <p:cNvGrpSpPr/>
          <p:nvPr/>
        </p:nvGrpSpPr>
        <p:grpSpPr>
          <a:xfrm>
            <a:off x="1053664" y="3498739"/>
            <a:ext cx="293125" cy="293125"/>
            <a:chOff x="1174988" y="3345558"/>
            <a:chExt cx="244468" cy="244468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3C25030-5F2C-1B01-1060-86061059428F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0F6218BA-8862-42BF-44D6-FF5FFEC85BE4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7D893328-EC1B-295A-A47B-CF1D2081BAC6}"/>
              </a:ext>
            </a:extLst>
          </p:cNvPr>
          <p:cNvGrpSpPr/>
          <p:nvPr/>
        </p:nvGrpSpPr>
        <p:grpSpPr>
          <a:xfrm>
            <a:off x="1053664" y="3979743"/>
            <a:ext cx="293125" cy="293125"/>
            <a:chOff x="1174988" y="3345558"/>
            <a:chExt cx="244468" cy="244468"/>
          </a:xfrm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99658EA-2466-D4C0-2688-DD4B21CB953B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CC9318B-71EC-E450-3B85-B11E01238522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D443261-1E61-DD5D-49D5-143C5D642128}"/>
              </a:ext>
            </a:extLst>
          </p:cNvPr>
          <p:cNvGrpSpPr/>
          <p:nvPr/>
        </p:nvGrpSpPr>
        <p:grpSpPr>
          <a:xfrm>
            <a:off x="1053664" y="4452543"/>
            <a:ext cx="293125" cy="293125"/>
            <a:chOff x="1174988" y="3345558"/>
            <a:chExt cx="244468" cy="244468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AD434058-9251-2536-7714-598FC6942F6C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D57D8A03-FAF3-705A-BCA2-1B29B2C74566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E482C4F-9D3D-6B8F-8ECF-D0A735E07510}"/>
              </a:ext>
            </a:extLst>
          </p:cNvPr>
          <p:cNvGrpSpPr/>
          <p:nvPr/>
        </p:nvGrpSpPr>
        <p:grpSpPr>
          <a:xfrm>
            <a:off x="1053664" y="4960591"/>
            <a:ext cx="293125" cy="293125"/>
            <a:chOff x="1174988" y="3345558"/>
            <a:chExt cx="244468" cy="244468"/>
          </a:xfrm>
        </p:grpSpPr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9AE077A1-CB45-7CC8-9EAB-CFBF476358B7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E0A186D1-20D4-6574-4829-2AD8BE395877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21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907D-766A-C726-FBC2-5955D3E208F8}"/>
              </a:ext>
            </a:extLst>
          </p:cNvPr>
          <p:cNvSpPr txBox="1"/>
          <p:nvPr/>
        </p:nvSpPr>
        <p:spPr>
          <a:xfrm>
            <a:off x="801916" y="4389435"/>
            <a:ext cx="29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Нильс Нильсон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6117A-9FFE-8FB8-21B2-1D48514ED02D}"/>
              </a:ext>
            </a:extLst>
          </p:cNvPr>
          <p:cNvSpPr txBox="1"/>
          <p:nvPr/>
        </p:nvSpPr>
        <p:spPr>
          <a:xfrm>
            <a:off x="4637131" y="4389435"/>
            <a:ext cx="31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Бертрам</a:t>
            </a:r>
            <a:r>
              <a:rPr lang="ru-RU" sz="3200" dirty="0"/>
              <a:t> Рафаэль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4587-DD98-6536-DC77-C2FE3EA6A84C}"/>
              </a:ext>
            </a:extLst>
          </p:cNvPr>
          <p:cNvSpPr txBox="1"/>
          <p:nvPr/>
        </p:nvSpPr>
        <p:spPr>
          <a:xfrm>
            <a:off x="9255273" y="4389435"/>
            <a:ext cx="211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Питер Харт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259CC-84C3-C02A-F34A-1889EDB58E91}"/>
              </a:ext>
            </a:extLst>
          </p:cNvPr>
          <p:cNvSpPr txBox="1"/>
          <p:nvPr/>
        </p:nvSpPr>
        <p:spPr>
          <a:xfrm>
            <a:off x="983219" y="5846461"/>
            <a:ext cx="908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Исходная статья опубликована в 1968 году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6446-7AF6-0BF4-AC42-92B1EC08148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3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85D5375-B9B4-370E-89BA-F72211C9778E}"/>
              </a:ext>
            </a:extLst>
          </p:cNvPr>
          <p:cNvGrpSpPr/>
          <p:nvPr/>
        </p:nvGrpSpPr>
        <p:grpSpPr>
          <a:xfrm>
            <a:off x="0" y="272643"/>
            <a:ext cx="12192000" cy="1325563"/>
            <a:chOff x="0" y="300230"/>
            <a:chExt cx="12192000" cy="1325563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1F6D61-7AE0-D2E9-E3C0-C935DB4EED9C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0" y="963011"/>
              <a:ext cx="1452336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Заголовок 1">
              <a:extLst>
                <a:ext uri="{FF2B5EF4-FFF2-40B4-BE49-F238E27FC236}">
                  <a16:creationId xmlns:a16="http://schemas.microsoft.com/office/drawing/2014/main" id="{B92A9947-B473-7CF2-77D4-4FD0570CBCEC}"/>
                </a:ext>
              </a:extLst>
            </p:cNvPr>
            <p:cNvSpPr txBox="1">
              <a:spLocks/>
            </p:cNvSpPr>
            <p:nvPr/>
          </p:nvSpPr>
          <p:spPr>
            <a:xfrm>
              <a:off x="1452336" y="300230"/>
              <a:ext cx="287529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Соавторы</a:t>
              </a:r>
              <a:endParaRPr lang="ru-RU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C461085-8EBA-9847-4B68-86D9BC261D21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A98CC112-4AB2-CAE4-DB24-559FA88C4F99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D1AE26E8-B655-9FDB-BB9B-B3DC17A97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7191AE2-CE25-0FEA-D129-89D7363E51E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327634" y="963012"/>
              <a:ext cx="78643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C31A72F5-A8B5-9D3E-93BD-F3BBB709F7D9}"/>
              </a:ext>
            </a:extLst>
          </p:cNvPr>
          <p:cNvSpPr/>
          <p:nvPr/>
        </p:nvSpPr>
        <p:spPr>
          <a:xfrm>
            <a:off x="983219" y="2056139"/>
            <a:ext cx="2333296" cy="233329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3869F9E-4D89-3F4A-CD0D-FCCC79A24CD6}"/>
              </a:ext>
            </a:extLst>
          </p:cNvPr>
          <p:cNvSpPr/>
          <p:nvPr/>
        </p:nvSpPr>
        <p:spPr>
          <a:xfrm>
            <a:off x="5063610" y="2056139"/>
            <a:ext cx="2333296" cy="233329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DCE4051-05D7-0573-0C74-9B893A42502F}"/>
              </a:ext>
            </a:extLst>
          </p:cNvPr>
          <p:cNvSpPr/>
          <p:nvPr/>
        </p:nvSpPr>
        <p:spPr>
          <a:xfrm>
            <a:off x="9144000" y="2056139"/>
            <a:ext cx="2333296" cy="233329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ГИС запустил навигатор для грузовиков в Москве и Подмосковье">
            <a:extLst>
              <a:ext uri="{FF2B5EF4-FFF2-40B4-BE49-F238E27FC236}">
                <a16:creationId xmlns:a16="http://schemas.microsoft.com/office/drawing/2014/main" id="{FAF269CC-2F10-79FA-B0F6-A4AAB051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t="8935" r="13677" b="5580"/>
          <a:stretch/>
        </p:blipFill>
        <p:spPr bwMode="auto">
          <a:xfrm>
            <a:off x="1285748" y="1786960"/>
            <a:ext cx="2741623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сновидение | The Elder Scrolls Wiki | Fandom">
            <a:extLst>
              <a:ext uri="{FF2B5EF4-FFF2-40B4-BE49-F238E27FC236}">
                <a16:creationId xmlns:a16="http://schemas.microsoft.com/office/drawing/2014/main" id="{A21663DB-BBE4-9804-8036-C1C00E18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5"/>
          <a:stretch/>
        </p:blipFill>
        <p:spPr bwMode="auto">
          <a:xfrm>
            <a:off x="5032117" y="1786960"/>
            <a:ext cx="5532718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3F22-60AE-EA46-C32E-6FF2EEEBCF97}"/>
              </a:ext>
            </a:extLst>
          </p:cNvPr>
          <p:cNvSpPr txBox="1"/>
          <p:nvPr/>
        </p:nvSpPr>
        <p:spPr>
          <a:xfrm>
            <a:off x="1103586" y="6215555"/>
            <a:ext cx="31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пути в навигаторе 2</a:t>
            </a:r>
            <a:r>
              <a:rPr lang="en-US" dirty="0"/>
              <a:t>GIS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1FC0-7229-0CD8-8312-7D970AD74DCF}"/>
              </a:ext>
            </a:extLst>
          </p:cNvPr>
          <p:cNvSpPr txBox="1"/>
          <p:nvPr/>
        </p:nvSpPr>
        <p:spPr>
          <a:xfrm>
            <a:off x="5622628" y="6214397"/>
            <a:ext cx="43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игре </a:t>
            </a:r>
            <a:r>
              <a:rPr lang="en-US" dirty="0"/>
              <a:t>Skyrim</a:t>
            </a:r>
            <a:r>
              <a:rPr lang="ru-RU" dirty="0"/>
              <a:t>: заклинание </a:t>
            </a:r>
            <a:r>
              <a:rPr lang="en-US" dirty="0"/>
              <a:t>“</a:t>
            </a:r>
            <a:r>
              <a:rPr lang="ru-RU" dirty="0"/>
              <a:t>Ясновидение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8379-7765-39B3-9DB9-36E14D6C01A5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4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E6B2652-4616-326E-446F-82726639391C}"/>
              </a:ext>
            </a:extLst>
          </p:cNvPr>
          <p:cNvGrpSpPr/>
          <p:nvPr/>
        </p:nvGrpSpPr>
        <p:grpSpPr>
          <a:xfrm>
            <a:off x="0" y="272643"/>
            <a:ext cx="12192000" cy="1325563"/>
            <a:chOff x="0" y="300230"/>
            <a:chExt cx="12192000" cy="1325563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B3F746A-38AC-5D97-40D8-F08AF64310E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BDA4D325-4DD7-1965-D7C1-62964F17E684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6375244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Применение алгоритма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96B3E20-8BC5-525D-419D-299991A4CF39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173EEE0-E026-3AE0-067B-97F84E3E10C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827579" y="963011"/>
              <a:ext cx="4364421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64AC18-6D46-F0EC-3007-012818FA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38" y="752313"/>
            <a:ext cx="366221" cy="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4327A6-57F9-FA00-CBF1-AB6F3BB2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6" y="2706353"/>
            <a:ext cx="1533197" cy="46721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2741B1B-0BEB-2647-1C56-F8409791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5" y="3183272"/>
            <a:ext cx="2420008" cy="4672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DBBBBD1-2ADC-F5DC-D771-DD4F190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4" y="3660191"/>
            <a:ext cx="6286502" cy="467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8E898-BBDA-7D41-05F6-1FB5B0D9F561}"/>
              </a:ext>
            </a:extLst>
          </p:cNvPr>
          <p:cNvSpPr txBox="1"/>
          <p:nvPr/>
        </p:nvSpPr>
        <p:spPr>
          <a:xfrm>
            <a:off x="695326" y="2598960"/>
            <a:ext cx="9122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А* с визуализацией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Провести сравнительный анализ алгоритма А* и алгоритма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0C8E-0002-2D38-B313-25CD2550CEF1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D4C9E74-D44F-50AC-5506-10377B3193CB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7EF529E-0CCC-30B5-088B-CC3ADC3C784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8813C7F7-4BF0-F98E-EA82-BF31F1EB3A2B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855482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Формальная постановка задачи</a:t>
              </a:r>
              <a:endParaRPr lang="ru-RU" sz="8800" dirty="0">
                <a:effectLst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6AE7C78-E318-C5E2-DEA0-868B8EC42EAE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C4F5A970-7DA8-5512-9948-62932358B59F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8BD6D5C1-FC85-DA09-29A4-448E9EC38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21CFD09-8F67-C610-7047-E5987557537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0007162" y="963011"/>
              <a:ext cx="2184838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7A56E105-95A2-5710-D9A6-D594425E07B3}"/>
              </a:ext>
            </a:extLst>
          </p:cNvPr>
          <p:cNvSpPr/>
          <p:nvPr/>
        </p:nvSpPr>
        <p:spPr>
          <a:xfrm>
            <a:off x="316624" y="2723822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732D9-158C-CD77-EBBC-B50E629313AE}"/>
              </a:ext>
            </a:extLst>
          </p:cNvPr>
          <p:cNvSpPr txBox="1"/>
          <p:nvPr/>
        </p:nvSpPr>
        <p:spPr>
          <a:xfrm>
            <a:off x="348320" y="2706353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71DF5FE-0563-F9E9-E35D-A9477C8A34C1}"/>
              </a:ext>
            </a:extLst>
          </p:cNvPr>
          <p:cNvSpPr/>
          <p:nvPr/>
        </p:nvSpPr>
        <p:spPr>
          <a:xfrm>
            <a:off x="316624" y="3222447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4E198-8934-E173-16B2-B836BA4EDBFA}"/>
              </a:ext>
            </a:extLst>
          </p:cNvPr>
          <p:cNvSpPr txBox="1"/>
          <p:nvPr/>
        </p:nvSpPr>
        <p:spPr>
          <a:xfrm>
            <a:off x="348320" y="3204978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488C42-D874-789A-1849-2E9A7237290E}"/>
              </a:ext>
            </a:extLst>
          </p:cNvPr>
          <p:cNvSpPr/>
          <p:nvPr/>
        </p:nvSpPr>
        <p:spPr>
          <a:xfrm>
            <a:off x="316624" y="3703603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8BA14-A4C6-4C98-FED1-0BEC0A3D5D2C}"/>
              </a:ext>
            </a:extLst>
          </p:cNvPr>
          <p:cNvSpPr txBox="1"/>
          <p:nvPr/>
        </p:nvSpPr>
        <p:spPr>
          <a:xfrm>
            <a:off x="348320" y="3686134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257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17EA43-6368-4EA2-CDE7-A0E7420F8708}"/>
              </a:ext>
            </a:extLst>
          </p:cNvPr>
          <p:cNvSpPr/>
          <p:nvPr/>
        </p:nvSpPr>
        <p:spPr>
          <a:xfrm>
            <a:off x="1245477" y="4685906"/>
            <a:ext cx="756744" cy="424639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677CDB-99E1-6179-5A77-15F8FC1AFC27}"/>
              </a:ext>
            </a:extLst>
          </p:cNvPr>
          <p:cNvSpPr/>
          <p:nvPr/>
        </p:nvSpPr>
        <p:spPr>
          <a:xfrm>
            <a:off x="1245477" y="3704897"/>
            <a:ext cx="756744" cy="456173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CCB79A-C14D-EBCD-FA92-BFEBD9D511DD}"/>
              </a:ext>
            </a:extLst>
          </p:cNvPr>
          <p:cNvSpPr/>
          <p:nvPr/>
        </p:nvSpPr>
        <p:spPr>
          <a:xfrm>
            <a:off x="1245477" y="3283173"/>
            <a:ext cx="315309" cy="331072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7FF0C8-E32A-40A5-5897-827C5CD3DB8D}"/>
              </a:ext>
            </a:extLst>
          </p:cNvPr>
          <p:cNvSpPr/>
          <p:nvPr/>
        </p:nvSpPr>
        <p:spPr>
          <a:xfrm>
            <a:off x="4300045" y="2207172"/>
            <a:ext cx="3322583" cy="596699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C520-B326-EADF-4B11-F6443F42F710}"/>
              </a:ext>
            </a:extLst>
          </p:cNvPr>
          <p:cNvSpPr txBox="1"/>
          <p:nvPr/>
        </p:nvSpPr>
        <p:spPr>
          <a:xfrm>
            <a:off x="453260" y="2141090"/>
            <a:ext cx="11043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𝑓(𝑣) = 𝑔(𝑣) + ℎ(𝑣)</a:t>
            </a:r>
          </a:p>
          <a:p>
            <a:pPr algn="ctr"/>
            <a:endParaRPr lang="ru-RU" sz="3200" b="1" dirty="0"/>
          </a:p>
          <a:p>
            <a:r>
              <a:rPr lang="ru-RU" sz="3200" dirty="0"/>
              <a:t>где  𝑣</a:t>
            </a:r>
            <a:r>
              <a:rPr lang="ru-RU" sz="3200" i="1" dirty="0"/>
              <a:t>      </a:t>
            </a:r>
            <a:r>
              <a:rPr lang="ru-RU" sz="3200" dirty="0"/>
              <a:t>— текущая вершина,</a:t>
            </a:r>
          </a:p>
          <a:p>
            <a:r>
              <a:rPr lang="ru-RU" sz="3200" dirty="0"/>
              <a:t>        𝑔(𝑣) — наименьшая стоимость пути в 𝑣 из         		             		  указанной начальной вершины,</a:t>
            </a:r>
          </a:p>
          <a:p>
            <a:r>
              <a:rPr lang="ru-RU" sz="3200" dirty="0"/>
              <a:t>        ℎ(𝑣) — эвристическое приближение </a:t>
            </a:r>
          </a:p>
          <a:p>
            <a:r>
              <a:rPr lang="ru-RU" sz="3200" dirty="0"/>
              <a:t>		  стоимости пути от 𝑣 до конечной вершины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BFB47-2C90-316F-9183-50FB343898C4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6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3BC2037-59E6-F4C2-0888-ED50B5F652B0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E77E3B1-5F66-6E0D-4E3A-607A4A3902B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C5052874-BF93-3B40-F28B-E0E7AE90718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996918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Эвристика - определение длины пути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F7FCE39-0AA4-BDAC-C3E5-F65954C147F4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BFEB219-8776-899E-AC2B-27AC7D21A9F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1421521" y="963011"/>
              <a:ext cx="77047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2C7DB23-4391-A663-1F15-FD8F0BDF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2F4216B-A6F5-2308-6C33-17922820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79" y="2646141"/>
            <a:ext cx="2109952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CCFD1-131F-44E2-D857-41D117EC6FAA}"/>
                  </a:ext>
                </a:extLst>
              </p:cNvPr>
              <p:cNvSpPr txBox="1"/>
              <p:nvPr/>
            </p:nvSpPr>
            <p:spPr>
              <a:xfrm>
                <a:off x="695325" y="2522226"/>
                <a:ext cx="108013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>
                    <a:cs typeface="Arial" panose="020B0604020202020204" pitchFamily="34" charset="0"/>
                  </a:rPr>
                  <a:t>Эвристическая оценка ℎ(𝑣) допустима,</a:t>
                </a:r>
                <a:endParaRPr lang="en-US" sz="3600" dirty="0">
                  <a:cs typeface="Arial" panose="020B0604020202020204" pitchFamily="34" charset="0"/>
                </a:endParaRPr>
              </a:p>
              <a:p>
                <a:r>
                  <a:rPr lang="ru-RU" sz="3600" dirty="0">
                    <a:cs typeface="Arial" panose="020B0604020202020204" pitchFamily="34" charset="0"/>
                  </a:rPr>
                  <a:t>	если для любой вершины 𝑣 </a:t>
                </a:r>
                <a:endParaRPr lang="en-US" sz="3600" dirty="0">
                  <a:cs typeface="Arial" panose="020B0604020202020204" pitchFamily="34" charset="0"/>
                </a:endParaRPr>
              </a:p>
              <a:p>
                <a:r>
                  <a:rPr lang="ru-RU" sz="3600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b="0" i="1" smtClean="0"/>
                      <m:t>h</m:t>
                    </m:r>
                    <m:d>
                      <m:dPr>
                        <m:ctrlPr>
                          <a:rPr lang="en-US" sz="3600" b="0" i="1" smtClean="0"/>
                        </m:ctrlPr>
                      </m:dPr>
                      <m:e>
                        <m:r>
                          <a:rPr lang="en-US" sz="3600" b="0" i="1" smtClean="0"/>
                          <m:t>𝑣</m:t>
                        </m:r>
                      </m:e>
                    </m:d>
                    <m:r>
                      <a:rPr lang="en-US" sz="3600" b="0" i="1" smtClean="0"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600" dirty="0">
                    <a:cs typeface="Arial" panose="020B0604020202020204" pitchFamily="34" charset="0"/>
                  </a:rPr>
                  <a:t> </a:t>
                </a:r>
                <a:r>
                  <a:rPr lang="ru-RU" sz="3600" i="1" dirty="0">
                    <a:cs typeface="Arial" panose="020B0604020202020204" pitchFamily="34" charset="0"/>
                  </a:rPr>
                  <a:t>ВЕС искомого пути от </a:t>
                </a:r>
                <a:r>
                  <a:rPr lang="ru-RU" sz="3600" dirty="0">
                    <a:cs typeface="Arial" panose="020B0604020202020204" pitchFamily="34" charset="0"/>
                  </a:rPr>
                  <a:t>𝑣</a:t>
                </a:r>
                <a:r>
                  <a:rPr lang="ru-RU" sz="3600" i="1" dirty="0">
                    <a:cs typeface="Arial" panose="020B0604020202020204" pitchFamily="34" charset="0"/>
                  </a:rPr>
                  <a:t> до цели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CCFD1-131F-44E2-D857-41D117E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522226"/>
                <a:ext cx="10801350" cy="1754326"/>
              </a:xfrm>
              <a:prstGeom prst="rect">
                <a:avLst/>
              </a:prstGeom>
              <a:blipFill>
                <a:blip r:embed="rId3"/>
                <a:stretch>
                  <a:fillRect l="-1693" t="-625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142B04-354A-1D3B-42DE-EE9BF0535F31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7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E941751-2C10-0C0C-61B1-A830AA934505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B1D1990-E46A-4ADA-EA61-3080FB7E1E2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01DAB2A3-F9F4-3539-CDDB-A15A74565EB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1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472D430-F518-3C0F-41B0-547A5AC00448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EAEDBC2-40EF-5946-8FE4-A74122AB3C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62FC70-0FB2-F625-D665-0A500580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5DB127-C8C1-51AF-9312-8154F4FD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66" y="2433304"/>
            <a:ext cx="2403420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B879-34A4-08F7-C0EA-751F49FA0172}"/>
                  </a:ext>
                </a:extLst>
              </p:cNvPr>
              <p:cNvSpPr txBox="1"/>
              <p:nvPr/>
            </p:nvSpPr>
            <p:spPr>
              <a:xfrm>
                <a:off x="695325" y="2310634"/>
                <a:ext cx="103720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/>
                  <a:t>Эвристическая функция ℎ(𝑣) монотонная,</a:t>
                </a:r>
              </a:p>
              <a:p>
                <a:r>
                  <a:rPr lang="ru-RU" sz="3600" dirty="0"/>
                  <a:t>	если для любой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/>
                  <a:t> и ее потомка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600" dirty="0"/>
                  <a:t> 	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sz="3600" dirty="0"/>
              </a:p>
              <a:p>
                <a:r>
                  <a:rPr lang="ru-RU" sz="3600" dirty="0"/>
                  <a:t>где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— вес ребра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/>
                  <a:t>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6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B879-34A4-08F7-C0EA-751F49FA0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310634"/>
                <a:ext cx="10372068" cy="2308324"/>
              </a:xfrm>
              <a:prstGeom prst="rect">
                <a:avLst/>
              </a:prstGeom>
              <a:blipFill>
                <a:blip r:embed="rId3"/>
                <a:stretch>
                  <a:fillRect l="-1763" t="-4485" b="-8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674E23-B737-E61A-96FB-003D4A59FE9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8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EBB3B5D-CF28-8156-BAEE-D7DA88F96B20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04BAC143-5B83-3367-1FCE-EF621014F0B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70C09979-D1E9-339F-078A-666100ECD2F4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2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B314CF82-CD71-8B04-AE11-64ADC4253740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172B44D-4315-893A-EEA0-17C50153E1F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FF70A6-7947-7BA7-C47E-AE8847D7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5C7E93-E3FD-04A1-7B35-430017FF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21" y="2861958"/>
            <a:ext cx="2117916" cy="4857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76EC7-0D78-8608-EABB-BCE36588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49" y="2861958"/>
            <a:ext cx="2387327" cy="48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51717-9A8A-90B6-1B1F-D39BF5030080}"/>
              </a:ext>
            </a:extLst>
          </p:cNvPr>
          <p:cNvSpPr txBox="1"/>
          <p:nvPr/>
        </p:nvSpPr>
        <p:spPr>
          <a:xfrm>
            <a:off x="695325" y="2747569"/>
            <a:ext cx="957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Любая монотонная эвристика допустима, однако обратное неверно.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4A0E1-D3BB-81A1-8401-38EF7894FB69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9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62222D1-2DA4-A00C-D73A-AFB3F90F6204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B3C0D36-36A3-E32B-86AE-A099821155A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320AAD8D-70B6-E0D9-D351-305202EDDB6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246933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Теорема</a:t>
              </a:r>
              <a:endParaRPr lang="ru-RU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B3C059F-7F7A-5A6F-2886-2339362B3E55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75077C-8B3D-FD00-0A51-B0FB5700899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921672" y="963011"/>
              <a:ext cx="8270328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B08DAB-807F-DD45-A6F6-B2DA786B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9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937</Words>
  <Application>Microsoft Office PowerPoint</Application>
  <PresentationFormat>Широкоэкранный</PresentationFormat>
  <Paragraphs>359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Алгоритм А*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</dc:title>
  <dc:creator>Юрий Донской</dc:creator>
  <cp:lastModifiedBy>Юрий Донской</cp:lastModifiedBy>
  <cp:revision>29</cp:revision>
  <dcterms:created xsi:type="dcterms:W3CDTF">2022-12-10T06:44:39Z</dcterms:created>
  <dcterms:modified xsi:type="dcterms:W3CDTF">2023-01-25T02:43:46Z</dcterms:modified>
</cp:coreProperties>
</file>