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2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0041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0041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0299" y="2268711"/>
            <a:ext cx="8395970" cy="2434590"/>
          </a:xfrm>
          <a:custGeom>
            <a:avLst/>
            <a:gdLst/>
            <a:ahLst/>
            <a:cxnLst/>
            <a:rect l="l" t="t" r="r" b="b"/>
            <a:pathLst>
              <a:path w="8395970" h="2434590">
                <a:moveTo>
                  <a:pt x="8256987" y="2434044"/>
                </a:moveTo>
                <a:lnTo>
                  <a:pt x="142875" y="2434044"/>
                </a:lnTo>
                <a:lnTo>
                  <a:pt x="114871" y="2431273"/>
                </a:lnTo>
                <a:lnTo>
                  <a:pt x="63607" y="2410039"/>
                </a:lnTo>
                <a:lnTo>
                  <a:pt x="24004" y="2370436"/>
                </a:lnTo>
                <a:lnTo>
                  <a:pt x="2770" y="2319172"/>
                </a:lnTo>
                <a:lnTo>
                  <a:pt x="0" y="2291169"/>
                </a:lnTo>
                <a:lnTo>
                  <a:pt x="0" y="142875"/>
                </a:lnTo>
                <a:lnTo>
                  <a:pt x="10875" y="88199"/>
                </a:lnTo>
                <a:lnTo>
                  <a:pt x="41847" y="41847"/>
                </a:lnTo>
                <a:lnTo>
                  <a:pt x="88199" y="10875"/>
                </a:lnTo>
                <a:lnTo>
                  <a:pt x="142875" y="0"/>
                </a:lnTo>
                <a:lnTo>
                  <a:pt x="8256987" y="0"/>
                </a:lnTo>
                <a:lnTo>
                  <a:pt x="8284991" y="2770"/>
                </a:lnTo>
                <a:lnTo>
                  <a:pt x="8336255" y="24004"/>
                </a:lnTo>
                <a:lnTo>
                  <a:pt x="8375858" y="63607"/>
                </a:lnTo>
                <a:lnTo>
                  <a:pt x="8395550" y="109798"/>
                </a:lnTo>
                <a:lnTo>
                  <a:pt x="8395550" y="2324246"/>
                </a:lnTo>
                <a:lnTo>
                  <a:pt x="8375858" y="2370436"/>
                </a:lnTo>
                <a:lnTo>
                  <a:pt x="8336255" y="2410039"/>
                </a:lnTo>
                <a:lnTo>
                  <a:pt x="8284991" y="2431273"/>
                </a:lnTo>
                <a:lnTo>
                  <a:pt x="8256987" y="2434044"/>
                </a:lnTo>
                <a:close/>
              </a:path>
            </a:pathLst>
          </a:custGeom>
          <a:solidFill>
            <a:srgbClr val="538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0485" y="2268710"/>
            <a:ext cx="8399780" cy="2433955"/>
          </a:xfrm>
          <a:custGeom>
            <a:avLst/>
            <a:gdLst/>
            <a:ahLst/>
            <a:cxnLst/>
            <a:rect l="l" t="t" r="r" b="b"/>
            <a:pathLst>
              <a:path w="8399780" h="2433954">
                <a:moveTo>
                  <a:pt x="142868" y="0"/>
                </a:moveTo>
                <a:lnTo>
                  <a:pt x="8256617" y="0"/>
                </a:lnTo>
                <a:lnTo>
                  <a:pt x="8284619" y="2770"/>
                </a:lnTo>
                <a:lnTo>
                  <a:pt x="8335880" y="24003"/>
                </a:lnTo>
                <a:lnTo>
                  <a:pt x="8375482" y="63604"/>
                </a:lnTo>
                <a:lnTo>
                  <a:pt x="8396715" y="114866"/>
                </a:lnTo>
                <a:lnTo>
                  <a:pt x="8399485" y="2291066"/>
                </a:lnTo>
                <a:lnTo>
                  <a:pt x="8396715" y="2319068"/>
                </a:lnTo>
                <a:lnTo>
                  <a:pt x="8375482" y="2370329"/>
                </a:lnTo>
                <a:lnTo>
                  <a:pt x="8335880" y="2409931"/>
                </a:lnTo>
                <a:lnTo>
                  <a:pt x="8284619" y="2431164"/>
                </a:lnTo>
                <a:lnTo>
                  <a:pt x="142868" y="2433934"/>
                </a:lnTo>
                <a:lnTo>
                  <a:pt x="114866" y="2431164"/>
                </a:lnTo>
                <a:lnTo>
                  <a:pt x="63604" y="2409931"/>
                </a:lnTo>
                <a:lnTo>
                  <a:pt x="24003" y="2370329"/>
                </a:lnTo>
                <a:lnTo>
                  <a:pt x="2770" y="2319068"/>
                </a:lnTo>
                <a:lnTo>
                  <a:pt x="0" y="2291066"/>
                </a:lnTo>
                <a:lnTo>
                  <a:pt x="0" y="142868"/>
                </a:lnTo>
                <a:lnTo>
                  <a:pt x="10875" y="88195"/>
                </a:lnTo>
                <a:lnTo>
                  <a:pt x="41845" y="41845"/>
                </a:lnTo>
                <a:lnTo>
                  <a:pt x="88195" y="10875"/>
                </a:lnTo>
                <a:lnTo>
                  <a:pt x="1428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20299" y="4828881"/>
            <a:ext cx="8395970" cy="2434590"/>
          </a:xfrm>
          <a:custGeom>
            <a:avLst/>
            <a:gdLst/>
            <a:ahLst/>
            <a:cxnLst/>
            <a:rect l="l" t="t" r="r" b="b"/>
            <a:pathLst>
              <a:path w="8395970" h="2434590">
                <a:moveTo>
                  <a:pt x="8256987" y="2434044"/>
                </a:moveTo>
                <a:lnTo>
                  <a:pt x="142875" y="2434044"/>
                </a:lnTo>
                <a:lnTo>
                  <a:pt x="114871" y="2431273"/>
                </a:lnTo>
                <a:lnTo>
                  <a:pt x="63607" y="2410039"/>
                </a:lnTo>
                <a:lnTo>
                  <a:pt x="24004" y="2370436"/>
                </a:lnTo>
                <a:lnTo>
                  <a:pt x="2770" y="2319172"/>
                </a:lnTo>
                <a:lnTo>
                  <a:pt x="0" y="2291168"/>
                </a:lnTo>
                <a:lnTo>
                  <a:pt x="0" y="142875"/>
                </a:lnTo>
                <a:lnTo>
                  <a:pt x="10875" y="88199"/>
                </a:lnTo>
                <a:lnTo>
                  <a:pt x="41847" y="41847"/>
                </a:lnTo>
                <a:lnTo>
                  <a:pt x="88199" y="10875"/>
                </a:lnTo>
                <a:lnTo>
                  <a:pt x="142875" y="0"/>
                </a:lnTo>
                <a:lnTo>
                  <a:pt x="8256987" y="0"/>
                </a:lnTo>
                <a:lnTo>
                  <a:pt x="8311663" y="10875"/>
                </a:lnTo>
                <a:lnTo>
                  <a:pt x="8358016" y="41847"/>
                </a:lnTo>
                <a:lnTo>
                  <a:pt x="8388987" y="88199"/>
                </a:lnTo>
                <a:lnTo>
                  <a:pt x="8395550" y="109798"/>
                </a:lnTo>
                <a:lnTo>
                  <a:pt x="8395550" y="2324246"/>
                </a:lnTo>
                <a:lnTo>
                  <a:pt x="8375858" y="2370436"/>
                </a:lnTo>
                <a:lnTo>
                  <a:pt x="8336255" y="2410039"/>
                </a:lnTo>
                <a:lnTo>
                  <a:pt x="8284991" y="2431273"/>
                </a:lnTo>
                <a:lnTo>
                  <a:pt x="8256987" y="2434044"/>
                </a:lnTo>
                <a:close/>
              </a:path>
            </a:pathLst>
          </a:custGeom>
          <a:solidFill>
            <a:srgbClr val="313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20485" y="4828881"/>
            <a:ext cx="8399780" cy="2433955"/>
          </a:xfrm>
          <a:custGeom>
            <a:avLst/>
            <a:gdLst/>
            <a:ahLst/>
            <a:cxnLst/>
            <a:rect l="l" t="t" r="r" b="b"/>
            <a:pathLst>
              <a:path w="8399780" h="2433954">
                <a:moveTo>
                  <a:pt x="142868" y="0"/>
                </a:moveTo>
                <a:lnTo>
                  <a:pt x="8256617" y="0"/>
                </a:lnTo>
                <a:lnTo>
                  <a:pt x="8284619" y="2770"/>
                </a:lnTo>
                <a:lnTo>
                  <a:pt x="8335880" y="24003"/>
                </a:lnTo>
                <a:lnTo>
                  <a:pt x="8375482" y="63604"/>
                </a:lnTo>
                <a:lnTo>
                  <a:pt x="8396715" y="114866"/>
                </a:lnTo>
                <a:lnTo>
                  <a:pt x="8399485" y="142868"/>
                </a:lnTo>
                <a:lnTo>
                  <a:pt x="8399485" y="2291066"/>
                </a:lnTo>
                <a:lnTo>
                  <a:pt x="8388610" y="2345739"/>
                </a:lnTo>
                <a:lnTo>
                  <a:pt x="8357640" y="2392089"/>
                </a:lnTo>
                <a:lnTo>
                  <a:pt x="8311290" y="2423059"/>
                </a:lnTo>
                <a:lnTo>
                  <a:pt x="8256617" y="2433935"/>
                </a:lnTo>
                <a:lnTo>
                  <a:pt x="142868" y="2433935"/>
                </a:lnTo>
                <a:lnTo>
                  <a:pt x="88195" y="2423059"/>
                </a:lnTo>
                <a:lnTo>
                  <a:pt x="41845" y="2392089"/>
                </a:lnTo>
                <a:lnTo>
                  <a:pt x="10875" y="2345739"/>
                </a:lnTo>
                <a:lnTo>
                  <a:pt x="0" y="2291066"/>
                </a:lnTo>
                <a:lnTo>
                  <a:pt x="0" y="142868"/>
                </a:lnTo>
                <a:lnTo>
                  <a:pt x="10875" y="88195"/>
                </a:lnTo>
                <a:lnTo>
                  <a:pt x="41845" y="41845"/>
                </a:lnTo>
                <a:lnTo>
                  <a:pt x="88195" y="10875"/>
                </a:lnTo>
                <a:lnTo>
                  <a:pt x="1428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20299" y="7391626"/>
            <a:ext cx="8395970" cy="2434590"/>
          </a:xfrm>
          <a:custGeom>
            <a:avLst/>
            <a:gdLst/>
            <a:ahLst/>
            <a:cxnLst/>
            <a:rect l="l" t="t" r="r" b="b"/>
            <a:pathLst>
              <a:path w="8395970" h="2434590">
                <a:moveTo>
                  <a:pt x="8256987" y="2434044"/>
                </a:moveTo>
                <a:lnTo>
                  <a:pt x="142875" y="2434044"/>
                </a:lnTo>
                <a:lnTo>
                  <a:pt x="114871" y="2431273"/>
                </a:lnTo>
                <a:lnTo>
                  <a:pt x="63607" y="2410039"/>
                </a:lnTo>
                <a:lnTo>
                  <a:pt x="24004" y="2370436"/>
                </a:lnTo>
                <a:lnTo>
                  <a:pt x="2770" y="2319172"/>
                </a:lnTo>
                <a:lnTo>
                  <a:pt x="0" y="2291168"/>
                </a:lnTo>
                <a:lnTo>
                  <a:pt x="0" y="142875"/>
                </a:lnTo>
                <a:lnTo>
                  <a:pt x="10875" y="88198"/>
                </a:lnTo>
                <a:lnTo>
                  <a:pt x="41847" y="41847"/>
                </a:lnTo>
                <a:lnTo>
                  <a:pt x="88199" y="10875"/>
                </a:lnTo>
                <a:lnTo>
                  <a:pt x="142875" y="0"/>
                </a:lnTo>
                <a:lnTo>
                  <a:pt x="8256987" y="0"/>
                </a:lnTo>
                <a:lnTo>
                  <a:pt x="8311663" y="10875"/>
                </a:lnTo>
                <a:lnTo>
                  <a:pt x="8358016" y="41847"/>
                </a:lnTo>
                <a:lnTo>
                  <a:pt x="8388987" y="88198"/>
                </a:lnTo>
                <a:lnTo>
                  <a:pt x="8395550" y="109797"/>
                </a:lnTo>
                <a:lnTo>
                  <a:pt x="8395550" y="2324246"/>
                </a:lnTo>
                <a:lnTo>
                  <a:pt x="8375858" y="2370436"/>
                </a:lnTo>
                <a:lnTo>
                  <a:pt x="8336255" y="2410039"/>
                </a:lnTo>
                <a:lnTo>
                  <a:pt x="8284991" y="2431273"/>
                </a:lnTo>
                <a:lnTo>
                  <a:pt x="8256987" y="2434044"/>
                </a:lnTo>
                <a:close/>
              </a:path>
            </a:pathLst>
          </a:custGeom>
          <a:solidFill>
            <a:srgbClr val="05C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20485" y="7391626"/>
            <a:ext cx="8399780" cy="2433955"/>
          </a:xfrm>
          <a:custGeom>
            <a:avLst/>
            <a:gdLst/>
            <a:ahLst/>
            <a:cxnLst/>
            <a:rect l="l" t="t" r="r" b="b"/>
            <a:pathLst>
              <a:path w="8399780" h="2433954">
                <a:moveTo>
                  <a:pt x="142868" y="0"/>
                </a:moveTo>
                <a:lnTo>
                  <a:pt x="8256617" y="0"/>
                </a:lnTo>
                <a:lnTo>
                  <a:pt x="8284619" y="2770"/>
                </a:lnTo>
                <a:lnTo>
                  <a:pt x="8335880" y="24003"/>
                </a:lnTo>
                <a:lnTo>
                  <a:pt x="8375482" y="63604"/>
                </a:lnTo>
                <a:lnTo>
                  <a:pt x="8396715" y="114865"/>
                </a:lnTo>
                <a:lnTo>
                  <a:pt x="8399485" y="142868"/>
                </a:lnTo>
                <a:lnTo>
                  <a:pt x="8399485" y="2291066"/>
                </a:lnTo>
                <a:lnTo>
                  <a:pt x="8388610" y="2345739"/>
                </a:lnTo>
                <a:lnTo>
                  <a:pt x="8357640" y="2392089"/>
                </a:lnTo>
                <a:lnTo>
                  <a:pt x="8311290" y="2423059"/>
                </a:lnTo>
                <a:lnTo>
                  <a:pt x="8256617" y="2433935"/>
                </a:lnTo>
                <a:lnTo>
                  <a:pt x="142868" y="2433935"/>
                </a:lnTo>
                <a:lnTo>
                  <a:pt x="88194" y="2423059"/>
                </a:lnTo>
                <a:lnTo>
                  <a:pt x="41845" y="2392089"/>
                </a:lnTo>
                <a:lnTo>
                  <a:pt x="10875" y="2345739"/>
                </a:lnTo>
                <a:lnTo>
                  <a:pt x="0" y="2291066"/>
                </a:lnTo>
                <a:lnTo>
                  <a:pt x="0" y="142868"/>
                </a:lnTo>
                <a:lnTo>
                  <a:pt x="2770" y="114866"/>
                </a:lnTo>
                <a:lnTo>
                  <a:pt x="24003" y="63604"/>
                </a:lnTo>
                <a:lnTo>
                  <a:pt x="63605" y="24003"/>
                </a:lnTo>
                <a:lnTo>
                  <a:pt x="114866" y="2770"/>
                </a:lnTo>
                <a:lnTo>
                  <a:pt x="1428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367836" y="2268711"/>
            <a:ext cx="8395970" cy="2434590"/>
          </a:xfrm>
          <a:custGeom>
            <a:avLst/>
            <a:gdLst/>
            <a:ahLst/>
            <a:cxnLst/>
            <a:rect l="l" t="t" r="r" b="b"/>
            <a:pathLst>
              <a:path w="8395969" h="2434590">
                <a:moveTo>
                  <a:pt x="8256987" y="2434044"/>
                </a:moveTo>
                <a:lnTo>
                  <a:pt x="142875" y="2434044"/>
                </a:lnTo>
                <a:lnTo>
                  <a:pt x="114871" y="2431273"/>
                </a:lnTo>
                <a:lnTo>
                  <a:pt x="63607" y="2410039"/>
                </a:lnTo>
                <a:lnTo>
                  <a:pt x="24004" y="2370436"/>
                </a:lnTo>
                <a:lnTo>
                  <a:pt x="2770" y="2319172"/>
                </a:lnTo>
                <a:lnTo>
                  <a:pt x="0" y="2291169"/>
                </a:lnTo>
                <a:lnTo>
                  <a:pt x="0" y="142875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5" y="0"/>
                </a:lnTo>
                <a:lnTo>
                  <a:pt x="8256987" y="0"/>
                </a:lnTo>
                <a:lnTo>
                  <a:pt x="8284991" y="2770"/>
                </a:lnTo>
                <a:lnTo>
                  <a:pt x="8336255" y="24004"/>
                </a:lnTo>
                <a:lnTo>
                  <a:pt x="8375858" y="63607"/>
                </a:lnTo>
                <a:lnTo>
                  <a:pt x="8395550" y="109798"/>
                </a:lnTo>
                <a:lnTo>
                  <a:pt x="8395550" y="2324245"/>
                </a:lnTo>
                <a:lnTo>
                  <a:pt x="8375858" y="2370436"/>
                </a:lnTo>
                <a:lnTo>
                  <a:pt x="8336255" y="2410039"/>
                </a:lnTo>
                <a:lnTo>
                  <a:pt x="8284991" y="2431273"/>
                </a:lnTo>
                <a:lnTo>
                  <a:pt x="8256987" y="2434044"/>
                </a:lnTo>
                <a:close/>
              </a:path>
            </a:pathLst>
          </a:custGeom>
          <a:solidFill>
            <a:srgbClr val="538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368022" y="2268710"/>
            <a:ext cx="8399780" cy="2433955"/>
          </a:xfrm>
          <a:custGeom>
            <a:avLst/>
            <a:gdLst/>
            <a:ahLst/>
            <a:cxnLst/>
            <a:rect l="l" t="t" r="r" b="b"/>
            <a:pathLst>
              <a:path w="8399780" h="2433954">
                <a:moveTo>
                  <a:pt x="142868" y="0"/>
                </a:moveTo>
                <a:lnTo>
                  <a:pt x="8256616" y="0"/>
                </a:lnTo>
                <a:lnTo>
                  <a:pt x="8284619" y="2770"/>
                </a:lnTo>
                <a:lnTo>
                  <a:pt x="8335880" y="24003"/>
                </a:lnTo>
                <a:lnTo>
                  <a:pt x="8375481" y="63604"/>
                </a:lnTo>
                <a:lnTo>
                  <a:pt x="8396714" y="114866"/>
                </a:lnTo>
                <a:lnTo>
                  <a:pt x="8399485" y="2291066"/>
                </a:lnTo>
                <a:lnTo>
                  <a:pt x="8396714" y="2319068"/>
                </a:lnTo>
                <a:lnTo>
                  <a:pt x="8375481" y="2370329"/>
                </a:lnTo>
                <a:lnTo>
                  <a:pt x="8335880" y="2409931"/>
                </a:lnTo>
                <a:lnTo>
                  <a:pt x="8284619" y="2431164"/>
                </a:lnTo>
                <a:lnTo>
                  <a:pt x="142868" y="2433934"/>
                </a:lnTo>
                <a:lnTo>
                  <a:pt x="114865" y="2431164"/>
                </a:lnTo>
                <a:lnTo>
                  <a:pt x="63604" y="2409931"/>
                </a:lnTo>
                <a:lnTo>
                  <a:pt x="24003" y="2370329"/>
                </a:lnTo>
                <a:lnTo>
                  <a:pt x="2770" y="2319068"/>
                </a:lnTo>
                <a:lnTo>
                  <a:pt x="0" y="2291066"/>
                </a:lnTo>
                <a:lnTo>
                  <a:pt x="0" y="142868"/>
                </a:lnTo>
                <a:lnTo>
                  <a:pt x="10875" y="88195"/>
                </a:lnTo>
                <a:lnTo>
                  <a:pt x="41845" y="41845"/>
                </a:lnTo>
                <a:lnTo>
                  <a:pt x="88194" y="10875"/>
                </a:lnTo>
                <a:lnTo>
                  <a:pt x="1428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67836" y="4828881"/>
            <a:ext cx="8395970" cy="2434590"/>
          </a:xfrm>
          <a:custGeom>
            <a:avLst/>
            <a:gdLst/>
            <a:ahLst/>
            <a:cxnLst/>
            <a:rect l="l" t="t" r="r" b="b"/>
            <a:pathLst>
              <a:path w="8395969" h="2434590">
                <a:moveTo>
                  <a:pt x="8256987" y="2434044"/>
                </a:moveTo>
                <a:lnTo>
                  <a:pt x="142875" y="2434044"/>
                </a:lnTo>
                <a:lnTo>
                  <a:pt x="114871" y="2431273"/>
                </a:lnTo>
                <a:lnTo>
                  <a:pt x="63607" y="2410039"/>
                </a:lnTo>
                <a:lnTo>
                  <a:pt x="24004" y="2370436"/>
                </a:lnTo>
                <a:lnTo>
                  <a:pt x="2770" y="2319172"/>
                </a:lnTo>
                <a:lnTo>
                  <a:pt x="0" y="2291168"/>
                </a:lnTo>
                <a:lnTo>
                  <a:pt x="0" y="142875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5" y="0"/>
                </a:lnTo>
                <a:lnTo>
                  <a:pt x="8256987" y="0"/>
                </a:lnTo>
                <a:lnTo>
                  <a:pt x="8311663" y="10875"/>
                </a:lnTo>
                <a:lnTo>
                  <a:pt x="8358016" y="41847"/>
                </a:lnTo>
                <a:lnTo>
                  <a:pt x="8388987" y="88199"/>
                </a:lnTo>
                <a:lnTo>
                  <a:pt x="8395550" y="109798"/>
                </a:lnTo>
                <a:lnTo>
                  <a:pt x="8395550" y="2324245"/>
                </a:lnTo>
                <a:lnTo>
                  <a:pt x="8375858" y="2370436"/>
                </a:lnTo>
                <a:lnTo>
                  <a:pt x="8336255" y="2410039"/>
                </a:lnTo>
                <a:lnTo>
                  <a:pt x="8284991" y="2431273"/>
                </a:lnTo>
                <a:lnTo>
                  <a:pt x="8256987" y="2434044"/>
                </a:lnTo>
                <a:close/>
              </a:path>
            </a:pathLst>
          </a:custGeom>
          <a:solidFill>
            <a:srgbClr val="313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68022" y="4828881"/>
            <a:ext cx="8399780" cy="2433955"/>
          </a:xfrm>
          <a:custGeom>
            <a:avLst/>
            <a:gdLst/>
            <a:ahLst/>
            <a:cxnLst/>
            <a:rect l="l" t="t" r="r" b="b"/>
            <a:pathLst>
              <a:path w="8399780" h="2433954">
                <a:moveTo>
                  <a:pt x="142868" y="0"/>
                </a:moveTo>
                <a:lnTo>
                  <a:pt x="8256616" y="0"/>
                </a:lnTo>
                <a:lnTo>
                  <a:pt x="8284619" y="2770"/>
                </a:lnTo>
                <a:lnTo>
                  <a:pt x="8335880" y="24003"/>
                </a:lnTo>
                <a:lnTo>
                  <a:pt x="8375481" y="63604"/>
                </a:lnTo>
                <a:lnTo>
                  <a:pt x="8396714" y="114866"/>
                </a:lnTo>
                <a:lnTo>
                  <a:pt x="8399485" y="142868"/>
                </a:lnTo>
                <a:lnTo>
                  <a:pt x="8399485" y="2291066"/>
                </a:lnTo>
                <a:lnTo>
                  <a:pt x="8388610" y="2345739"/>
                </a:lnTo>
                <a:lnTo>
                  <a:pt x="8357640" y="2392089"/>
                </a:lnTo>
                <a:lnTo>
                  <a:pt x="8311290" y="2423059"/>
                </a:lnTo>
                <a:lnTo>
                  <a:pt x="8256616" y="2433935"/>
                </a:lnTo>
                <a:lnTo>
                  <a:pt x="142868" y="2433935"/>
                </a:lnTo>
                <a:lnTo>
                  <a:pt x="114865" y="2431164"/>
                </a:lnTo>
                <a:lnTo>
                  <a:pt x="63604" y="2409931"/>
                </a:lnTo>
                <a:lnTo>
                  <a:pt x="24003" y="2370329"/>
                </a:lnTo>
                <a:lnTo>
                  <a:pt x="2770" y="2319068"/>
                </a:lnTo>
                <a:lnTo>
                  <a:pt x="0" y="2291066"/>
                </a:lnTo>
                <a:lnTo>
                  <a:pt x="0" y="142868"/>
                </a:lnTo>
                <a:lnTo>
                  <a:pt x="10875" y="88195"/>
                </a:lnTo>
                <a:lnTo>
                  <a:pt x="41845" y="41845"/>
                </a:lnTo>
                <a:lnTo>
                  <a:pt x="88194" y="10875"/>
                </a:lnTo>
                <a:lnTo>
                  <a:pt x="1428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67836" y="7391626"/>
            <a:ext cx="8395970" cy="2434590"/>
          </a:xfrm>
          <a:custGeom>
            <a:avLst/>
            <a:gdLst/>
            <a:ahLst/>
            <a:cxnLst/>
            <a:rect l="l" t="t" r="r" b="b"/>
            <a:pathLst>
              <a:path w="8395969" h="2434590">
                <a:moveTo>
                  <a:pt x="8256987" y="2434044"/>
                </a:moveTo>
                <a:lnTo>
                  <a:pt x="142875" y="2434044"/>
                </a:lnTo>
                <a:lnTo>
                  <a:pt x="114871" y="2431273"/>
                </a:lnTo>
                <a:lnTo>
                  <a:pt x="63607" y="2410039"/>
                </a:lnTo>
                <a:lnTo>
                  <a:pt x="24004" y="2370436"/>
                </a:lnTo>
                <a:lnTo>
                  <a:pt x="2770" y="2319172"/>
                </a:lnTo>
                <a:lnTo>
                  <a:pt x="0" y="2291168"/>
                </a:lnTo>
                <a:lnTo>
                  <a:pt x="0" y="142875"/>
                </a:lnTo>
                <a:lnTo>
                  <a:pt x="10875" y="88198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5" y="0"/>
                </a:lnTo>
                <a:lnTo>
                  <a:pt x="8256987" y="0"/>
                </a:lnTo>
                <a:lnTo>
                  <a:pt x="8311663" y="10875"/>
                </a:lnTo>
                <a:lnTo>
                  <a:pt x="8358016" y="41847"/>
                </a:lnTo>
                <a:lnTo>
                  <a:pt x="8388987" y="88198"/>
                </a:lnTo>
                <a:lnTo>
                  <a:pt x="8395550" y="109798"/>
                </a:lnTo>
                <a:lnTo>
                  <a:pt x="8395550" y="2324245"/>
                </a:lnTo>
                <a:lnTo>
                  <a:pt x="8375858" y="2370436"/>
                </a:lnTo>
                <a:lnTo>
                  <a:pt x="8336255" y="2410039"/>
                </a:lnTo>
                <a:lnTo>
                  <a:pt x="8284991" y="2431273"/>
                </a:lnTo>
                <a:lnTo>
                  <a:pt x="8256987" y="2434044"/>
                </a:lnTo>
                <a:close/>
              </a:path>
            </a:pathLst>
          </a:custGeom>
          <a:solidFill>
            <a:srgbClr val="05C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68022" y="7391626"/>
            <a:ext cx="8399780" cy="2433955"/>
          </a:xfrm>
          <a:custGeom>
            <a:avLst/>
            <a:gdLst/>
            <a:ahLst/>
            <a:cxnLst/>
            <a:rect l="l" t="t" r="r" b="b"/>
            <a:pathLst>
              <a:path w="8399780" h="2433954">
                <a:moveTo>
                  <a:pt x="142868" y="0"/>
                </a:moveTo>
                <a:lnTo>
                  <a:pt x="8256616" y="0"/>
                </a:lnTo>
                <a:lnTo>
                  <a:pt x="8284619" y="2770"/>
                </a:lnTo>
                <a:lnTo>
                  <a:pt x="8335880" y="24003"/>
                </a:lnTo>
                <a:lnTo>
                  <a:pt x="8375481" y="63604"/>
                </a:lnTo>
                <a:lnTo>
                  <a:pt x="8396714" y="114865"/>
                </a:lnTo>
                <a:lnTo>
                  <a:pt x="8399485" y="142868"/>
                </a:lnTo>
                <a:lnTo>
                  <a:pt x="8399485" y="2291066"/>
                </a:lnTo>
                <a:lnTo>
                  <a:pt x="8388610" y="2345739"/>
                </a:lnTo>
                <a:lnTo>
                  <a:pt x="8357640" y="2392089"/>
                </a:lnTo>
                <a:lnTo>
                  <a:pt x="8311290" y="2423059"/>
                </a:lnTo>
                <a:lnTo>
                  <a:pt x="8256616" y="2433935"/>
                </a:lnTo>
                <a:lnTo>
                  <a:pt x="142868" y="2433935"/>
                </a:lnTo>
                <a:lnTo>
                  <a:pt x="114865" y="2431164"/>
                </a:lnTo>
                <a:lnTo>
                  <a:pt x="63604" y="2409931"/>
                </a:lnTo>
                <a:lnTo>
                  <a:pt x="24003" y="2370329"/>
                </a:lnTo>
                <a:lnTo>
                  <a:pt x="2770" y="2319068"/>
                </a:lnTo>
                <a:lnTo>
                  <a:pt x="0" y="142868"/>
                </a:lnTo>
                <a:lnTo>
                  <a:pt x="2770" y="114866"/>
                </a:lnTo>
                <a:lnTo>
                  <a:pt x="24003" y="63605"/>
                </a:lnTo>
                <a:lnTo>
                  <a:pt x="63605" y="24003"/>
                </a:lnTo>
                <a:lnTo>
                  <a:pt x="114866" y="2770"/>
                </a:lnTo>
                <a:lnTo>
                  <a:pt x="1428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495" y="1243583"/>
            <a:ext cx="591311" cy="612647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3248113" y="1295908"/>
            <a:ext cx="509905" cy="508000"/>
          </a:xfrm>
          <a:custGeom>
            <a:avLst/>
            <a:gdLst/>
            <a:ahLst/>
            <a:cxnLst/>
            <a:rect l="l" t="t" r="r" b="b"/>
            <a:pathLst>
              <a:path w="509904" h="508000">
                <a:moveTo>
                  <a:pt x="387566" y="52070"/>
                </a:moveTo>
                <a:lnTo>
                  <a:pt x="171268" y="52070"/>
                </a:lnTo>
                <a:lnTo>
                  <a:pt x="186338" y="49530"/>
                </a:lnTo>
                <a:lnTo>
                  <a:pt x="201016" y="43180"/>
                </a:lnTo>
                <a:lnTo>
                  <a:pt x="211908" y="31750"/>
                </a:lnTo>
                <a:lnTo>
                  <a:pt x="218256" y="17780"/>
                </a:lnTo>
                <a:lnTo>
                  <a:pt x="219299" y="1270"/>
                </a:lnTo>
                <a:lnTo>
                  <a:pt x="231142" y="0"/>
                </a:lnTo>
                <a:lnTo>
                  <a:pt x="267238" y="0"/>
                </a:lnTo>
                <a:lnTo>
                  <a:pt x="269033" y="15240"/>
                </a:lnTo>
                <a:lnTo>
                  <a:pt x="275638" y="27940"/>
                </a:lnTo>
                <a:lnTo>
                  <a:pt x="286371" y="39370"/>
                </a:lnTo>
                <a:lnTo>
                  <a:pt x="300549" y="45720"/>
                </a:lnTo>
                <a:lnTo>
                  <a:pt x="316937" y="46990"/>
                </a:lnTo>
                <a:lnTo>
                  <a:pt x="389404" y="46990"/>
                </a:lnTo>
                <a:lnTo>
                  <a:pt x="387566" y="52070"/>
                </a:lnTo>
                <a:close/>
              </a:path>
              <a:path w="509904" h="508000">
                <a:moveTo>
                  <a:pt x="389404" y="46990"/>
                </a:moveTo>
                <a:lnTo>
                  <a:pt x="316937" y="46990"/>
                </a:lnTo>
                <a:lnTo>
                  <a:pt x="332158" y="41910"/>
                </a:lnTo>
                <a:lnTo>
                  <a:pt x="344844" y="33020"/>
                </a:lnTo>
                <a:lnTo>
                  <a:pt x="353625" y="19050"/>
                </a:lnTo>
                <a:lnTo>
                  <a:pt x="363666" y="24130"/>
                </a:lnTo>
                <a:lnTo>
                  <a:pt x="373441" y="29210"/>
                </a:lnTo>
                <a:lnTo>
                  <a:pt x="382941" y="34290"/>
                </a:lnTo>
                <a:lnTo>
                  <a:pt x="392160" y="39370"/>
                </a:lnTo>
                <a:lnTo>
                  <a:pt x="389404" y="46990"/>
                </a:lnTo>
                <a:close/>
              </a:path>
              <a:path w="509904" h="508000">
                <a:moveTo>
                  <a:pt x="472458" y="121920"/>
                </a:moveTo>
                <a:lnTo>
                  <a:pt x="70125" y="121920"/>
                </a:lnTo>
                <a:lnTo>
                  <a:pt x="84710" y="118110"/>
                </a:lnTo>
                <a:lnTo>
                  <a:pt x="97529" y="109220"/>
                </a:lnTo>
                <a:lnTo>
                  <a:pt x="106810" y="95250"/>
                </a:lnTo>
                <a:lnTo>
                  <a:pt x="110574" y="80010"/>
                </a:lnTo>
                <a:lnTo>
                  <a:pt x="108823" y="64770"/>
                </a:lnTo>
                <a:lnTo>
                  <a:pt x="101556" y="50800"/>
                </a:lnTo>
                <a:lnTo>
                  <a:pt x="109730" y="44450"/>
                </a:lnTo>
                <a:lnTo>
                  <a:pt x="118131" y="39370"/>
                </a:lnTo>
                <a:lnTo>
                  <a:pt x="126741" y="34290"/>
                </a:lnTo>
                <a:lnTo>
                  <a:pt x="135543" y="29210"/>
                </a:lnTo>
                <a:lnTo>
                  <a:pt x="144802" y="40640"/>
                </a:lnTo>
                <a:lnTo>
                  <a:pt x="157067" y="48260"/>
                </a:lnTo>
                <a:lnTo>
                  <a:pt x="171268" y="52070"/>
                </a:lnTo>
                <a:lnTo>
                  <a:pt x="387566" y="52070"/>
                </a:lnTo>
                <a:lnTo>
                  <a:pt x="387107" y="53340"/>
                </a:lnTo>
                <a:lnTo>
                  <a:pt x="386727" y="64770"/>
                </a:lnTo>
                <a:lnTo>
                  <a:pt x="386642" y="67310"/>
                </a:lnTo>
                <a:lnTo>
                  <a:pt x="390764" y="81280"/>
                </a:lnTo>
                <a:lnTo>
                  <a:pt x="399470" y="93980"/>
                </a:lnTo>
                <a:lnTo>
                  <a:pt x="412546" y="102870"/>
                </a:lnTo>
                <a:lnTo>
                  <a:pt x="427414" y="106680"/>
                </a:lnTo>
                <a:lnTo>
                  <a:pt x="462281" y="106680"/>
                </a:lnTo>
                <a:lnTo>
                  <a:pt x="463197" y="107950"/>
                </a:lnTo>
                <a:lnTo>
                  <a:pt x="469230" y="116840"/>
                </a:lnTo>
                <a:lnTo>
                  <a:pt x="472458" y="121920"/>
                </a:lnTo>
                <a:close/>
              </a:path>
              <a:path w="509904" h="508000">
                <a:moveTo>
                  <a:pt x="462281" y="106680"/>
                </a:moveTo>
                <a:lnTo>
                  <a:pt x="427414" y="106680"/>
                </a:lnTo>
                <a:lnTo>
                  <a:pt x="442639" y="105410"/>
                </a:lnTo>
                <a:lnTo>
                  <a:pt x="456785" y="99060"/>
                </a:lnTo>
                <a:lnTo>
                  <a:pt x="462281" y="106680"/>
                </a:lnTo>
                <a:close/>
              </a:path>
              <a:path w="509904" h="508000">
                <a:moveTo>
                  <a:pt x="39951" y="389890"/>
                </a:moveTo>
                <a:lnTo>
                  <a:pt x="34078" y="379730"/>
                </a:lnTo>
                <a:lnTo>
                  <a:pt x="28642" y="369570"/>
                </a:lnTo>
                <a:lnTo>
                  <a:pt x="23650" y="359410"/>
                </a:lnTo>
                <a:lnTo>
                  <a:pt x="19110" y="349250"/>
                </a:lnTo>
                <a:lnTo>
                  <a:pt x="31927" y="340360"/>
                </a:lnTo>
                <a:lnTo>
                  <a:pt x="40750" y="327660"/>
                </a:lnTo>
                <a:lnTo>
                  <a:pt x="44852" y="313690"/>
                </a:lnTo>
                <a:lnTo>
                  <a:pt x="43503" y="297180"/>
                </a:lnTo>
                <a:lnTo>
                  <a:pt x="38944" y="285750"/>
                </a:lnTo>
                <a:lnTo>
                  <a:pt x="31944" y="276860"/>
                </a:lnTo>
                <a:lnTo>
                  <a:pt x="23004" y="270510"/>
                </a:lnTo>
                <a:lnTo>
                  <a:pt x="12624" y="265430"/>
                </a:lnTo>
                <a:lnTo>
                  <a:pt x="8670" y="264160"/>
                </a:lnTo>
                <a:lnTo>
                  <a:pt x="297" y="264160"/>
                </a:lnTo>
                <a:lnTo>
                  <a:pt x="0" y="256540"/>
                </a:lnTo>
                <a:lnTo>
                  <a:pt x="37" y="250190"/>
                </a:lnTo>
                <a:lnTo>
                  <a:pt x="291" y="243840"/>
                </a:lnTo>
                <a:lnTo>
                  <a:pt x="341" y="242570"/>
                </a:lnTo>
                <a:lnTo>
                  <a:pt x="15776" y="241300"/>
                </a:lnTo>
                <a:lnTo>
                  <a:pt x="29538" y="234950"/>
                </a:lnTo>
                <a:lnTo>
                  <a:pt x="40398" y="223520"/>
                </a:lnTo>
                <a:lnTo>
                  <a:pt x="47125" y="209550"/>
                </a:lnTo>
                <a:lnTo>
                  <a:pt x="48166" y="195580"/>
                </a:lnTo>
                <a:lnTo>
                  <a:pt x="48260" y="194310"/>
                </a:lnTo>
                <a:lnTo>
                  <a:pt x="48355" y="193040"/>
                </a:lnTo>
                <a:lnTo>
                  <a:pt x="43589" y="177800"/>
                </a:lnTo>
                <a:lnTo>
                  <a:pt x="33681" y="165100"/>
                </a:lnTo>
                <a:lnTo>
                  <a:pt x="19486" y="156210"/>
                </a:lnTo>
                <a:lnTo>
                  <a:pt x="24226" y="144780"/>
                </a:lnTo>
                <a:lnTo>
                  <a:pt x="29423" y="134620"/>
                </a:lnTo>
                <a:lnTo>
                  <a:pt x="35059" y="124460"/>
                </a:lnTo>
                <a:lnTo>
                  <a:pt x="41115" y="115570"/>
                </a:lnTo>
                <a:lnTo>
                  <a:pt x="55138" y="120650"/>
                </a:lnTo>
                <a:lnTo>
                  <a:pt x="70125" y="121920"/>
                </a:lnTo>
                <a:lnTo>
                  <a:pt x="472458" y="121920"/>
                </a:lnTo>
                <a:lnTo>
                  <a:pt x="474878" y="125730"/>
                </a:lnTo>
                <a:lnTo>
                  <a:pt x="480136" y="134620"/>
                </a:lnTo>
                <a:lnTo>
                  <a:pt x="467387" y="143510"/>
                </a:lnTo>
                <a:lnTo>
                  <a:pt x="458610" y="156210"/>
                </a:lnTo>
                <a:lnTo>
                  <a:pt x="456572" y="163830"/>
                </a:lnTo>
                <a:lnTo>
                  <a:pt x="245442" y="163830"/>
                </a:lnTo>
                <a:lnTo>
                  <a:pt x="239644" y="165100"/>
                </a:lnTo>
                <a:lnTo>
                  <a:pt x="236770" y="165100"/>
                </a:lnTo>
                <a:lnTo>
                  <a:pt x="228290" y="167640"/>
                </a:lnTo>
                <a:lnTo>
                  <a:pt x="222801" y="168910"/>
                </a:lnTo>
                <a:lnTo>
                  <a:pt x="213613" y="173990"/>
                </a:lnTo>
                <a:lnTo>
                  <a:pt x="209830" y="175260"/>
                </a:lnTo>
                <a:lnTo>
                  <a:pt x="203777" y="179070"/>
                </a:lnTo>
                <a:lnTo>
                  <a:pt x="202592" y="180340"/>
                </a:lnTo>
                <a:lnTo>
                  <a:pt x="200247" y="181610"/>
                </a:lnTo>
                <a:lnTo>
                  <a:pt x="196876" y="185420"/>
                </a:lnTo>
                <a:lnTo>
                  <a:pt x="194692" y="186690"/>
                </a:lnTo>
                <a:lnTo>
                  <a:pt x="193626" y="187960"/>
                </a:lnTo>
                <a:lnTo>
                  <a:pt x="191524" y="189230"/>
                </a:lnTo>
                <a:lnTo>
                  <a:pt x="190514" y="190500"/>
                </a:lnTo>
                <a:lnTo>
                  <a:pt x="188655" y="193040"/>
                </a:lnTo>
                <a:lnTo>
                  <a:pt x="187004" y="194310"/>
                </a:lnTo>
                <a:lnTo>
                  <a:pt x="184350" y="198120"/>
                </a:lnTo>
                <a:lnTo>
                  <a:pt x="181816" y="200660"/>
                </a:lnTo>
                <a:lnTo>
                  <a:pt x="180338" y="203200"/>
                </a:lnTo>
                <a:lnTo>
                  <a:pt x="170184" y="223520"/>
                </a:lnTo>
                <a:lnTo>
                  <a:pt x="169682" y="224790"/>
                </a:lnTo>
                <a:lnTo>
                  <a:pt x="168747" y="227330"/>
                </a:lnTo>
                <a:lnTo>
                  <a:pt x="168316" y="228600"/>
                </a:lnTo>
                <a:lnTo>
                  <a:pt x="167514" y="232410"/>
                </a:lnTo>
                <a:lnTo>
                  <a:pt x="166810" y="234950"/>
                </a:lnTo>
                <a:lnTo>
                  <a:pt x="166259" y="237490"/>
                </a:lnTo>
                <a:lnTo>
                  <a:pt x="165407" y="243840"/>
                </a:lnTo>
                <a:lnTo>
                  <a:pt x="165322" y="262890"/>
                </a:lnTo>
                <a:lnTo>
                  <a:pt x="166116" y="269240"/>
                </a:lnTo>
                <a:lnTo>
                  <a:pt x="166666" y="271780"/>
                </a:lnTo>
                <a:lnTo>
                  <a:pt x="168031" y="276860"/>
                </a:lnTo>
                <a:lnTo>
                  <a:pt x="168845" y="280670"/>
                </a:lnTo>
                <a:lnTo>
                  <a:pt x="185170" y="311150"/>
                </a:lnTo>
                <a:lnTo>
                  <a:pt x="186088" y="311150"/>
                </a:lnTo>
                <a:lnTo>
                  <a:pt x="187990" y="313690"/>
                </a:lnTo>
                <a:lnTo>
                  <a:pt x="188982" y="314960"/>
                </a:lnTo>
                <a:lnTo>
                  <a:pt x="191991" y="317500"/>
                </a:lnTo>
                <a:lnTo>
                  <a:pt x="195156" y="321310"/>
                </a:lnTo>
                <a:lnTo>
                  <a:pt x="197379" y="322580"/>
                </a:lnTo>
                <a:lnTo>
                  <a:pt x="202000" y="326390"/>
                </a:lnTo>
                <a:lnTo>
                  <a:pt x="204395" y="327660"/>
                </a:lnTo>
                <a:lnTo>
                  <a:pt x="208145" y="330200"/>
                </a:lnTo>
                <a:lnTo>
                  <a:pt x="209427" y="331470"/>
                </a:lnTo>
                <a:lnTo>
                  <a:pt x="215905" y="335280"/>
                </a:lnTo>
                <a:lnTo>
                  <a:pt x="221459" y="337820"/>
                </a:lnTo>
                <a:lnTo>
                  <a:pt x="228778" y="340360"/>
                </a:lnTo>
                <a:lnTo>
                  <a:pt x="230253" y="340360"/>
                </a:lnTo>
                <a:lnTo>
                  <a:pt x="233258" y="341630"/>
                </a:lnTo>
                <a:lnTo>
                  <a:pt x="234751" y="341630"/>
                </a:lnTo>
                <a:lnTo>
                  <a:pt x="242271" y="342900"/>
                </a:lnTo>
                <a:lnTo>
                  <a:pt x="248308" y="344170"/>
                </a:lnTo>
                <a:lnTo>
                  <a:pt x="460603" y="344170"/>
                </a:lnTo>
                <a:lnTo>
                  <a:pt x="461897" y="349250"/>
                </a:lnTo>
                <a:lnTo>
                  <a:pt x="469776" y="361950"/>
                </a:lnTo>
                <a:lnTo>
                  <a:pt x="481349" y="370840"/>
                </a:lnTo>
                <a:lnTo>
                  <a:pt x="476247" y="381000"/>
                </a:lnTo>
                <a:lnTo>
                  <a:pt x="67257" y="381000"/>
                </a:lnTo>
                <a:lnTo>
                  <a:pt x="57734" y="382270"/>
                </a:lnTo>
                <a:lnTo>
                  <a:pt x="48516" y="384810"/>
                </a:lnTo>
                <a:lnTo>
                  <a:pt x="39951" y="389890"/>
                </a:lnTo>
                <a:close/>
              </a:path>
              <a:path w="509904" h="508000">
                <a:moveTo>
                  <a:pt x="460603" y="344170"/>
                </a:moveTo>
                <a:lnTo>
                  <a:pt x="261662" y="344170"/>
                </a:lnTo>
                <a:lnTo>
                  <a:pt x="264580" y="342900"/>
                </a:lnTo>
                <a:lnTo>
                  <a:pt x="270379" y="342900"/>
                </a:lnTo>
                <a:lnTo>
                  <a:pt x="273253" y="341630"/>
                </a:lnTo>
                <a:lnTo>
                  <a:pt x="309775" y="325120"/>
                </a:lnTo>
                <a:lnTo>
                  <a:pt x="314240" y="321310"/>
                </a:lnTo>
                <a:lnTo>
                  <a:pt x="316417" y="320040"/>
                </a:lnTo>
                <a:lnTo>
                  <a:pt x="318515" y="317500"/>
                </a:lnTo>
                <a:lnTo>
                  <a:pt x="322518" y="313690"/>
                </a:lnTo>
                <a:lnTo>
                  <a:pt x="324409" y="311150"/>
                </a:lnTo>
                <a:lnTo>
                  <a:pt x="335332" y="294640"/>
                </a:lnTo>
                <a:lnTo>
                  <a:pt x="336336" y="293370"/>
                </a:lnTo>
                <a:lnTo>
                  <a:pt x="336977" y="292100"/>
                </a:lnTo>
                <a:lnTo>
                  <a:pt x="338187" y="288290"/>
                </a:lnTo>
                <a:lnTo>
                  <a:pt x="338756" y="287020"/>
                </a:lnTo>
                <a:lnTo>
                  <a:pt x="340380" y="283210"/>
                </a:lnTo>
                <a:lnTo>
                  <a:pt x="341306" y="280670"/>
                </a:lnTo>
                <a:lnTo>
                  <a:pt x="342506" y="275590"/>
                </a:lnTo>
                <a:lnTo>
                  <a:pt x="342872" y="274320"/>
                </a:lnTo>
                <a:lnTo>
                  <a:pt x="343472" y="271780"/>
                </a:lnTo>
                <a:lnTo>
                  <a:pt x="344112" y="267970"/>
                </a:lnTo>
                <a:lnTo>
                  <a:pt x="344672" y="262890"/>
                </a:lnTo>
                <a:lnTo>
                  <a:pt x="344662" y="243840"/>
                </a:lnTo>
                <a:lnTo>
                  <a:pt x="343906" y="238760"/>
                </a:lnTo>
                <a:lnTo>
                  <a:pt x="343356" y="236220"/>
                </a:lnTo>
                <a:lnTo>
                  <a:pt x="342161" y="231140"/>
                </a:lnTo>
                <a:lnTo>
                  <a:pt x="341356" y="227330"/>
                </a:lnTo>
                <a:lnTo>
                  <a:pt x="340767" y="226060"/>
                </a:lnTo>
                <a:lnTo>
                  <a:pt x="339695" y="223520"/>
                </a:lnTo>
                <a:lnTo>
                  <a:pt x="338317" y="219710"/>
                </a:lnTo>
                <a:lnTo>
                  <a:pt x="337445" y="217170"/>
                </a:lnTo>
                <a:lnTo>
                  <a:pt x="335918" y="214630"/>
                </a:lnTo>
                <a:lnTo>
                  <a:pt x="333589" y="209550"/>
                </a:lnTo>
                <a:lnTo>
                  <a:pt x="332205" y="207010"/>
                </a:lnTo>
                <a:lnTo>
                  <a:pt x="331307" y="205740"/>
                </a:lnTo>
                <a:lnTo>
                  <a:pt x="329416" y="203200"/>
                </a:lnTo>
                <a:lnTo>
                  <a:pt x="328519" y="201930"/>
                </a:lnTo>
                <a:lnTo>
                  <a:pt x="326419" y="199390"/>
                </a:lnTo>
                <a:lnTo>
                  <a:pt x="323959" y="195580"/>
                </a:lnTo>
                <a:lnTo>
                  <a:pt x="322043" y="194310"/>
                </a:lnTo>
                <a:lnTo>
                  <a:pt x="319285" y="190500"/>
                </a:lnTo>
                <a:lnTo>
                  <a:pt x="317037" y="189230"/>
                </a:lnTo>
                <a:lnTo>
                  <a:pt x="314824" y="186690"/>
                </a:lnTo>
                <a:lnTo>
                  <a:pt x="311489" y="184150"/>
                </a:lnTo>
                <a:lnTo>
                  <a:pt x="308023" y="181610"/>
                </a:lnTo>
                <a:lnTo>
                  <a:pt x="305628" y="179070"/>
                </a:lnTo>
                <a:lnTo>
                  <a:pt x="301877" y="176530"/>
                </a:lnTo>
                <a:lnTo>
                  <a:pt x="300596" y="176530"/>
                </a:lnTo>
                <a:lnTo>
                  <a:pt x="294118" y="172720"/>
                </a:lnTo>
                <a:lnTo>
                  <a:pt x="288564" y="170180"/>
                </a:lnTo>
                <a:lnTo>
                  <a:pt x="281245" y="167640"/>
                </a:lnTo>
                <a:lnTo>
                  <a:pt x="279770" y="167640"/>
                </a:lnTo>
                <a:lnTo>
                  <a:pt x="278267" y="166370"/>
                </a:lnTo>
                <a:lnTo>
                  <a:pt x="275272" y="166370"/>
                </a:lnTo>
                <a:lnTo>
                  <a:pt x="267751" y="165100"/>
                </a:lnTo>
                <a:lnTo>
                  <a:pt x="261715" y="163830"/>
                </a:lnTo>
                <a:lnTo>
                  <a:pt x="456572" y="163830"/>
                </a:lnTo>
                <a:lnTo>
                  <a:pt x="454534" y="171450"/>
                </a:lnTo>
                <a:lnTo>
                  <a:pt x="455572" y="184150"/>
                </a:lnTo>
                <a:lnTo>
                  <a:pt x="455676" y="185420"/>
                </a:lnTo>
                <a:lnTo>
                  <a:pt x="455780" y="186690"/>
                </a:lnTo>
                <a:lnTo>
                  <a:pt x="455884" y="187960"/>
                </a:lnTo>
                <a:lnTo>
                  <a:pt x="463333" y="203200"/>
                </a:lnTo>
                <a:lnTo>
                  <a:pt x="475449" y="213360"/>
                </a:lnTo>
                <a:lnTo>
                  <a:pt x="490699" y="219710"/>
                </a:lnTo>
                <a:lnTo>
                  <a:pt x="507548" y="219710"/>
                </a:lnTo>
                <a:lnTo>
                  <a:pt x="509276" y="236220"/>
                </a:lnTo>
                <a:lnTo>
                  <a:pt x="509802" y="250190"/>
                </a:lnTo>
                <a:lnTo>
                  <a:pt x="509788" y="256540"/>
                </a:lnTo>
                <a:lnTo>
                  <a:pt x="509604" y="262890"/>
                </a:lnTo>
                <a:lnTo>
                  <a:pt x="509531" y="265430"/>
                </a:lnTo>
                <a:lnTo>
                  <a:pt x="509421" y="269240"/>
                </a:lnTo>
                <a:lnTo>
                  <a:pt x="509384" y="270510"/>
                </a:lnTo>
                <a:lnTo>
                  <a:pt x="507706" y="287020"/>
                </a:lnTo>
                <a:lnTo>
                  <a:pt x="491919" y="288290"/>
                </a:lnTo>
                <a:lnTo>
                  <a:pt x="477791" y="294640"/>
                </a:lnTo>
                <a:lnTo>
                  <a:pt x="466626" y="306070"/>
                </a:lnTo>
                <a:lnTo>
                  <a:pt x="459729" y="320040"/>
                </a:lnTo>
                <a:lnTo>
                  <a:pt x="458340" y="335280"/>
                </a:lnTo>
                <a:lnTo>
                  <a:pt x="460603" y="344170"/>
                </a:lnTo>
                <a:close/>
              </a:path>
              <a:path w="509904" h="508000">
                <a:moveTo>
                  <a:pt x="138714" y="480060"/>
                </a:moveTo>
                <a:lnTo>
                  <a:pt x="128600" y="474980"/>
                </a:lnTo>
                <a:lnTo>
                  <a:pt x="118802" y="468630"/>
                </a:lnTo>
                <a:lnTo>
                  <a:pt x="109329" y="462280"/>
                </a:lnTo>
                <a:lnTo>
                  <a:pt x="100186" y="455930"/>
                </a:lnTo>
                <a:lnTo>
                  <a:pt x="108551" y="440690"/>
                </a:lnTo>
                <a:lnTo>
                  <a:pt x="110940" y="424180"/>
                </a:lnTo>
                <a:lnTo>
                  <a:pt x="91751" y="388620"/>
                </a:lnTo>
                <a:lnTo>
                  <a:pt x="67257" y="381000"/>
                </a:lnTo>
                <a:lnTo>
                  <a:pt x="476247" y="381000"/>
                </a:lnTo>
                <a:lnTo>
                  <a:pt x="470783" y="389890"/>
                </a:lnTo>
                <a:lnTo>
                  <a:pt x="465800" y="397510"/>
                </a:lnTo>
                <a:lnTo>
                  <a:pt x="431003" y="397510"/>
                </a:lnTo>
                <a:lnTo>
                  <a:pt x="419787" y="398780"/>
                </a:lnTo>
                <a:lnTo>
                  <a:pt x="409182" y="403860"/>
                </a:lnTo>
                <a:lnTo>
                  <a:pt x="399766" y="410210"/>
                </a:lnTo>
                <a:lnTo>
                  <a:pt x="390794" y="424180"/>
                </a:lnTo>
                <a:lnTo>
                  <a:pt x="386843" y="438150"/>
                </a:lnTo>
                <a:lnTo>
                  <a:pt x="387913" y="453390"/>
                </a:lnTo>
                <a:lnTo>
                  <a:pt x="389020" y="455930"/>
                </a:lnTo>
                <a:lnTo>
                  <a:pt x="174841" y="455930"/>
                </a:lnTo>
                <a:lnTo>
                  <a:pt x="160248" y="459740"/>
                </a:lnTo>
                <a:lnTo>
                  <a:pt x="147814" y="467360"/>
                </a:lnTo>
                <a:lnTo>
                  <a:pt x="138714" y="480060"/>
                </a:lnTo>
                <a:close/>
              </a:path>
              <a:path w="509904" h="508000">
                <a:moveTo>
                  <a:pt x="458820" y="406400"/>
                </a:moveTo>
                <a:lnTo>
                  <a:pt x="453793" y="402590"/>
                </a:lnTo>
                <a:lnTo>
                  <a:pt x="448134" y="400050"/>
                </a:lnTo>
                <a:lnTo>
                  <a:pt x="442248" y="398780"/>
                </a:lnTo>
                <a:lnTo>
                  <a:pt x="431003" y="397510"/>
                </a:lnTo>
                <a:lnTo>
                  <a:pt x="465800" y="397510"/>
                </a:lnTo>
                <a:lnTo>
                  <a:pt x="464970" y="398780"/>
                </a:lnTo>
                <a:lnTo>
                  <a:pt x="458820" y="406400"/>
                </a:lnTo>
                <a:close/>
              </a:path>
              <a:path w="509904" h="508000">
                <a:moveTo>
                  <a:pt x="264020" y="508000"/>
                </a:moveTo>
                <a:lnTo>
                  <a:pt x="243778" y="508000"/>
                </a:lnTo>
                <a:lnTo>
                  <a:pt x="233593" y="506730"/>
                </a:lnTo>
                <a:lnTo>
                  <a:pt x="223378" y="506730"/>
                </a:lnTo>
                <a:lnTo>
                  <a:pt x="205255" y="463550"/>
                </a:lnTo>
                <a:lnTo>
                  <a:pt x="174841" y="455930"/>
                </a:lnTo>
                <a:lnTo>
                  <a:pt x="389020" y="455930"/>
                </a:lnTo>
                <a:lnTo>
                  <a:pt x="390681" y="459740"/>
                </a:lnTo>
                <a:lnTo>
                  <a:pt x="304708" y="459740"/>
                </a:lnTo>
                <a:lnTo>
                  <a:pt x="297220" y="462280"/>
                </a:lnTo>
                <a:lnTo>
                  <a:pt x="282968" y="468630"/>
                </a:lnTo>
                <a:lnTo>
                  <a:pt x="272221" y="478790"/>
                </a:lnTo>
                <a:lnTo>
                  <a:pt x="265673" y="492760"/>
                </a:lnTo>
                <a:lnTo>
                  <a:pt x="264020" y="508000"/>
                </a:lnTo>
                <a:close/>
              </a:path>
              <a:path w="509904" h="508000">
                <a:moveTo>
                  <a:pt x="350930" y="488950"/>
                </a:moveTo>
                <a:lnTo>
                  <a:pt x="319323" y="461010"/>
                </a:lnTo>
                <a:lnTo>
                  <a:pt x="312273" y="459740"/>
                </a:lnTo>
                <a:lnTo>
                  <a:pt x="390681" y="459740"/>
                </a:lnTo>
                <a:lnTo>
                  <a:pt x="394003" y="467360"/>
                </a:lnTo>
                <a:lnTo>
                  <a:pt x="383652" y="473710"/>
                </a:lnTo>
                <a:lnTo>
                  <a:pt x="373009" y="478790"/>
                </a:lnTo>
                <a:lnTo>
                  <a:pt x="362095" y="485140"/>
                </a:lnTo>
                <a:lnTo>
                  <a:pt x="350930" y="48895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5466" y="1343085"/>
            <a:ext cx="415303" cy="41444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8039" y="1417319"/>
            <a:ext cx="268223" cy="268223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6255" y="1443524"/>
            <a:ext cx="213722" cy="213626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9665" y="609600"/>
            <a:ext cx="925534" cy="963167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2640698" y="688126"/>
            <a:ext cx="803910" cy="802640"/>
          </a:xfrm>
          <a:custGeom>
            <a:avLst/>
            <a:gdLst/>
            <a:ahLst/>
            <a:cxnLst/>
            <a:rect l="l" t="t" r="r" b="b"/>
            <a:pathLst>
              <a:path w="803910" h="802640">
                <a:moveTo>
                  <a:pt x="528116" y="60960"/>
                </a:moveTo>
                <a:lnTo>
                  <a:pt x="386095" y="60960"/>
                </a:lnTo>
                <a:lnTo>
                  <a:pt x="411788" y="57150"/>
                </a:lnTo>
                <a:lnTo>
                  <a:pt x="433336" y="43180"/>
                </a:lnTo>
                <a:lnTo>
                  <a:pt x="448961" y="24130"/>
                </a:lnTo>
                <a:lnTo>
                  <a:pt x="456887" y="0"/>
                </a:lnTo>
                <a:lnTo>
                  <a:pt x="491155" y="5080"/>
                </a:lnTo>
                <a:lnTo>
                  <a:pt x="507899" y="10160"/>
                </a:lnTo>
                <a:lnTo>
                  <a:pt x="524362" y="13970"/>
                </a:lnTo>
                <a:lnTo>
                  <a:pt x="522192" y="38100"/>
                </a:lnTo>
                <a:lnTo>
                  <a:pt x="527365" y="59690"/>
                </a:lnTo>
                <a:lnTo>
                  <a:pt x="528116" y="60960"/>
                </a:lnTo>
                <a:close/>
              </a:path>
              <a:path w="803910" h="802640">
                <a:moveTo>
                  <a:pt x="697491" y="124460"/>
                </a:moveTo>
                <a:lnTo>
                  <a:pt x="190111" y="124460"/>
                </a:lnTo>
                <a:lnTo>
                  <a:pt x="212677" y="115570"/>
                </a:lnTo>
                <a:lnTo>
                  <a:pt x="232356" y="99060"/>
                </a:lnTo>
                <a:lnTo>
                  <a:pt x="244456" y="77470"/>
                </a:lnTo>
                <a:lnTo>
                  <a:pt x="248354" y="53340"/>
                </a:lnTo>
                <a:lnTo>
                  <a:pt x="243429" y="27940"/>
                </a:lnTo>
                <a:lnTo>
                  <a:pt x="261045" y="20320"/>
                </a:lnTo>
                <a:lnTo>
                  <a:pt x="279048" y="13970"/>
                </a:lnTo>
                <a:lnTo>
                  <a:pt x="297422" y="8890"/>
                </a:lnTo>
                <a:lnTo>
                  <a:pt x="316148" y="5080"/>
                </a:lnTo>
                <a:lnTo>
                  <a:pt x="325112" y="26670"/>
                </a:lnTo>
                <a:lnTo>
                  <a:pt x="340778" y="45720"/>
                </a:lnTo>
                <a:lnTo>
                  <a:pt x="361615" y="57150"/>
                </a:lnTo>
                <a:lnTo>
                  <a:pt x="386095" y="60960"/>
                </a:lnTo>
                <a:lnTo>
                  <a:pt x="528116" y="60960"/>
                </a:lnTo>
                <a:lnTo>
                  <a:pt x="539387" y="80010"/>
                </a:lnTo>
                <a:lnTo>
                  <a:pt x="557768" y="95250"/>
                </a:lnTo>
                <a:lnTo>
                  <a:pt x="581576" y="102870"/>
                </a:lnTo>
                <a:lnTo>
                  <a:pt x="675667" y="102870"/>
                </a:lnTo>
                <a:lnTo>
                  <a:pt x="686738" y="113030"/>
                </a:lnTo>
                <a:lnTo>
                  <a:pt x="697491" y="124460"/>
                </a:lnTo>
                <a:close/>
              </a:path>
              <a:path w="803910" h="802640">
                <a:moveTo>
                  <a:pt x="675667" y="102870"/>
                </a:moveTo>
                <a:lnTo>
                  <a:pt x="606005" y="102870"/>
                </a:lnTo>
                <a:lnTo>
                  <a:pt x="628853" y="95250"/>
                </a:lnTo>
                <a:lnTo>
                  <a:pt x="647915" y="78740"/>
                </a:lnTo>
                <a:lnTo>
                  <a:pt x="661337" y="90170"/>
                </a:lnTo>
                <a:lnTo>
                  <a:pt x="674283" y="101600"/>
                </a:lnTo>
                <a:lnTo>
                  <a:pt x="675667" y="102870"/>
                </a:lnTo>
                <a:close/>
              </a:path>
              <a:path w="803910" h="802640">
                <a:moveTo>
                  <a:pt x="325514" y="279400"/>
                </a:moveTo>
                <a:lnTo>
                  <a:pt x="40362" y="279400"/>
                </a:lnTo>
                <a:lnTo>
                  <a:pt x="63806" y="274320"/>
                </a:lnTo>
                <a:lnTo>
                  <a:pt x="84576" y="262890"/>
                </a:lnTo>
                <a:lnTo>
                  <a:pt x="100578" y="243840"/>
                </a:lnTo>
                <a:lnTo>
                  <a:pt x="109292" y="218440"/>
                </a:lnTo>
                <a:lnTo>
                  <a:pt x="108772" y="194310"/>
                </a:lnTo>
                <a:lnTo>
                  <a:pt x="99663" y="170180"/>
                </a:lnTo>
                <a:lnTo>
                  <a:pt x="82609" y="151130"/>
                </a:lnTo>
                <a:lnTo>
                  <a:pt x="92746" y="138430"/>
                </a:lnTo>
                <a:lnTo>
                  <a:pt x="103369" y="127000"/>
                </a:lnTo>
                <a:lnTo>
                  <a:pt x="114450" y="115570"/>
                </a:lnTo>
                <a:lnTo>
                  <a:pt x="125965" y="104140"/>
                </a:lnTo>
                <a:lnTo>
                  <a:pt x="144866" y="118110"/>
                </a:lnTo>
                <a:lnTo>
                  <a:pt x="166878" y="124460"/>
                </a:lnTo>
                <a:lnTo>
                  <a:pt x="697491" y="124460"/>
                </a:lnTo>
                <a:lnTo>
                  <a:pt x="698686" y="125730"/>
                </a:lnTo>
                <a:lnTo>
                  <a:pt x="682795" y="144780"/>
                </a:lnTo>
                <a:lnTo>
                  <a:pt x="674464" y="167640"/>
                </a:lnTo>
                <a:lnTo>
                  <a:pt x="682887" y="215900"/>
                </a:lnTo>
                <a:lnTo>
                  <a:pt x="723772" y="248920"/>
                </a:lnTo>
                <a:lnTo>
                  <a:pt x="749663" y="251460"/>
                </a:lnTo>
                <a:lnTo>
                  <a:pt x="778064" y="251460"/>
                </a:lnTo>
                <a:lnTo>
                  <a:pt x="780561" y="257810"/>
                </a:lnTo>
                <a:lnTo>
                  <a:pt x="394418" y="257810"/>
                </a:lnTo>
                <a:lnTo>
                  <a:pt x="387138" y="259080"/>
                </a:lnTo>
                <a:lnTo>
                  <a:pt x="379958" y="259080"/>
                </a:lnTo>
                <a:lnTo>
                  <a:pt x="372893" y="260350"/>
                </a:lnTo>
                <a:lnTo>
                  <a:pt x="365956" y="262890"/>
                </a:lnTo>
                <a:lnTo>
                  <a:pt x="363666" y="262890"/>
                </a:lnTo>
                <a:lnTo>
                  <a:pt x="361385" y="264160"/>
                </a:lnTo>
                <a:lnTo>
                  <a:pt x="354655" y="265430"/>
                </a:lnTo>
                <a:lnTo>
                  <a:pt x="350283" y="266700"/>
                </a:lnTo>
                <a:lnTo>
                  <a:pt x="341711" y="270510"/>
                </a:lnTo>
                <a:lnTo>
                  <a:pt x="337518" y="273050"/>
                </a:lnTo>
                <a:lnTo>
                  <a:pt x="333455" y="275590"/>
                </a:lnTo>
                <a:lnTo>
                  <a:pt x="327452" y="278130"/>
                </a:lnTo>
                <a:lnTo>
                  <a:pt x="325514" y="279400"/>
                </a:lnTo>
                <a:close/>
              </a:path>
              <a:path w="803910" h="802640">
                <a:moveTo>
                  <a:pt x="778064" y="251460"/>
                </a:moveTo>
                <a:lnTo>
                  <a:pt x="749663" y="251460"/>
                </a:lnTo>
                <a:lnTo>
                  <a:pt x="775567" y="245110"/>
                </a:lnTo>
                <a:lnTo>
                  <a:pt x="778064" y="251460"/>
                </a:lnTo>
                <a:close/>
              </a:path>
              <a:path w="803910" h="802640">
                <a:moveTo>
                  <a:pt x="780589" y="544830"/>
                </a:moveTo>
                <a:lnTo>
                  <a:pt x="409130" y="544830"/>
                </a:lnTo>
                <a:lnTo>
                  <a:pt x="416411" y="543560"/>
                </a:lnTo>
                <a:lnTo>
                  <a:pt x="423590" y="543560"/>
                </a:lnTo>
                <a:lnTo>
                  <a:pt x="430654" y="542290"/>
                </a:lnTo>
                <a:lnTo>
                  <a:pt x="437590" y="539750"/>
                </a:lnTo>
                <a:lnTo>
                  <a:pt x="439880" y="539750"/>
                </a:lnTo>
                <a:lnTo>
                  <a:pt x="442161" y="538480"/>
                </a:lnTo>
                <a:lnTo>
                  <a:pt x="470093" y="527050"/>
                </a:lnTo>
                <a:lnTo>
                  <a:pt x="476095" y="524510"/>
                </a:lnTo>
                <a:lnTo>
                  <a:pt x="481910" y="520700"/>
                </a:lnTo>
                <a:lnTo>
                  <a:pt x="487531" y="516890"/>
                </a:lnTo>
                <a:lnTo>
                  <a:pt x="492947" y="511810"/>
                </a:lnTo>
                <a:lnTo>
                  <a:pt x="498142" y="508000"/>
                </a:lnTo>
                <a:lnTo>
                  <a:pt x="503116" y="502920"/>
                </a:lnTo>
                <a:lnTo>
                  <a:pt x="507860" y="497840"/>
                </a:lnTo>
                <a:lnTo>
                  <a:pt x="512362" y="492760"/>
                </a:lnTo>
                <a:lnTo>
                  <a:pt x="515277" y="488950"/>
                </a:lnTo>
                <a:lnTo>
                  <a:pt x="516642" y="487680"/>
                </a:lnTo>
                <a:lnTo>
                  <a:pt x="518010" y="485140"/>
                </a:lnTo>
                <a:lnTo>
                  <a:pt x="519344" y="483870"/>
                </a:lnTo>
                <a:lnTo>
                  <a:pt x="520622" y="481330"/>
                </a:lnTo>
                <a:lnTo>
                  <a:pt x="523191" y="477520"/>
                </a:lnTo>
                <a:lnTo>
                  <a:pt x="525597" y="473710"/>
                </a:lnTo>
                <a:lnTo>
                  <a:pt x="530006" y="466090"/>
                </a:lnTo>
                <a:lnTo>
                  <a:pt x="532015" y="461010"/>
                </a:lnTo>
                <a:lnTo>
                  <a:pt x="535637" y="453390"/>
                </a:lnTo>
                <a:lnTo>
                  <a:pt x="537259" y="448310"/>
                </a:lnTo>
                <a:lnTo>
                  <a:pt x="539346" y="441960"/>
                </a:lnTo>
                <a:lnTo>
                  <a:pt x="539997" y="439420"/>
                </a:lnTo>
                <a:lnTo>
                  <a:pt x="540876" y="435610"/>
                </a:lnTo>
                <a:lnTo>
                  <a:pt x="541972" y="431800"/>
                </a:lnTo>
                <a:lnTo>
                  <a:pt x="542684" y="427990"/>
                </a:lnTo>
                <a:lnTo>
                  <a:pt x="543115" y="425450"/>
                </a:lnTo>
                <a:lnTo>
                  <a:pt x="543836" y="420370"/>
                </a:lnTo>
                <a:lnTo>
                  <a:pt x="544870" y="411480"/>
                </a:lnTo>
                <a:lnTo>
                  <a:pt x="545105" y="406400"/>
                </a:lnTo>
                <a:lnTo>
                  <a:pt x="545047" y="396240"/>
                </a:lnTo>
                <a:lnTo>
                  <a:pt x="544923" y="393700"/>
                </a:lnTo>
                <a:lnTo>
                  <a:pt x="544814" y="392430"/>
                </a:lnTo>
                <a:lnTo>
                  <a:pt x="544728" y="391160"/>
                </a:lnTo>
                <a:lnTo>
                  <a:pt x="543398" y="379730"/>
                </a:lnTo>
                <a:lnTo>
                  <a:pt x="542340" y="373380"/>
                </a:lnTo>
                <a:lnTo>
                  <a:pt x="541132" y="368300"/>
                </a:lnTo>
                <a:lnTo>
                  <a:pt x="540006" y="363220"/>
                </a:lnTo>
                <a:lnTo>
                  <a:pt x="538743" y="359410"/>
                </a:lnTo>
                <a:lnTo>
                  <a:pt x="538573" y="358140"/>
                </a:lnTo>
                <a:lnTo>
                  <a:pt x="537540" y="355600"/>
                </a:lnTo>
                <a:lnTo>
                  <a:pt x="536937" y="353060"/>
                </a:lnTo>
                <a:lnTo>
                  <a:pt x="536230" y="351790"/>
                </a:lnTo>
                <a:lnTo>
                  <a:pt x="536121" y="350520"/>
                </a:lnTo>
                <a:lnTo>
                  <a:pt x="535404" y="349250"/>
                </a:lnTo>
                <a:lnTo>
                  <a:pt x="532015" y="341630"/>
                </a:lnTo>
                <a:lnTo>
                  <a:pt x="530006" y="336550"/>
                </a:lnTo>
                <a:lnTo>
                  <a:pt x="526142" y="330200"/>
                </a:lnTo>
                <a:lnTo>
                  <a:pt x="523728" y="326390"/>
                </a:lnTo>
                <a:lnTo>
                  <a:pt x="522075" y="323850"/>
                </a:lnTo>
                <a:lnTo>
                  <a:pt x="519170" y="318770"/>
                </a:lnTo>
                <a:lnTo>
                  <a:pt x="517933" y="317500"/>
                </a:lnTo>
                <a:lnTo>
                  <a:pt x="515609" y="313690"/>
                </a:lnTo>
                <a:lnTo>
                  <a:pt x="514531" y="312420"/>
                </a:lnTo>
                <a:lnTo>
                  <a:pt x="511062" y="308610"/>
                </a:lnTo>
                <a:lnTo>
                  <a:pt x="509748" y="307340"/>
                </a:lnTo>
                <a:lnTo>
                  <a:pt x="507850" y="304800"/>
                </a:lnTo>
                <a:lnTo>
                  <a:pt x="507295" y="304800"/>
                </a:lnTo>
                <a:lnTo>
                  <a:pt x="504351" y="300990"/>
                </a:lnTo>
                <a:lnTo>
                  <a:pt x="501248" y="298450"/>
                </a:lnTo>
                <a:lnTo>
                  <a:pt x="499285" y="295910"/>
                </a:lnTo>
                <a:lnTo>
                  <a:pt x="496222" y="293370"/>
                </a:lnTo>
                <a:lnTo>
                  <a:pt x="495186" y="292100"/>
                </a:lnTo>
                <a:lnTo>
                  <a:pt x="493283" y="290830"/>
                </a:lnTo>
                <a:lnTo>
                  <a:pt x="492445" y="290830"/>
                </a:lnTo>
                <a:lnTo>
                  <a:pt x="488899" y="287020"/>
                </a:lnTo>
                <a:lnTo>
                  <a:pt x="483839" y="283210"/>
                </a:lnTo>
                <a:lnTo>
                  <a:pt x="480002" y="280670"/>
                </a:lnTo>
                <a:lnTo>
                  <a:pt x="474584" y="278130"/>
                </a:lnTo>
                <a:lnTo>
                  <a:pt x="470229" y="275590"/>
                </a:lnTo>
                <a:lnTo>
                  <a:pt x="467297" y="274320"/>
                </a:lnTo>
                <a:lnTo>
                  <a:pt x="467162" y="273050"/>
                </a:lnTo>
                <a:lnTo>
                  <a:pt x="465990" y="273050"/>
                </a:lnTo>
                <a:lnTo>
                  <a:pt x="461797" y="270510"/>
                </a:lnTo>
                <a:lnTo>
                  <a:pt x="459693" y="270510"/>
                </a:lnTo>
                <a:lnTo>
                  <a:pt x="453263" y="266700"/>
                </a:lnTo>
                <a:lnTo>
                  <a:pt x="448893" y="265430"/>
                </a:lnTo>
                <a:lnTo>
                  <a:pt x="442161" y="264160"/>
                </a:lnTo>
                <a:lnTo>
                  <a:pt x="439880" y="262890"/>
                </a:lnTo>
                <a:lnTo>
                  <a:pt x="437590" y="262890"/>
                </a:lnTo>
                <a:lnTo>
                  <a:pt x="430654" y="260350"/>
                </a:lnTo>
                <a:lnTo>
                  <a:pt x="423590" y="259080"/>
                </a:lnTo>
                <a:lnTo>
                  <a:pt x="416411" y="259080"/>
                </a:lnTo>
                <a:lnTo>
                  <a:pt x="409130" y="257810"/>
                </a:lnTo>
                <a:lnTo>
                  <a:pt x="780561" y="257810"/>
                </a:lnTo>
                <a:lnTo>
                  <a:pt x="785057" y="269240"/>
                </a:lnTo>
                <a:lnTo>
                  <a:pt x="792925" y="294640"/>
                </a:lnTo>
                <a:lnTo>
                  <a:pt x="799108" y="321310"/>
                </a:lnTo>
                <a:lnTo>
                  <a:pt x="803545" y="347980"/>
                </a:lnTo>
                <a:lnTo>
                  <a:pt x="779785" y="356870"/>
                </a:lnTo>
                <a:lnTo>
                  <a:pt x="760715" y="372110"/>
                </a:lnTo>
                <a:lnTo>
                  <a:pt x="748031" y="393700"/>
                </a:lnTo>
                <a:lnTo>
                  <a:pt x="743427" y="419100"/>
                </a:lnTo>
                <a:lnTo>
                  <a:pt x="747510" y="443230"/>
                </a:lnTo>
                <a:lnTo>
                  <a:pt x="758823" y="463550"/>
                </a:lnTo>
                <a:lnTo>
                  <a:pt x="775961" y="478790"/>
                </a:lnTo>
                <a:lnTo>
                  <a:pt x="797517" y="488950"/>
                </a:lnTo>
                <a:lnTo>
                  <a:pt x="793526" y="505460"/>
                </a:lnTo>
                <a:lnTo>
                  <a:pt x="788869" y="521970"/>
                </a:lnTo>
                <a:lnTo>
                  <a:pt x="783561" y="537210"/>
                </a:lnTo>
                <a:lnTo>
                  <a:pt x="780589" y="544830"/>
                </a:lnTo>
                <a:close/>
              </a:path>
              <a:path w="803910" h="802640">
                <a:moveTo>
                  <a:pt x="14892" y="521970"/>
                </a:moveTo>
                <a:lnTo>
                  <a:pt x="12465" y="514350"/>
                </a:lnTo>
                <a:lnTo>
                  <a:pt x="10216" y="505460"/>
                </a:lnTo>
                <a:lnTo>
                  <a:pt x="8134" y="497840"/>
                </a:lnTo>
                <a:lnTo>
                  <a:pt x="6209" y="488950"/>
                </a:lnTo>
                <a:lnTo>
                  <a:pt x="29292" y="481330"/>
                </a:lnTo>
                <a:lnTo>
                  <a:pt x="47762" y="464820"/>
                </a:lnTo>
                <a:lnTo>
                  <a:pt x="60018" y="444500"/>
                </a:lnTo>
                <a:lnTo>
                  <a:pt x="64458" y="419100"/>
                </a:lnTo>
                <a:lnTo>
                  <a:pt x="59472" y="392430"/>
                </a:lnTo>
                <a:lnTo>
                  <a:pt x="45790" y="370840"/>
                </a:lnTo>
                <a:lnTo>
                  <a:pt x="25328" y="355600"/>
                </a:lnTo>
                <a:lnTo>
                  <a:pt x="0" y="347980"/>
                </a:lnTo>
                <a:lnTo>
                  <a:pt x="2867" y="328930"/>
                </a:lnTo>
                <a:lnTo>
                  <a:pt x="6563" y="311150"/>
                </a:lnTo>
                <a:lnTo>
                  <a:pt x="11062" y="293370"/>
                </a:lnTo>
                <a:lnTo>
                  <a:pt x="16340" y="275590"/>
                </a:lnTo>
                <a:lnTo>
                  <a:pt x="40362" y="279400"/>
                </a:lnTo>
                <a:lnTo>
                  <a:pt x="325514" y="279400"/>
                </a:lnTo>
                <a:lnTo>
                  <a:pt x="321637" y="281940"/>
                </a:lnTo>
                <a:lnTo>
                  <a:pt x="316017" y="285750"/>
                </a:lnTo>
                <a:lnTo>
                  <a:pt x="310602" y="290830"/>
                </a:lnTo>
                <a:lnTo>
                  <a:pt x="305291" y="294640"/>
                </a:lnTo>
                <a:lnTo>
                  <a:pt x="294164" y="306070"/>
                </a:lnTo>
                <a:lnTo>
                  <a:pt x="292646" y="308610"/>
                </a:lnTo>
                <a:lnTo>
                  <a:pt x="291186" y="309880"/>
                </a:lnTo>
                <a:lnTo>
                  <a:pt x="288272" y="313690"/>
                </a:lnTo>
                <a:lnTo>
                  <a:pt x="286904" y="314960"/>
                </a:lnTo>
                <a:lnTo>
                  <a:pt x="284205" y="318770"/>
                </a:lnTo>
                <a:lnTo>
                  <a:pt x="281626" y="322580"/>
                </a:lnTo>
                <a:lnTo>
                  <a:pt x="280392" y="325120"/>
                </a:lnTo>
                <a:lnTo>
                  <a:pt x="277988" y="328930"/>
                </a:lnTo>
                <a:lnTo>
                  <a:pt x="276852" y="331470"/>
                </a:lnTo>
                <a:lnTo>
                  <a:pt x="275748" y="332740"/>
                </a:lnTo>
                <a:lnTo>
                  <a:pt x="274811" y="335280"/>
                </a:lnTo>
                <a:lnTo>
                  <a:pt x="273901" y="336550"/>
                </a:lnTo>
                <a:lnTo>
                  <a:pt x="270783" y="342900"/>
                </a:lnTo>
                <a:lnTo>
                  <a:pt x="269924" y="345440"/>
                </a:lnTo>
                <a:lnTo>
                  <a:pt x="269222" y="346710"/>
                </a:lnTo>
                <a:lnTo>
                  <a:pt x="266321" y="354330"/>
                </a:lnTo>
                <a:lnTo>
                  <a:pt x="265593" y="356870"/>
                </a:lnTo>
                <a:lnTo>
                  <a:pt x="264203" y="360680"/>
                </a:lnTo>
                <a:lnTo>
                  <a:pt x="263549" y="363220"/>
                </a:lnTo>
                <a:lnTo>
                  <a:pt x="261811" y="369570"/>
                </a:lnTo>
                <a:lnTo>
                  <a:pt x="260865" y="374650"/>
                </a:lnTo>
                <a:lnTo>
                  <a:pt x="260431" y="377190"/>
                </a:lnTo>
                <a:lnTo>
                  <a:pt x="259712" y="382270"/>
                </a:lnTo>
                <a:lnTo>
                  <a:pt x="259410" y="384810"/>
                </a:lnTo>
                <a:lnTo>
                  <a:pt x="258923" y="388620"/>
                </a:lnTo>
                <a:lnTo>
                  <a:pt x="258909" y="412750"/>
                </a:lnTo>
                <a:lnTo>
                  <a:pt x="259536" y="419100"/>
                </a:lnTo>
                <a:lnTo>
                  <a:pt x="259661" y="420370"/>
                </a:lnTo>
                <a:lnTo>
                  <a:pt x="259950" y="421640"/>
                </a:lnTo>
                <a:lnTo>
                  <a:pt x="260061" y="422910"/>
                </a:lnTo>
                <a:lnTo>
                  <a:pt x="260555" y="426720"/>
                </a:lnTo>
                <a:lnTo>
                  <a:pt x="261458" y="430530"/>
                </a:lnTo>
                <a:lnTo>
                  <a:pt x="261889" y="433070"/>
                </a:lnTo>
                <a:lnTo>
                  <a:pt x="262385" y="434340"/>
                </a:lnTo>
                <a:lnTo>
                  <a:pt x="264213" y="441960"/>
                </a:lnTo>
                <a:lnTo>
                  <a:pt x="265593" y="445770"/>
                </a:lnTo>
                <a:lnTo>
                  <a:pt x="266321" y="448310"/>
                </a:lnTo>
                <a:lnTo>
                  <a:pt x="267924" y="453390"/>
                </a:lnTo>
                <a:lnTo>
                  <a:pt x="271534" y="461010"/>
                </a:lnTo>
                <a:lnTo>
                  <a:pt x="273541" y="466090"/>
                </a:lnTo>
                <a:lnTo>
                  <a:pt x="277956" y="473710"/>
                </a:lnTo>
                <a:lnTo>
                  <a:pt x="280348" y="477520"/>
                </a:lnTo>
                <a:lnTo>
                  <a:pt x="284212" y="483870"/>
                </a:lnTo>
                <a:lnTo>
                  <a:pt x="285529" y="485140"/>
                </a:lnTo>
                <a:lnTo>
                  <a:pt x="288281" y="488950"/>
                </a:lnTo>
                <a:lnTo>
                  <a:pt x="289724" y="490220"/>
                </a:lnTo>
                <a:lnTo>
                  <a:pt x="292646" y="494030"/>
                </a:lnTo>
                <a:lnTo>
                  <a:pt x="295709" y="497840"/>
                </a:lnTo>
                <a:lnTo>
                  <a:pt x="297260" y="499110"/>
                </a:lnTo>
                <a:lnTo>
                  <a:pt x="298839" y="501650"/>
                </a:lnTo>
                <a:lnTo>
                  <a:pt x="303729" y="505460"/>
                </a:lnTo>
                <a:lnTo>
                  <a:pt x="308811" y="510540"/>
                </a:lnTo>
                <a:lnTo>
                  <a:pt x="312350" y="513080"/>
                </a:lnTo>
                <a:lnTo>
                  <a:pt x="317867" y="518160"/>
                </a:lnTo>
                <a:lnTo>
                  <a:pt x="319729" y="519430"/>
                </a:lnTo>
                <a:lnTo>
                  <a:pt x="28004" y="519430"/>
                </a:lnTo>
                <a:lnTo>
                  <a:pt x="14892" y="521970"/>
                </a:lnTo>
                <a:close/>
              </a:path>
              <a:path w="803910" h="802640">
                <a:moveTo>
                  <a:pt x="127472" y="699770"/>
                </a:moveTo>
                <a:lnTo>
                  <a:pt x="114467" y="687070"/>
                </a:lnTo>
                <a:lnTo>
                  <a:pt x="102029" y="674370"/>
                </a:lnTo>
                <a:lnTo>
                  <a:pt x="90177" y="660400"/>
                </a:lnTo>
                <a:lnTo>
                  <a:pt x="78931" y="646430"/>
                </a:lnTo>
                <a:lnTo>
                  <a:pt x="94931" y="627380"/>
                </a:lnTo>
                <a:lnTo>
                  <a:pt x="103329" y="604520"/>
                </a:lnTo>
                <a:lnTo>
                  <a:pt x="103493" y="582930"/>
                </a:lnTo>
                <a:lnTo>
                  <a:pt x="103522" y="579120"/>
                </a:lnTo>
                <a:lnTo>
                  <a:pt x="94910" y="556260"/>
                </a:lnTo>
                <a:lnTo>
                  <a:pt x="83412" y="541020"/>
                </a:lnTo>
                <a:lnTo>
                  <a:pt x="68926" y="529590"/>
                </a:lnTo>
                <a:lnTo>
                  <a:pt x="52342" y="523240"/>
                </a:lnTo>
                <a:lnTo>
                  <a:pt x="34550" y="519430"/>
                </a:lnTo>
                <a:lnTo>
                  <a:pt x="319729" y="519430"/>
                </a:lnTo>
                <a:lnTo>
                  <a:pt x="323549" y="521970"/>
                </a:lnTo>
                <a:lnTo>
                  <a:pt x="331424" y="527050"/>
                </a:lnTo>
                <a:lnTo>
                  <a:pt x="337518" y="529590"/>
                </a:lnTo>
                <a:lnTo>
                  <a:pt x="341711" y="532130"/>
                </a:lnTo>
                <a:lnTo>
                  <a:pt x="350283" y="535940"/>
                </a:lnTo>
                <a:lnTo>
                  <a:pt x="354655" y="537210"/>
                </a:lnTo>
                <a:lnTo>
                  <a:pt x="361385" y="538480"/>
                </a:lnTo>
                <a:lnTo>
                  <a:pt x="363666" y="539750"/>
                </a:lnTo>
                <a:lnTo>
                  <a:pt x="365956" y="539750"/>
                </a:lnTo>
                <a:lnTo>
                  <a:pt x="372893" y="542290"/>
                </a:lnTo>
                <a:lnTo>
                  <a:pt x="379958" y="543560"/>
                </a:lnTo>
                <a:lnTo>
                  <a:pt x="387138" y="543560"/>
                </a:lnTo>
                <a:lnTo>
                  <a:pt x="394418" y="544830"/>
                </a:lnTo>
                <a:lnTo>
                  <a:pt x="780589" y="544830"/>
                </a:lnTo>
                <a:lnTo>
                  <a:pt x="779598" y="547370"/>
                </a:lnTo>
                <a:lnTo>
                  <a:pt x="748915" y="547370"/>
                </a:lnTo>
                <a:lnTo>
                  <a:pt x="731122" y="549910"/>
                </a:lnTo>
                <a:lnTo>
                  <a:pt x="688555" y="582930"/>
                </a:lnTo>
                <a:lnTo>
                  <a:pt x="679956" y="631190"/>
                </a:lnTo>
                <a:lnTo>
                  <a:pt x="687746" y="654050"/>
                </a:lnTo>
                <a:lnTo>
                  <a:pt x="702848" y="673100"/>
                </a:lnTo>
                <a:lnTo>
                  <a:pt x="701640" y="674370"/>
                </a:lnTo>
                <a:lnTo>
                  <a:pt x="181078" y="674370"/>
                </a:lnTo>
                <a:lnTo>
                  <a:pt x="166006" y="675640"/>
                </a:lnTo>
                <a:lnTo>
                  <a:pt x="151689" y="680720"/>
                </a:lnTo>
                <a:lnTo>
                  <a:pt x="138665" y="688340"/>
                </a:lnTo>
                <a:lnTo>
                  <a:pt x="127472" y="699770"/>
                </a:lnTo>
                <a:close/>
              </a:path>
              <a:path w="803910" h="802640">
                <a:moveTo>
                  <a:pt x="777617" y="552450"/>
                </a:moveTo>
                <a:lnTo>
                  <a:pt x="770564" y="551180"/>
                </a:lnTo>
                <a:lnTo>
                  <a:pt x="763390" y="548640"/>
                </a:lnTo>
                <a:lnTo>
                  <a:pt x="756154" y="547370"/>
                </a:lnTo>
                <a:lnTo>
                  <a:pt x="779598" y="547370"/>
                </a:lnTo>
                <a:lnTo>
                  <a:pt x="777617" y="552450"/>
                </a:lnTo>
                <a:close/>
              </a:path>
              <a:path w="803910" h="802640">
                <a:moveTo>
                  <a:pt x="316148" y="797560"/>
                </a:moveTo>
                <a:lnTo>
                  <a:pt x="298368" y="793750"/>
                </a:lnTo>
                <a:lnTo>
                  <a:pt x="280903" y="788670"/>
                </a:lnTo>
                <a:lnTo>
                  <a:pt x="246985" y="775970"/>
                </a:lnTo>
                <a:lnTo>
                  <a:pt x="253833" y="750570"/>
                </a:lnTo>
                <a:lnTo>
                  <a:pt x="250849" y="723900"/>
                </a:lnTo>
                <a:lnTo>
                  <a:pt x="218283" y="683260"/>
                </a:lnTo>
                <a:lnTo>
                  <a:pt x="190573" y="674370"/>
                </a:lnTo>
                <a:lnTo>
                  <a:pt x="701640" y="674370"/>
                </a:lnTo>
                <a:lnTo>
                  <a:pt x="689567" y="687070"/>
                </a:lnTo>
                <a:lnTo>
                  <a:pt x="681209" y="694690"/>
                </a:lnTo>
                <a:lnTo>
                  <a:pt x="585925" y="694690"/>
                </a:lnTo>
                <a:lnTo>
                  <a:pt x="568696" y="697230"/>
                </a:lnTo>
                <a:lnTo>
                  <a:pt x="560268" y="701040"/>
                </a:lnTo>
                <a:lnTo>
                  <a:pt x="552098" y="704850"/>
                </a:lnTo>
                <a:lnTo>
                  <a:pt x="532940" y="720090"/>
                </a:lnTo>
                <a:lnTo>
                  <a:pt x="520835" y="741680"/>
                </a:lnTo>
                <a:lnTo>
                  <a:pt x="386095" y="741680"/>
                </a:lnTo>
                <a:lnTo>
                  <a:pt x="361615" y="745490"/>
                </a:lnTo>
                <a:lnTo>
                  <a:pt x="340777" y="756920"/>
                </a:lnTo>
                <a:lnTo>
                  <a:pt x="325112" y="775970"/>
                </a:lnTo>
                <a:lnTo>
                  <a:pt x="316148" y="797560"/>
                </a:lnTo>
                <a:close/>
              </a:path>
              <a:path w="803910" h="802640">
                <a:moveTo>
                  <a:pt x="645925" y="725170"/>
                </a:moveTo>
                <a:lnTo>
                  <a:pt x="633857" y="712470"/>
                </a:lnTo>
                <a:lnTo>
                  <a:pt x="619322" y="702310"/>
                </a:lnTo>
                <a:lnTo>
                  <a:pt x="603089" y="697230"/>
                </a:lnTo>
                <a:lnTo>
                  <a:pt x="585925" y="694690"/>
                </a:lnTo>
                <a:lnTo>
                  <a:pt x="681209" y="694690"/>
                </a:lnTo>
                <a:lnTo>
                  <a:pt x="675636" y="699770"/>
                </a:lnTo>
                <a:lnTo>
                  <a:pt x="661081" y="712470"/>
                </a:lnTo>
                <a:lnTo>
                  <a:pt x="645925" y="725170"/>
                </a:lnTo>
                <a:close/>
              </a:path>
              <a:path w="803910" h="802640">
                <a:moveTo>
                  <a:pt x="456887" y="802640"/>
                </a:moveTo>
                <a:lnTo>
                  <a:pt x="448960" y="778510"/>
                </a:lnTo>
                <a:lnTo>
                  <a:pt x="433335" y="759460"/>
                </a:lnTo>
                <a:lnTo>
                  <a:pt x="411788" y="745490"/>
                </a:lnTo>
                <a:lnTo>
                  <a:pt x="386095" y="741680"/>
                </a:lnTo>
                <a:lnTo>
                  <a:pt x="520835" y="741680"/>
                </a:lnTo>
                <a:lnTo>
                  <a:pt x="516357" y="765810"/>
                </a:lnTo>
                <a:lnTo>
                  <a:pt x="520079" y="789940"/>
                </a:lnTo>
                <a:lnTo>
                  <a:pt x="488942" y="797560"/>
                </a:lnTo>
                <a:lnTo>
                  <a:pt x="456887" y="80264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712227" y="759429"/>
            <a:ext cx="661035" cy="661670"/>
          </a:xfrm>
          <a:custGeom>
            <a:avLst/>
            <a:gdLst/>
            <a:ahLst/>
            <a:cxnLst/>
            <a:rect l="l" t="t" r="r" b="b"/>
            <a:pathLst>
              <a:path w="661035" h="661669">
                <a:moveTo>
                  <a:pt x="330210" y="661300"/>
                </a:moveTo>
                <a:lnTo>
                  <a:pt x="281430" y="657713"/>
                </a:lnTo>
                <a:lnTo>
                  <a:pt x="234866" y="647295"/>
                </a:lnTo>
                <a:lnTo>
                  <a:pt x="191032" y="630558"/>
                </a:lnTo>
                <a:lnTo>
                  <a:pt x="150438" y="608014"/>
                </a:lnTo>
                <a:lnTo>
                  <a:pt x="113596" y="580175"/>
                </a:lnTo>
                <a:lnTo>
                  <a:pt x="81018" y="547556"/>
                </a:lnTo>
                <a:lnTo>
                  <a:pt x="53216" y="510667"/>
                </a:lnTo>
                <a:lnTo>
                  <a:pt x="30701" y="470022"/>
                </a:lnTo>
                <a:lnTo>
                  <a:pt x="13986" y="426133"/>
                </a:lnTo>
                <a:lnTo>
                  <a:pt x="3692" y="380008"/>
                </a:lnTo>
                <a:lnTo>
                  <a:pt x="0" y="330674"/>
                </a:lnTo>
                <a:lnTo>
                  <a:pt x="3461" y="283482"/>
                </a:lnTo>
                <a:lnTo>
                  <a:pt x="13987" y="235210"/>
                </a:lnTo>
                <a:lnTo>
                  <a:pt x="30584" y="191629"/>
                </a:lnTo>
                <a:lnTo>
                  <a:pt x="53219" y="150666"/>
                </a:lnTo>
                <a:lnTo>
                  <a:pt x="81022" y="113771"/>
                </a:lnTo>
                <a:lnTo>
                  <a:pt x="113601" y="81145"/>
                </a:lnTo>
                <a:lnTo>
                  <a:pt x="150443" y="53301"/>
                </a:lnTo>
                <a:lnTo>
                  <a:pt x="191037" y="30751"/>
                </a:lnTo>
                <a:lnTo>
                  <a:pt x="234871" y="14009"/>
                </a:lnTo>
                <a:lnTo>
                  <a:pt x="281432" y="3587"/>
                </a:lnTo>
                <a:lnTo>
                  <a:pt x="330210" y="0"/>
                </a:lnTo>
                <a:lnTo>
                  <a:pt x="378989" y="3587"/>
                </a:lnTo>
                <a:lnTo>
                  <a:pt x="425555" y="14009"/>
                </a:lnTo>
                <a:lnTo>
                  <a:pt x="469393" y="30751"/>
                </a:lnTo>
                <a:lnTo>
                  <a:pt x="509993" y="53301"/>
                </a:lnTo>
                <a:lnTo>
                  <a:pt x="546842" y="81145"/>
                </a:lnTo>
                <a:lnTo>
                  <a:pt x="579427" y="113771"/>
                </a:lnTo>
                <a:lnTo>
                  <a:pt x="607236" y="150666"/>
                </a:lnTo>
                <a:lnTo>
                  <a:pt x="627422" y="187101"/>
                </a:lnTo>
                <a:lnTo>
                  <a:pt x="325258" y="187101"/>
                </a:lnTo>
                <a:lnTo>
                  <a:pt x="315638" y="187837"/>
                </a:lnTo>
                <a:lnTo>
                  <a:pt x="270206" y="200208"/>
                </a:lnTo>
                <a:lnTo>
                  <a:pt x="237328" y="221347"/>
                </a:lnTo>
                <a:lnTo>
                  <a:pt x="219682" y="239386"/>
                </a:lnTo>
                <a:lnTo>
                  <a:pt x="216767" y="242930"/>
                </a:lnTo>
                <a:lnTo>
                  <a:pt x="215413" y="244802"/>
                </a:lnTo>
                <a:lnTo>
                  <a:pt x="214034" y="246648"/>
                </a:lnTo>
                <a:lnTo>
                  <a:pt x="212700" y="248478"/>
                </a:lnTo>
                <a:lnTo>
                  <a:pt x="194819" y="283482"/>
                </a:lnTo>
                <a:lnTo>
                  <a:pt x="187121" y="337977"/>
                </a:lnTo>
                <a:lnTo>
                  <a:pt x="187868" y="347080"/>
                </a:lnTo>
                <a:lnTo>
                  <a:pt x="198210" y="386505"/>
                </a:lnTo>
                <a:lnTo>
                  <a:pt x="219682" y="421899"/>
                </a:lnTo>
                <a:lnTo>
                  <a:pt x="248205" y="448383"/>
                </a:lnTo>
                <a:lnTo>
                  <a:pt x="283150" y="466323"/>
                </a:lnTo>
                <a:lnTo>
                  <a:pt x="322914" y="474002"/>
                </a:lnTo>
                <a:lnTo>
                  <a:pt x="627555" y="474002"/>
                </a:lnTo>
                <a:lnTo>
                  <a:pt x="607238" y="510667"/>
                </a:lnTo>
                <a:lnTo>
                  <a:pt x="579430" y="547556"/>
                </a:lnTo>
                <a:lnTo>
                  <a:pt x="546845" y="580175"/>
                </a:lnTo>
                <a:lnTo>
                  <a:pt x="509996" y="608014"/>
                </a:lnTo>
                <a:lnTo>
                  <a:pt x="469396" y="630558"/>
                </a:lnTo>
                <a:lnTo>
                  <a:pt x="425557" y="647295"/>
                </a:lnTo>
                <a:lnTo>
                  <a:pt x="378990" y="657713"/>
                </a:lnTo>
                <a:lnTo>
                  <a:pt x="330210" y="661300"/>
                </a:lnTo>
                <a:close/>
              </a:path>
              <a:path w="661035" h="661669">
                <a:moveTo>
                  <a:pt x="627555" y="474002"/>
                </a:moveTo>
                <a:lnTo>
                  <a:pt x="337625" y="474002"/>
                </a:lnTo>
                <a:lnTo>
                  <a:pt x="344906" y="473445"/>
                </a:lnTo>
                <a:lnTo>
                  <a:pt x="352086" y="472528"/>
                </a:lnTo>
                <a:lnTo>
                  <a:pt x="390333" y="461077"/>
                </a:lnTo>
                <a:lnTo>
                  <a:pt x="423212" y="439938"/>
                </a:lnTo>
                <a:lnTo>
                  <a:pt x="440857" y="421899"/>
                </a:lnTo>
                <a:lnTo>
                  <a:pt x="443772" y="418355"/>
                </a:lnTo>
                <a:lnTo>
                  <a:pt x="445140" y="416465"/>
                </a:lnTo>
                <a:lnTo>
                  <a:pt x="446505" y="414637"/>
                </a:lnTo>
                <a:lnTo>
                  <a:pt x="447839" y="412805"/>
                </a:lnTo>
                <a:lnTo>
                  <a:pt x="449121" y="410849"/>
                </a:lnTo>
                <a:lnTo>
                  <a:pt x="451686" y="407048"/>
                </a:lnTo>
                <a:lnTo>
                  <a:pt x="454095" y="403128"/>
                </a:lnTo>
                <a:lnTo>
                  <a:pt x="470233" y="361907"/>
                </a:lnTo>
                <a:lnTo>
                  <a:pt x="473421" y="323305"/>
                </a:lnTo>
                <a:lnTo>
                  <a:pt x="472269" y="311171"/>
                </a:lnTo>
                <a:lnTo>
                  <a:pt x="460510" y="270473"/>
                </a:lnTo>
                <a:lnTo>
                  <a:pt x="438660" y="236746"/>
                </a:lnTo>
                <a:lnTo>
                  <a:pt x="408500" y="210330"/>
                </a:lnTo>
                <a:lnTo>
                  <a:pt x="370659" y="192861"/>
                </a:lnTo>
                <a:lnTo>
                  <a:pt x="335280" y="187101"/>
                </a:lnTo>
                <a:lnTo>
                  <a:pt x="627422" y="187101"/>
                </a:lnTo>
                <a:lnTo>
                  <a:pt x="629757" y="191317"/>
                </a:lnTo>
                <a:lnTo>
                  <a:pt x="646478" y="235210"/>
                </a:lnTo>
                <a:lnTo>
                  <a:pt x="656886" y="281834"/>
                </a:lnTo>
                <a:lnTo>
                  <a:pt x="660469" y="330674"/>
                </a:lnTo>
                <a:lnTo>
                  <a:pt x="656886" y="379513"/>
                </a:lnTo>
                <a:lnTo>
                  <a:pt x="646479" y="426133"/>
                </a:lnTo>
                <a:lnTo>
                  <a:pt x="629759" y="470022"/>
                </a:lnTo>
                <a:lnTo>
                  <a:pt x="627555" y="474002"/>
                </a:lnTo>
                <a:close/>
              </a:path>
            </a:pathLst>
          </a:custGeom>
          <a:solidFill>
            <a:srgbClr val="A8A8A8">
              <a:alpha val="7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55227" y="802468"/>
            <a:ext cx="574469" cy="575202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4639" y="883920"/>
            <a:ext cx="414527" cy="414527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2870997" y="918090"/>
            <a:ext cx="343535" cy="344170"/>
          </a:xfrm>
          <a:custGeom>
            <a:avLst/>
            <a:gdLst/>
            <a:ahLst/>
            <a:cxnLst/>
            <a:rect l="l" t="t" r="r" b="b"/>
            <a:pathLst>
              <a:path w="343535" h="344169">
                <a:moveTo>
                  <a:pt x="171489" y="343955"/>
                </a:moveTo>
                <a:lnTo>
                  <a:pt x="125917" y="337805"/>
                </a:lnTo>
                <a:lnTo>
                  <a:pt x="84957" y="320453"/>
                </a:lnTo>
                <a:lnTo>
                  <a:pt x="50246" y="293546"/>
                </a:lnTo>
                <a:lnTo>
                  <a:pt x="23424" y="258728"/>
                </a:lnTo>
                <a:lnTo>
                  <a:pt x="6129" y="217646"/>
                </a:lnTo>
                <a:lnTo>
                  <a:pt x="0" y="171947"/>
                </a:lnTo>
                <a:lnTo>
                  <a:pt x="6129" y="126253"/>
                </a:lnTo>
                <a:lnTo>
                  <a:pt x="23424" y="85183"/>
                </a:lnTo>
                <a:lnTo>
                  <a:pt x="50246" y="50379"/>
                </a:lnTo>
                <a:lnTo>
                  <a:pt x="84957" y="23486"/>
                </a:lnTo>
                <a:lnTo>
                  <a:pt x="125917" y="6145"/>
                </a:lnTo>
                <a:lnTo>
                  <a:pt x="171489" y="0"/>
                </a:lnTo>
                <a:lnTo>
                  <a:pt x="217061" y="6145"/>
                </a:lnTo>
                <a:lnTo>
                  <a:pt x="258023" y="23486"/>
                </a:lnTo>
                <a:lnTo>
                  <a:pt x="277973" y="38943"/>
                </a:lnTo>
                <a:lnTo>
                  <a:pt x="171489" y="38943"/>
                </a:lnTo>
                <a:lnTo>
                  <a:pt x="129497" y="45724"/>
                </a:lnTo>
                <a:lnTo>
                  <a:pt x="93017" y="64606"/>
                </a:lnTo>
                <a:lnTo>
                  <a:pt x="64243" y="93398"/>
                </a:lnTo>
                <a:lnTo>
                  <a:pt x="45370" y="129909"/>
                </a:lnTo>
                <a:lnTo>
                  <a:pt x="38591" y="171947"/>
                </a:lnTo>
                <a:lnTo>
                  <a:pt x="45370" y="213992"/>
                </a:lnTo>
                <a:lnTo>
                  <a:pt x="64243" y="250518"/>
                </a:lnTo>
                <a:lnTo>
                  <a:pt x="93017" y="279329"/>
                </a:lnTo>
                <a:lnTo>
                  <a:pt x="129497" y="298227"/>
                </a:lnTo>
                <a:lnTo>
                  <a:pt x="171489" y="305014"/>
                </a:lnTo>
                <a:lnTo>
                  <a:pt x="277970" y="305014"/>
                </a:lnTo>
                <a:lnTo>
                  <a:pt x="258043" y="320453"/>
                </a:lnTo>
                <a:lnTo>
                  <a:pt x="217072" y="337805"/>
                </a:lnTo>
                <a:lnTo>
                  <a:pt x="171489" y="343955"/>
                </a:lnTo>
                <a:close/>
              </a:path>
              <a:path w="343535" h="344169">
                <a:moveTo>
                  <a:pt x="277970" y="305014"/>
                </a:moveTo>
                <a:lnTo>
                  <a:pt x="171489" y="305014"/>
                </a:lnTo>
                <a:lnTo>
                  <a:pt x="213493" y="298227"/>
                </a:lnTo>
                <a:lnTo>
                  <a:pt x="249983" y="279329"/>
                </a:lnTo>
                <a:lnTo>
                  <a:pt x="278756" y="250518"/>
                </a:lnTo>
                <a:lnTo>
                  <a:pt x="295749" y="217646"/>
                </a:lnTo>
                <a:lnTo>
                  <a:pt x="297619" y="213992"/>
                </a:lnTo>
                <a:lnTo>
                  <a:pt x="304379" y="171947"/>
                </a:lnTo>
                <a:lnTo>
                  <a:pt x="297582" y="129909"/>
                </a:lnTo>
                <a:lnTo>
                  <a:pt x="278697" y="93398"/>
                </a:lnTo>
                <a:lnTo>
                  <a:pt x="249920" y="64606"/>
                </a:lnTo>
                <a:lnTo>
                  <a:pt x="213442" y="45724"/>
                </a:lnTo>
                <a:lnTo>
                  <a:pt x="171489" y="38943"/>
                </a:lnTo>
                <a:lnTo>
                  <a:pt x="277973" y="38943"/>
                </a:lnTo>
                <a:lnTo>
                  <a:pt x="292734" y="50379"/>
                </a:lnTo>
                <a:lnTo>
                  <a:pt x="319556" y="85183"/>
                </a:lnTo>
                <a:lnTo>
                  <a:pt x="336851" y="126253"/>
                </a:lnTo>
                <a:lnTo>
                  <a:pt x="342972" y="171947"/>
                </a:lnTo>
                <a:lnTo>
                  <a:pt x="336859" y="217646"/>
                </a:lnTo>
                <a:lnTo>
                  <a:pt x="319575" y="258728"/>
                </a:lnTo>
                <a:lnTo>
                  <a:pt x="292757" y="293546"/>
                </a:lnTo>
                <a:lnTo>
                  <a:pt x="277970" y="30501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bg 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04031" y="599293"/>
            <a:ext cx="365759" cy="379114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3328764" y="631144"/>
            <a:ext cx="314325" cy="312420"/>
          </a:xfrm>
          <a:custGeom>
            <a:avLst/>
            <a:gdLst/>
            <a:ahLst/>
            <a:cxnLst/>
            <a:rect l="l" t="t" r="r" b="b"/>
            <a:pathLst>
              <a:path w="314325" h="312419">
                <a:moveTo>
                  <a:pt x="238927" y="31750"/>
                </a:moveTo>
                <a:lnTo>
                  <a:pt x="105509" y="31750"/>
                </a:lnTo>
                <a:lnTo>
                  <a:pt x="114794" y="30480"/>
                </a:lnTo>
                <a:lnTo>
                  <a:pt x="123835" y="26670"/>
                </a:lnTo>
                <a:lnTo>
                  <a:pt x="130546" y="19050"/>
                </a:lnTo>
                <a:lnTo>
                  <a:pt x="134456" y="10160"/>
                </a:lnTo>
                <a:lnTo>
                  <a:pt x="135099" y="1270"/>
                </a:lnTo>
                <a:lnTo>
                  <a:pt x="142394" y="0"/>
                </a:lnTo>
                <a:lnTo>
                  <a:pt x="164631" y="0"/>
                </a:lnTo>
                <a:lnTo>
                  <a:pt x="165737" y="8890"/>
                </a:lnTo>
                <a:lnTo>
                  <a:pt x="169806" y="17780"/>
                </a:lnTo>
                <a:lnTo>
                  <a:pt x="176418" y="24130"/>
                </a:lnTo>
                <a:lnTo>
                  <a:pt x="185153" y="27940"/>
                </a:lnTo>
                <a:lnTo>
                  <a:pt x="240261" y="27940"/>
                </a:lnTo>
                <a:lnTo>
                  <a:pt x="238927" y="31750"/>
                </a:lnTo>
                <a:close/>
              </a:path>
              <a:path w="314325" h="312419">
                <a:moveTo>
                  <a:pt x="240261" y="27940"/>
                </a:moveTo>
                <a:lnTo>
                  <a:pt x="195248" y="27940"/>
                </a:lnTo>
                <a:lnTo>
                  <a:pt x="204625" y="25400"/>
                </a:lnTo>
                <a:lnTo>
                  <a:pt x="212441" y="20320"/>
                </a:lnTo>
                <a:lnTo>
                  <a:pt x="217850" y="11430"/>
                </a:lnTo>
                <a:lnTo>
                  <a:pt x="224041" y="13970"/>
                </a:lnTo>
                <a:lnTo>
                  <a:pt x="230063" y="17780"/>
                </a:lnTo>
                <a:lnTo>
                  <a:pt x="235916" y="20320"/>
                </a:lnTo>
                <a:lnTo>
                  <a:pt x="241595" y="24130"/>
                </a:lnTo>
                <a:lnTo>
                  <a:pt x="240261" y="27940"/>
                </a:lnTo>
                <a:close/>
              </a:path>
              <a:path w="314325" h="312419">
                <a:moveTo>
                  <a:pt x="291162" y="74930"/>
                </a:moveTo>
                <a:lnTo>
                  <a:pt x="43200" y="74930"/>
                </a:lnTo>
                <a:lnTo>
                  <a:pt x="52186" y="72390"/>
                </a:lnTo>
                <a:lnTo>
                  <a:pt x="60083" y="67310"/>
                </a:lnTo>
                <a:lnTo>
                  <a:pt x="65800" y="58420"/>
                </a:lnTo>
                <a:lnTo>
                  <a:pt x="68119" y="49530"/>
                </a:lnTo>
                <a:lnTo>
                  <a:pt x="67041" y="39370"/>
                </a:lnTo>
                <a:lnTo>
                  <a:pt x="62564" y="30480"/>
                </a:lnTo>
                <a:lnTo>
                  <a:pt x="69179" y="25400"/>
                </a:lnTo>
                <a:lnTo>
                  <a:pt x="76197" y="21590"/>
                </a:lnTo>
                <a:lnTo>
                  <a:pt x="83501" y="17780"/>
                </a:lnTo>
                <a:lnTo>
                  <a:pt x="89205" y="24130"/>
                </a:lnTo>
                <a:lnTo>
                  <a:pt x="96761" y="29210"/>
                </a:lnTo>
                <a:lnTo>
                  <a:pt x="105509" y="31750"/>
                </a:lnTo>
                <a:lnTo>
                  <a:pt x="238927" y="31750"/>
                </a:lnTo>
                <a:lnTo>
                  <a:pt x="238482" y="33020"/>
                </a:lnTo>
                <a:lnTo>
                  <a:pt x="238278" y="39370"/>
                </a:lnTo>
                <a:lnTo>
                  <a:pt x="238196" y="41910"/>
                </a:lnTo>
                <a:lnTo>
                  <a:pt x="240735" y="49530"/>
                </a:lnTo>
                <a:lnTo>
                  <a:pt x="246098" y="57150"/>
                </a:lnTo>
                <a:lnTo>
                  <a:pt x="254154" y="63500"/>
                </a:lnTo>
                <a:lnTo>
                  <a:pt x="263314" y="66040"/>
                </a:lnTo>
                <a:lnTo>
                  <a:pt x="285358" y="66040"/>
                </a:lnTo>
                <a:lnTo>
                  <a:pt x="289074" y="71120"/>
                </a:lnTo>
                <a:lnTo>
                  <a:pt x="291162" y="74930"/>
                </a:lnTo>
                <a:close/>
              </a:path>
              <a:path w="314325" h="312419">
                <a:moveTo>
                  <a:pt x="285358" y="66040"/>
                </a:moveTo>
                <a:lnTo>
                  <a:pt x="263314" y="66040"/>
                </a:lnTo>
                <a:lnTo>
                  <a:pt x="272693" y="64770"/>
                </a:lnTo>
                <a:lnTo>
                  <a:pt x="281407" y="60960"/>
                </a:lnTo>
                <a:lnTo>
                  <a:pt x="285358" y="66040"/>
                </a:lnTo>
                <a:close/>
              </a:path>
              <a:path w="314325" h="312419">
                <a:moveTo>
                  <a:pt x="24612" y="240030"/>
                </a:moveTo>
                <a:lnTo>
                  <a:pt x="20994" y="233680"/>
                </a:lnTo>
                <a:lnTo>
                  <a:pt x="17645" y="227330"/>
                </a:lnTo>
                <a:lnTo>
                  <a:pt x="14570" y="220980"/>
                </a:lnTo>
                <a:lnTo>
                  <a:pt x="11773" y="214630"/>
                </a:lnTo>
                <a:lnTo>
                  <a:pt x="19669" y="209550"/>
                </a:lnTo>
                <a:lnTo>
                  <a:pt x="25105" y="201930"/>
                </a:lnTo>
                <a:lnTo>
                  <a:pt x="27632" y="193040"/>
                </a:lnTo>
                <a:lnTo>
                  <a:pt x="27320" y="189230"/>
                </a:lnTo>
                <a:lnTo>
                  <a:pt x="27216" y="187960"/>
                </a:lnTo>
                <a:lnTo>
                  <a:pt x="27112" y="186690"/>
                </a:lnTo>
                <a:lnTo>
                  <a:pt x="27008" y="185420"/>
                </a:lnTo>
                <a:lnTo>
                  <a:pt x="26904" y="184150"/>
                </a:lnTo>
                <a:lnTo>
                  <a:pt x="7777" y="163830"/>
                </a:lnTo>
                <a:lnTo>
                  <a:pt x="5341" y="162560"/>
                </a:lnTo>
                <a:lnTo>
                  <a:pt x="183" y="162560"/>
                </a:lnTo>
                <a:lnTo>
                  <a:pt x="0" y="157480"/>
                </a:lnTo>
                <a:lnTo>
                  <a:pt x="23" y="153670"/>
                </a:lnTo>
                <a:lnTo>
                  <a:pt x="210" y="149860"/>
                </a:lnTo>
                <a:lnTo>
                  <a:pt x="9718" y="148590"/>
                </a:lnTo>
                <a:lnTo>
                  <a:pt x="18196" y="144780"/>
                </a:lnTo>
                <a:lnTo>
                  <a:pt x="24887" y="137160"/>
                </a:lnTo>
                <a:lnTo>
                  <a:pt x="29031" y="128270"/>
                </a:lnTo>
                <a:lnTo>
                  <a:pt x="29126" y="127000"/>
                </a:lnTo>
                <a:lnTo>
                  <a:pt x="29220" y="125730"/>
                </a:lnTo>
                <a:lnTo>
                  <a:pt x="29315" y="124460"/>
                </a:lnTo>
                <a:lnTo>
                  <a:pt x="29410" y="123190"/>
                </a:lnTo>
                <a:lnTo>
                  <a:pt x="29504" y="121920"/>
                </a:lnTo>
                <a:lnTo>
                  <a:pt x="29599" y="120650"/>
                </a:lnTo>
                <a:lnTo>
                  <a:pt x="29694" y="119380"/>
                </a:lnTo>
                <a:lnTo>
                  <a:pt x="29789" y="118110"/>
                </a:lnTo>
                <a:lnTo>
                  <a:pt x="26852" y="109220"/>
                </a:lnTo>
                <a:lnTo>
                  <a:pt x="20749" y="101600"/>
                </a:lnTo>
                <a:lnTo>
                  <a:pt x="12004" y="95250"/>
                </a:lnTo>
                <a:lnTo>
                  <a:pt x="14924" y="88900"/>
                </a:lnTo>
                <a:lnTo>
                  <a:pt x="18125" y="82550"/>
                </a:lnTo>
                <a:lnTo>
                  <a:pt x="21597" y="76200"/>
                </a:lnTo>
                <a:lnTo>
                  <a:pt x="25329" y="71120"/>
                </a:lnTo>
                <a:lnTo>
                  <a:pt x="33967" y="74930"/>
                </a:lnTo>
                <a:lnTo>
                  <a:pt x="291162" y="74930"/>
                </a:lnTo>
                <a:lnTo>
                  <a:pt x="292554" y="77470"/>
                </a:lnTo>
                <a:lnTo>
                  <a:pt x="295793" y="82550"/>
                </a:lnTo>
                <a:lnTo>
                  <a:pt x="287938" y="88900"/>
                </a:lnTo>
                <a:lnTo>
                  <a:pt x="282531" y="96520"/>
                </a:lnTo>
                <a:lnTo>
                  <a:pt x="281455" y="100330"/>
                </a:lnTo>
                <a:lnTo>
                  <a:pt x="151202" y="100330"/>
                </a:lnTo>
                <a:lnTo>
                  <a:pt x="147630" y="101600"/>
                </a:lnTo>
                <a:lnTo>
                  <a:pt x="145859" y="101600"/>
                </a:lnTo>
                <a:lnTo>
                  <a:pt x="140635" y="102870"/>
                </a:lnTo>
                <a:lnTo>
                  <a:pt x="137254" y="104140"/>
                </a:lnTo>
                <a:lnTo>
                  <a:pt x="131594" y="106680"/>
                </a:lnTo>
                <a:lnTo>
                  <a:pt x="129263" y="107950"/>
                </a:lnTo>
                <a:lnTo>
                  <a:pt x="125534" y="110490"/>
                </a:lnTo>
                <a:lnTo>
                  <a:pt x="123359" y="111760"/>
                </a:lnTo>
                <a:lnTo>
                  <a:pt x="121283" y="113030"/>
                </a:lnTo>
                <a:lnTo>
                  <a:pt x="119937" y="114300"/>
                </a:lnTo>
                <a:lnTo>
                  <a:pt x="119280" y="115570"/>
                </a:lnTo>
                <a:lnTo>
                  <a:pt x="117363" y="116840"/>
                </a:lnTo>
                <a:lnTo>
                  <a:pt x="115702" y="119380"/>
                </a:lnTo>
                <a:lnTo>
                  <a:pt x="113881" y="120650"/>
                </a:lnTo>
                <a:lnTo>
                  <a:pt x="112005" y="123190"/>
                </a:lnTo>
                <a:lnTo>
                  <a:pt x="111094" y="124460"/>
                </a:lnTo>
                <a:lnTo>
                  <a:pt x="110602" y="125730"/>
                </a:lnTo>
                <a:lnTo>
                  <a:pt x="109159" y="128270"/>
                </a:lnTo>
                <a:lnTo>
                  <a:pt x="107819" y="130810"/>
                </a:lnTo>
                <a:lnTo>
                  <a:pt x="106601" y="133350"/>
                </a:lnTo>
                <a:lnTo>
                  <a:pt x="105505" y="135890"/>
                </a:lnTo>
                <a:lnTo>
                  <a:pt x="104529" y="138430"/>
                </a:lnTo>
                <a:lnTo>
                  <a:pt x="103953" y="139700"/>
                </a:lnTo>
                <a:lnTo>
                  <a:pt x="103688" y="140970"/>
                </a:lnTo>
                <a:lnTo>
                  <a:pt x="102971" y="143510"/>
                </a:lnTo>
                <a:lnTo>
                  <a:pt x="102420" y="146050"/>
                </a:lnTo>
                <a:lnTo>
                  <a:pt x="102113" y="148590"/>
                </a:lnTo>
                <a:lnTo>
                  <a:pt x="102082" y="163830"/>
                </a:lnTo>
                <a:lnTo>
                  <a:pt x="102333" y="165100"/>
                </a:lnTo>
                <a:lnTo>
                  <a:pt x="102671" y="167640"/>
                </a:lnTo>
                <a:lnTo>
                  <a:pt x="103512" y="170180"/>
                </a:lnTo>
                <a:lnTo>
                  <a:pt x="104014" y="172720"/>
                </a:lnTo>
                <a:lnTo>
                  <a:pt x="105195" y="175260"/>
                </a:lnTo>
                <a:lnTo>
                  <a:pt x="105858" y="177800"/>
                </a:lnTo>
                <a:lnTo>
                  <a:pt x="106957" y="180340"/>
                </a:lnTo>
                <a:lnTo>
                  <a:pt x="108166" y="181610"/>
                </a:lnTo>
                <a:lnTo>
                  <a:pt x="109942" y="185420"/>
                </a:lnTo>
                <a:lnTo>
                  <a:pt x="111383" y="187960"/>
                </a:lnTo>
                <a:lnTo>
                  <a:pt x="112417" y="189230"/>
                </a:lnTo>
                <a:lnTo>
                  <a:pt x="114636" y="191770"/>
                </a:lnTo>
                <a:lnTo>
                  <a:pt x="116419" y="194310"/>
                </a:lnTo>
                <a:lnTo>
                  <a:pt x="118273" y="195580"/>
                </a:lnTo>
                <a:lnTo>
                  <a:pt x="120223" y="198120"/>
                </a:lnTo>
                <a:lnTo>
                  <a:pt x="121592" y="198120"/>
                </a:lnTo>
                <a:lnTo>
                  <a:pt x="124439" y="200660"/>
                </a:lnTo>
                <a:lnTo>
                  <a:pt x="125914" y="201930"/>
                </a:lnTo>
                <a:lnTo>
                  <a:pt x="129015" y="204470"/>
                </a:lnTo>
                <a:lnTo>
                  <a:pt x="133005" y="205740"/>
                </a:lnTo>
                <a:lnTo>
                  <a:pt x="136427" y="208280"/>
                </a:lnTo>
                <a:lnTo>
                  <a:pt x="140936" y="209550"/>
                </a:lnTo>
                <a:lnTo>
                  <a:pt x="144616" y="209550"/>
                </a:lnTo>
                <a:lnTo>
                  <a:pt x="149249" y="210820"/>
                </a:lnTo>
                <a:lnTo>
                  <a:pt x="152968" y="212090"/>
                </a:lnTo>
                <a:lnTo>
                  <a:pt x="283825" y="212090"/>
                </a:lnTo>
                <a:lnTo>
                  <a:pt x="284556" y="214630"/>
                </a:lnTo>
                <a:lnTo>
                  <a:pt x="289409" y="222250"/>
                </a:lnTo>
                <a:lnTo>
                  <a:pt x="296539" y="228600"/>
                </a:lnTo>
                <a:lnTo>
                  <a:pt x="293396" y="233680"/>
                </a:lnTo>
                <a:lnTo>
                  <a:pt x="39603" y="233680"/>
                </a:lnTo>
                <a:lnTo>
                  <a:pt x="31283" y="234950"/>
                </a:lnTo>
                <a:lnTo>
                  <a:pt x="24612" y="240030"/>
                </a:lnTo>
                <a:close/>
              </a:path>
              <a:path w="314325" h="312419">
                <a:moveTo>
                  <a:pt x="283825" y="212090"/>
                </a:moveTo>
                <a:lnTo>
                  <a:pt x="152968" y="212090"/>
                </a:lnTo>
                <a:lnTo>
                  <a:pt x="161194" y="210820"/>
                </a:lnTo>
                <a:lnTo>
                  <a:pt x="168335" y="210820"/>
                </a:lnTo>
                <a:lnTo>
                  <a:pt x="173559" y="209550"/>
                </a:lnTo>
                <a:lnTo>
                  <a:pt x="176940" y="208280"/>
                </a:lnTo>
                <a:lnTo>
                  <a:pt x="183404" y="204470"/>
                </a:lnTo>
                <a:lnTo>
                  <a:pt x="186493" y="203200"/>
                </a:lnTo>
                <a:lnTo>
                  <a:pt x="190835" y="200660"/>
                </a:lnTo>
                <a:lnTo>
                  <a:pt x="192911" y="198120"/>
                </a:lnTo>
                <a:lnTo>
                  <a:pt x="194926" y="196850"/>
                </a:lnTo>
                <a:lnTo>
                  <a:pt x="203110" y="186690"/>
                </a:lnTo>
                <a:lnTo>
                  <a:pt x="205035" y="184150"/>
                </a:lnTo>
                <a:lnTo>
                  <a:pt x="206579" y="181610"/>
                </a:lnTo>
                <a:lnTo>
                  <a:pt x="207593" y="179070"/>
                </a:lnTo>
                <a:lnTo>
                  <a:pt x="208689" y="176530"/>
                </a:lnTo>
                <a:lnTo>
                  <a:pt x="209689" y="173990"/>
                </a:lnTo>
                <a:lnTo>
                  <a:pt x="210260" y="172720"/>
                </a:lnTo>
                <a:lnTo>
                  <a:pt x="211225" y="168910"/>
                </a:lnTo>
                <a:lnTo>
                  <a:pt x="211594" y="166370"/>
                </a:lnTo>
                <a:lnTo>
                  <a:pt x="211989" y="165100"/>
                </a:lnTo>
                <a:lnTo>
                  <a:pt x="212113" y="148590"/>
                </a:lnTo>
                <a:lnTo>
                  <a:pt x="211862" y="147320"/>
                </a:lnTo>
                <a:lnTo>
                  <a:pt x="211523" y="144780"/>
                </a:lnTo>
                <a:lnTo>
                  <a:pt x="210786" y="142240"/>
                </a:lnTo>
                <a:lnTo>
                  <a:pt x="210291" y="139700"/>
                </a:lnTo>
                <a:lnTo>
                  <a:pt x="209928" y="138430"/>
                </a:lnTo>
                <a:lnTo>
                  <a:pt x="208978" y="135890"/>
                </a:lnTo>
                <a:lnTo>
                  <a:pt x="208152" y="134620"/>
                </a:lnTo>
                <a:lnTo>
                  <a:pt x="206941" y="132080"/>
                </a:lnTo>
                <a:lnTo>
                  <a:pt x="205506" y="129540"/>
                </a:lnTo>
                <a:lnTo>
                  <a:pt x="204653" y="127000"/>
                </a:lnTo>
                <a:lnTo>
                  <a:pt x="202935" y="124460"/>
                </a:lnTo>
                <a:lnTo>
                  <a:pt x="201088" y="121920"/>
                </a:lnTo>
                <a:lnTo>
                  <a:pt x="199573" y="120650"/>
                </a:lnTo>
                <a:lnTo>
                  <a:pt x="198393" y="119380"/>
                </a:lnTo>
                <a:lnTo>
                  <a:pt x="196694" y="116840"/>
                </a:lnTo>
                <a:lnTo>
                  <a:pt x="194863" y="115570"/>
                </a:lnTo>
                <a:lnTo>
                  <a:pt x="191891" y="113030"/>
                </a:lnTo>
                <a:lnTo>
                  <a:pt x="189756" y="111760"/>
                </a:lnTo>
                <a:lnTo>
                  <a:pt x="188280" y="110490"/>
                </a:lnTo>
                <a:lnTo>
                  <a:pt x="185180" y="107950"/>
                </a:lnTo>
                <a:lnTo>
                  <a:pt x="181189" y="105410"/>
                </a:lnTo>
                <a:lnTo>
                  <a:pt x="177768" y="104140"/>
                </a:lnTo>
                <a:lnTo>
                  <a:pt x="173259" y="102870"/>
                </a:lnTo>
                <a:lnTo>
                  <a:pt x="171424" y="102870"/>
                </a:lnTo>
                <a:lnTo>
                  <a:pt x="169579" y="101600"/>
                </a:lnTo>
                <a:lnTo>
                  <a:pt x="164946" y="101600"/>
                </a:lnTo>
                <a:lnTo>
                  <a:pt x="161227" y="100330"/>
                </a:lnTo>
                <a:lnTo>
                  <a:pt x="281455" y="100330"/>
                </a:lnTo>
                <a:lnTo>
                  <a:pt x="280020" y="105410"/>
                </a:lnTo>
                <a:lnTo>
                  <a:pt x="280124" y="106680"/>
                </a:lnTo>
                <a:lnTo>
                  <a:pt x="280228" y="107950"/>
                </a:lnTo>
                <a:lnTo>
                  <a:pt x="280332" y="109220"/>
                </a:lnTo>
                <a:lnTo>
                  <a:pt x="280436" y="110490"/>
                </a:lnTo>
                <a:lnTo>
                  <a:pt x="302299" y="134620"/>
                </a:lnTo>
                <a:lnTo>
                  <a:pt x="312679" y="134620"/>
                </a:lnTo>
                <a:lnTo>
                  <a:pt x="312797" y="135890"/>
                </a:lnTo>
                <a:lnTo>
                  <a:pt x="312916" y="137160"/>
                </a:lnTo>
                <a:lnTo>
                  <a:pt x="313034" y="138430"/>
                </a:lnTo>
                <a:lnTo>
                  <a:pt x="313152" y="139700"/>
                </a:lnTo>
                <a:lnTo>
                  <a:pt x="313270" y="140970"/>
                </a:lnTo>
                <a:lnTo>
                  <a:pt x="313389" y="142240"/>
                </a:lnTo>
                <a:lnTo>
                  <a:pt x="313507" y="143510"/>
                </a:lnTo>
                <a:lnTo>
                  <a:pt x="313625" y="144780"/>
                </a:lnTo>
                <a:lnTo>
                  <a:pt x="313744" y="146050"/>
                </a:lnTo>
                <a:lnTo>
                  <a:pt x="314031" y="153670"/>
                </a:lnTo>
                <a:lnTo>
                  <a:pt x="303050" y="177800"/>
                </a:lnTo>
                <a:lnTo>
                  <a:pt x="294347" y="181610"/>
                </a:lnTo>
                <a:lnTo>
                  <a:pt x="287469" y="187960"/>
                </a:lnTo>
                <a:lnTo>
                  <a:pt x="283220" y="196850"/>
                </a:lnTo>
                <a:lnTo>
                  <a:pt x="282899" y="200660"/>
                </a:lnTo>
                <a:lnTo>
                  <a:pt x="282792" y="201930"/>
                </a:lnTo>
                <a:lnTo>
                  <a:pt x="282685" y="203200"/>
                </a:lnTo>
                <a:lnTo>
                  <a:pt x="282578" y="204470"/>
                </a:lnTo>
                <a:lnTo>
                  <a:pt x="282471" y="205740"/>
                </a:lnTo>
                <a:lnTo>
                  <a:pt x="282364" y="207010"/>
                </a:lnTo>
                <a:lnTo>
                  <a:pt x="283825" y="212090"/>
                </a:lnTo>
                <a:close/>
              </a:path>
              <a:path w="314325" h="312419">
                <a:moveTo>
                  <a:pt x="85455" y="295910"/>
                </a:moveTo>
                <a:lnTo>
                  <a:pt x="79224" y="292100"/>
                </a:lnTo>
                <a:lnTo>
                  <a:pt x="73188" y="288290"/>
                </a:lnTo>
                <a:lnTo>
                  <a:pt x="67352" y="284480"/>
                </a:lnTo>
                <a:lnTo>
                  <a:pt x="61720" y="280670"/>
                </a:lnTo>
                <a:lnTo>
                  <a:pt x="66873" y="271780"/>
                </a:lnTo>
                <a:lnTo>
                  <a:pt x="68345" y="261620"/>
                </a:lnTo>
                <a:lnTo>
                  <a:pt x="39603" y="233680"/>
                </a:lnTo>
                <a:lnTo>
                  <a:pt x="293396" y="233680"/>
                </a:lnTo>
                <a:lnTo>
                  <a:pt x="290030" y="240030"/>
                </a:lnTo>
                <a:lnTo>
                  <a:pt x="286448" y="245110"/>
                </a:lnTo>
                <a:lnTo>
                  <a:pt x="258614" y="245110"/>
                </a:lnTo>
                <a:lnTo>
                  <a:pt x="252081" y="248920"/>
                </a:lnTo>
                <a:lnTo>
                  <a:pt x="246280" y="252730"/>
                </a:lnTo>
                <a:lnTo>
                  <a:pt x="240753" y="260350"/>
                </a:lnTo>
                <a:lnTo>
                  <a:pt x="238319" y="269240"/>
                </a:lnTo>
                <a:lnTo>
                  <a:pt x="238978" y="279400"/>
                </a:lnTo>
                <a:lnTo>
                  <a:pt x="239604" y="280670"/>
                </a:lnTo>
                <a:lnTo>
                  <a:pt x="107711" y="280670"/>
                </a:lnTo>
                <a:lnTo>
                  <a:pt x="98721" y="283210"/>
                </a:lnTo>
                <a:lnTo>
                  <a:pt x="91061" y="288290"/>
                </a:lnTo>
                <a:lnTo>
                  <a:pt x="85455" y="295910"/>
                </a:lnTo>
                <a:close/>
              </a:path>
              <a:path w="314325" h="312419">
                <a:moveTo>
                  <a:pt x="282660" y="250190"/>
                </a:moveTo>
                <a:lnTo>
                  <a:pt x="279563" y="247650"/>
                </a:lnTo>
                <a:lnTo>
                  <a:pt x="276076" y="246380"/>
                </a:lnTo>
                <a:lnTo>
                  <a:pt x="272450" y="245110"/>
                </a:lnTo>
                <a:lnTo>
                  <a:pt x="286448" y="245110"/>
                </a:lnTo>
                <a:lnTo>
                  <a:pt x="282660" y="250190"/>
                </a:lnTo>
                <a:close/>
              </a:path>
              <a:path w="314325" h="312419">
                <a:moveTo>
                  <a:pt x="162652" y="312420"/>
                </a:moveTo>
                <a:lnTo>
                  <a:pt x="146015" y="312420"/>
                </a:lnTo>
                <a:lnTo>
                  <a:pt x="137615" y="311150"/>
                </a:lnTo>
                <a:lnTo>
                  <a:pt x="137164" y="303530"/>
                </a:lnTo>
                <a:lnTo>
                  <a:pt x="137089" y="302260"/>
                </a:lnTo>
                <a:lnTo>
                  <a:pt x="133205" y="292100"/>
                </a:lnTo>
                <a:lnTo>
                  <a:pt x="126449" y="285750"/>
                </a:lnTo>
                <a:lnTo>
                  <a:pt x="117307" y="280670"/>
                </a:lnTo>
                <a:lnTo>
                  <a:pt x="239604" y="280670"/>
                </a:lnTo>
                <a:lnTo>
                  <a:pt x="240854" y="283210"/>
                </a:lnTo>
                <a:lnTo>
                  <a:pt x="187718" y="283210"/>
                </a:lnTo>
                <a:lnTo>
                  <a:pt x="183105" y="284480"/>
                </a:lnTo>
                <a:lnTo>
                  <a:pt x="174324" y="288290"/>
                </a:lnTo>
                <a:lnTo>
                  <a:pt x="167704" y="294640"/>
                </a:lnTo>
                <a:lnTo>
                  <a:pt x="163670" y="303530"/>
                </a:lnTo>
                <a:lnTo>
                  <a:pt x="162652" y="312420"/>
                </a:lnTo>
                <a:close/>
              </a:path>
              <a:path w="314325" h="312419">
                <a:moveTo>
                  <a:pt x="216194" y="300990"/>
                </a:moveTo>
                <a:lnTo>
                  <a:pt x="192379" y="283210"/>
                </a:lnTo>
                <a:lnTo>
                  <a:pt x="240854" y="283210"/>
                </a:lnTo>
                <a:lnTo>
                  <a:pt x="242730" y="287020"/>
                </a:lnTo>
                <a:lnTo>
                  <a:pt x="236353" y="290830"/>
                </a:lnTo>
                <a:lnTo>
                  <a:pt x="229796" y="294640"/>
                </a:lnTo>
                <a:lnTo>
                  <a:pt x="223073" y="298450"/>
                </a:lnTo>
                <a:lnTo>
                  <a:pt x="216194" y="3009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359125" y="661345"/>
            <a:ext cx="254000" cy="253365"/>
          </a:xfrm>
          <a:custGeom>
            <a:avLst/>
            <a:gdLst/>
            <a:ahLst/>
            <a:cxnLst/>
            <a:rect l="l" t="t" r="r" b="b"/>
            <a:pathLst>
              <a:path w="254000" h="253365">
                <a:moveTo>
                  <a:pt x="144446" y="253060"/>
                </a:moveTo>
                <a:lnTo>
                  <a:pt x="93742" y="249847"/>
                </a:lnTo>
                <a:lnTo>
                  <a:pt x="48230" y="227247"/>
                </a:lnTo>
                <a:lnTo>
                  <a:pt x="16009" y="190273"/>
                </a:lnTo>
                <a:lnTo>
                  <a:pt x="0" y="143967"/>
                </a:lnTo>
                <a:lnTo>
                  <a:pt x="2811" y="98418"/>
                </a:lnTo>
                <a:lnTo>
                  <a:pt x="2925" y="96569"/>
                </a:lnTo>
                <a:lnTo>
                  <a:pt x="3001" y="95342"/>
                </a:lnTo>
                <a:lnTo>
                  <a:pt x="3123" y="93374"/>
                </a:lnTo>
                <a:lnTo>
                  <a:pt x="25683" y="47992"/>
                </a:lnTo>
                <a:lnTo>
                  <a:pt x="62673" y="15898"/>
                </a:lnTo>
                <a:lnTo>
                  <a:pt x="109044" y="0"/>
                </a:lnTo>
                <a:lnTo>
                  <a:pt x="159745" y="3208"/>
                </a:lnTo>
                <a:lnTo>
                  <a:pt x="205260" y="25812"/>
                </a:lnTo>
                <a:lnTo>
                  <a:pt x="237487" y="62797"/>
                </a:lnTo>
                <a:lnTo>
                  <a:pt x="240368" y="71130"/>
                </a:lnTo>
                <a:lnTo>
                  <a:pt x="123413" y="71130"/>
                </a:lnTo>
                <a:lnTo>
                  <a:pt x="120870" y="71361"/>
                </a:lnTo>
                <a:lnTo>
                  <a:pt x="84562" y="90300"/>
                </a:lnTo>
                <a:lnTo>
                  <a:pt x="71078" y="124149"/>
                </a:lnTo>
                <a:lnTo>
                  <a:pt x="71355" y="130497"/>
                </a:lnTo>
                <a:lnTo>
                  <a:pt x="88559" y="166777"/>
                </a:lnTo>
                <a:lnTo>
                  <a:pt x="122009" y="181874"/>
                </a:lnTo>
                <a:lnTo>
                  <a:pt x="239360" y="181874"/>
                </a:lnTo>
                <a:lnTo>
                  <a:pt x="227818" y="205087"/>
                </a:lnTo>
                <a:lnTo>
                  <a:pt x="190822" y="237171"/>
                </a:lnTo>
                <a:lnTo>
                  <a:pt x="144446" y="253060"/>
                </a:lnTo>
                <a:close/>
              </a:path>
              <a:path w="254000" h="253365">
                <a:moveTo>
                  <a:pt x="239360" y="181874"/>
                </a:moveTo>
                <a:lnTo>
                  <a:pt x="130863" y="181874"/>
                </a:lnTo>
                <a:lnTo>
                  <a:pt x="132661" y="181710"/>
                </a:lnTo>
                <a:lnTo>
                  <a:pt x="136233" y="181217"/>
                </a:lnTo>
                <a:lnTo>
                  <a:pt x="169582" y="162110"/>
                </a:lnTo>
                <a:lnTo>
                  <a:pt x="182662" y="125207"/>
                </a:lnTo>
                <a:lnTo>
                  <a:pt x="181530" y="117175"/>
                </a:lnTo>
                <a:lnTo>
                  <a:pt x="159424" y="81703"/>
                </a:lnTo>
                <a:lnTo>
                  <a:pt x="130895" y="71130"/>
                </a:lnTo>
                <a:lnTo>
                  <a:pt x="240368" y="71130"/>
                </a:lnTo>
                <a:lnTo>
                  <a:pt x="253502" y="109112"/>
                </a:lnTo>
                <a:lnTo>
                  <a:pt x="250486" y="158009"/>
                </a:lnTo>
                <a:lnTo>
                  <a:pt x="250381" y="159710"/>
                </a:lnTo>
                <a:lnTo>
                  <a:pt x="239527" y="181540"/>
                </a:lnTo>
                <a:lnTo>
                  <a:pt x="239442" y="181710"/>
                </a:lnTo>
                <a:lnTo>
                  <a:pt x="239360" y="181874"/>
                </a:lnTo>
                <a:close/>
              </a:path>
            </a:pathLst>
          </a:custGeom>
          <a:solidFill>
            <a:srgbClr val="A8A8A8">
              <a:alpha val="7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75614" y="677817"/>
            <a:ext cx="220497" cy="220113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01567" y="704088"/>
            <a:ext cx="167639" cy="167639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3420043" y="722073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74996" y="131607"/>
                </a:moveTo>
                <a:lnTo>
                  <a:pt x="48664" y="129947"/>
                </a:lnTo>
                <a:lnTo>
                  <a:pt x="25032" y="118198"/>
                </a:lnTo>
                <a:lnTo>
                  <a:pt x="8305" y="98967"/>
                </a:lnTo>
                <a:lnTo>
                  <a:pt x="0" y="74881"/>
                </a:lnTo>
                <a:lnTo>
                  <a:pt x="1631" y="48568"/>
                </a:lnTo>
                <a:lnTo>
                  <a:pt x="13357" y="24966"/>
                </a:lnTo>
                <a:lnTo>
                  <a:pt x="32576" y="8272"/>
                </a:lnTo>
                <a:lnTo>
                  <a:pt x="56663" y="0"/>
                </a:lnTo>
                <a:lnTo>
                  <a:pt x="82995" y="1660"/>
                </a:lnTo>
                <a:lnTo>
                  <a:pt x="106629" y="13405"/>
                </a:lnTo>
                <a:lnTo>
                  <a:pt x="107920" y="14889"/>
                </a:lnTo>
                <a:lnTo>
                  <a:pt x="58704" y="14889"/>
                </a:lnTo>
                <a:lnTo>
                  <a:pt x="40043" y="21278"/>
                </a:lnTo>
                <a:lnTo>
                  <a:pt x="25157" y="34185"/>
                </a:lnTo>
                <a:lnTo>
                  <a:pt x="16078" y="52444"/>
                </a:lnTo>
                <a:lnTo>
                  <a:pt x="14822" y="72805"/>
                </a:lnTo>
                <a:lnTo>
                  <a:pt x="21266" y="91443"/>
                </a:lnTo>
                <a:lnTo>
                  <a:pt x="34234" y="106326"/>
                </a:lnTo>
                <a:lnTo>
                  <a:pt x="52551" y="115423"/>
                </a:lnTo>
                <a:lnTo>
                  <a:pt x="72955" y="116717"/>
                </a:lnTo>
                <a:lnTo>
                  <a:pt x="106702" y="116717"/>
                </a:lnTo>
                <a:lnTo>
                  <a:pt x="99084" y="123335"/>
                </a:lnTo>
                <a:lnTo>
                  <a:pt x="74996" y="131607"/>
                </a:lnTo>
                <a:close/>
              </a:path>
              <a:path w="132079" h="132080">
                <a:moveTo>
                  <a:pt x="106702" y="116717"/>
                </a:moveTo>
                <a:lnTo>
                  <a:pt x="72955" y="116717"/>
                </a:lnTo>
                <a:lnTo>
                  <a:pt x="91616" y="110328"/>
                </a:lnTo>
                <a:lnTo>
                  <a:pt x="106502" y="97422"/>
                </a:lnTo>
                <a:lnTo>
                  <a:pt x="115582" y="79163"/>
                </a:lnTo>
                <a:lnTo>
                  <a:pt x="116837" y="58801"/>
                </a:lnTo>
                <a:lnTo>
                  <a:pt x="110393" y="40163"/>
                </a:lnTo>
                <a:lnTo>
                  <a:pt x="97425" y="25280"/>
                </a:lnTo>
                <a:lnTo>
                  <a:pt x="79108" y="16184"/>
                </a:lnTo>
                <a:lnTo>
                  <a:pt x="58704" y="14889"/>
                </a:lnTo>
                <a:lnTo>
                  <a:pt x="107920" y="14889"/>
                </a:lnTo>
                <a:lnTo>
                  <a:pt x="123357" y="32628"/>
                </a:lnTo>
                <a:lnTo>
                  <a:pt x="131665" y="56706"/>
                </a:lnTo>
                <a:lnTo>
                  <a:pt x="130028" y="83039"/>
                </a:lnTo>
                <a:lnTo>
                  <a:pt x="118302" y="106641"/>
                </a:lnTo>
                <a:lnTo>
                  <a:pt x="106702" y="11671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0041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730381"/>
            <a:ext cx="18288000" cy="556895"/>
          </a:xfrm>
          <a:custGeom>
            <a:avLst/>
            <a:gdLst/>
            <a:ahLst/>
            <a:cxnLst/>
            <a:rect l="l" t="t" r="r" b="b"/>
            <a:pathLst>
              <a:path w="18288000" h="556895">
                <a:moveTo>
                  <a:pt x="18287998" y="556618"/>
                </a:moveTo>
                <a:lnTo>
                  <a:pt x="0" y="556618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556618"/>
                </a:lnTo>
                <a:close/>
              </a:path>
            </a:pathLst>
          </a:custGeom>
          <a:solidFill>
            <a:srgbClr val="538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00" cy="556895"/>
          </a:xfrm>
          <a:custGeom>
            <a:avLst/>
            <a:gdLst/>
            <a:ahLst/>
            <a:cxnLst/>
            <a:rect l="l" t="t" r="r" b="b"/>
            <a:pathLst>
              <a:path w="18288000" h="556895">
                <a:moveTo>
                  <a:pt x="18287998" y="556618"/>
                </a:moveTo>
                <a:lnTo>
                  <a:pt x="0" y="556618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556618"/>
                </a:lnTo>
                <a:close/>
              </a:path>
            </a:pathLst>
          </a:custGeom>
          <a:solidFill>
            <a:srgbClr val="05C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952353" y="2254907"/>
            <a:ext cx="6305550" cy="5781675"/>
          </a:xfrm>
          <a:custGeom>
            <a:avLst/>
            <a:gdLst/>
            <a:ahLst/>
            <a:cxnLst/>
            <a:rect l="l" t="t" r="r" b="b"/>
            <a:pathLst>
              <a:path w="6305550" h="5781675">
                <a:moveTo>
                  <a:pt x="6305495" y="5781674"/>
                </a:moveTo>
                <a:lnTo>
                  <a:pt x="0" y="5781674"/>
                </a:lnTo>
                <a:lnTo>
                  <a:pt x="0" y="0"/>
                </a:lnTo>
                <a:lnTo>
                  <a:pt x="6305495" y="0"/>
                </a:lnTo>
                <a:lnTo>
                  <a:pt x="6305495" y="5781674"/>
                </a:lnTo>
                <a:close/>
              </a:path>
            </a:pathLst>
          </a:custGeom>
          <a:solidFill>
            <a:srgbClr val="09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0041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213675"/>
            <a:ext cx="18288000" cy="6073775"/>
          </a:xfrm>
          <a:custGeom>
            <a:avLst/>
            <a:gdLst/>
            <a:ahLst/>
            <a:cxnLst/>
            <a:rect l="l" t="t" r="r" b="b"/>
            <a:pathLst>
              <a:path w="18288000" h="6073775">
                <a:moveTo>
                  <a:pt x="18287999" y="6073323"/>
                </a:moveTo>
                <a:lnTo>
                  <a:pt x="0" y="60733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6073323"/>
                </a:lnTo>
                <a:close/>
              </a:path>
            </a:pathLst>
          </a:custGeom>
          <a:solidFill>
            <a:srgbClr val="F1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2" y="5737859"/>
            <a:ext cx="123825" cy="1238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2" y="6957059"/>
            <a:ext cx="123825" cy="1238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2" y="8176259"/>
            <a:ext cx="123825" cy="123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999" y="411684"/>
            <a:ext cx="16155709" cy="180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0041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2586" y="2827225"/>
            <a:ext cx="11202827" cy="543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556618"/>
              <a:ext cx="18288000" cy="9173845"/>
            </a:xfrm>
            <a:custGeom>
              <a:avLst/>
              <a:gdLst/>
              <a:ahLst/>
              <a:cxnLst/>
              <a:rect l="l" t="t" r="r" b="b"/>
              <a:pathLst>
                <a:path w="18288000" h="9173845">
                  <a:moveTo>
                    <a:pt x="0" y="9173762"/>
                  </a:moveTo>
                  <a:lnTo>
                    <a:pt x="18287998" y="9173762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9173762"/>
                  </a:lnTo>
                  <a:close/>
                </a:path>
              </a:pathLst>
            </a:custGeom>
            <a:solidFill>
              <a:srgbClr val="F1E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730380"/>
              <a:ext cx="18288000" cy="556895"/>
            </a:xfrm>
            <a:custGeom>
              <a:avLst/>
              <a:gdLst/>
              <a:ahLst/>
              <a:cxnLst/>
              <a:rect l="l" t="t" r="r" b="b"/>
              <a:pathLst>
                <a:path w="18288000" h="556895">
                  <a:moveTo>
                    <a:pt x="18287998" y="556618"/>
                  </a:moveTo>
                  <a:lnTo>
                    <a:pt x="0" y="556618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556618"/>
                  </a:lnTo>
                  <a:close/>
                </a:path>
              </a:pathLst>
            </a:custGeom>
            <a:solidFill>
              <a:srgbClr val="538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556895"/>
            </a:xfrm>
            <a:custGeom>
              <a:avLst/>
              <a:gdLst/>
              <a:ahLst/>
              <a:cxnLst/>
              <a:rect l="l" t="t" r="r" b="b"/>
              <a:pathLst>
                <a:path w="18288000" h="556895">
                  <a:moveTo>
                    <a:pt x="18287998" y="556618"/>
                  </a:moveTo>
                  <a:lnTo>
                    <a:pt x="0" y="556618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556618"/>
                  </a:lnTo>
                  <a:close/>
                </a:path>
              </a:pathLst>
            </a:custGeom>
            <a:solidFill>
              <a:srgbClr val="38A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3209194"/>
            <a:ext cx="1077404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690" dirty="0">
                <a:solidFill>
                  <a:srgbClr val="3138A7"/>
                </a:solidFill>
                <a:latin typeface="Verdana"/>
                <a:cs typeface="Verdana"/>
              </a:rPr>
              <a:t>DO</a:t>
            </a:r>
            <a:r>
              <a:rPr sz="8500" spc="-710" dirty="0">
                <a:solidFill>
                  <a:srgbClr val="3138A7"/>
                </a:solidFill>
                <a:latin typeface="Verdana"/>
                <a:cs typeface="Verdana"/>
              </a:rPr>
              <a:t>N</a:t>
            </a:r>
            <a:r>
              <a:rPr sz="8500" spc="-675" dirty="0">
                <a:solidFill>
                  <a:srgbClr val="3138A7"/>
                </a:solidFill>
                <a:latin typeface="Verdana"/>
                <a:cs typeface="Verdana"/>
              </a:rPr>
              <a:t>A</a:t>
            </a:r>
            <a:r>
              <a:rPr sz="8500" spc="-705" dirty="0">
                <a:solidFill>
                  <a:srgbClr val="3138A7"/>
                </a:solidFill>
                <a:latin typeface="Verdana"/>
                <a:cs typeface="Verdana"/>
              </a:rPr>
              <a:t>T</a:t>
            </a:r>
            <a:r>
              <a:rPr sz="8500" spc="-890" dirty="0">
                <a:solidFill>
                  <a:srgbClr val="3138A7"/>
                </a:solidFill>
                <a:latin typeface="Verdana"/>
                <a:cs typeface="Verdana"/>
              </a:rPr>
              <a:t>I</a:t>
            </a:r>
            <a:r>
              <a:rPr sz="8500" spc="-690" dirty="0">
                <a:solidFill>
                  <a:srgbClr val="3138A7"/>
                </a:solidFill>
                <a:latin typeface="Verdana"/>
                <a:cs typeface="Verdana"/>
              </a:rPr>
              <a:t>O</a:t>
            </a:r>
            <a:r>
              <a:rPr sz="8500" spc="-325" dirty="0">
                <a:solidFill>
                  <a:srgbClr val="3138A7"/>
                </a:solidFill>
                <a:latin typeface="Verdana"/>
                <a:cs typeface="Verdana"/>
              </a:rPr>
              <a:t>N</a:t>
            </a:r>
            <a:r>
              <a:rPr sz="8500" spc="-1065" dirty="0">
                <a:solidFill>
                  <a:srgbClr val="3138A7"/>
                </a:solidFill>
                <a:latin typeface="Verdana"/>
                <a:cs typeface="Verdana"/>
              </a:rPr>
              <a:t> </a:t>
            </a:r>
            <a:r>
              <a:rPr sz="8500" spc="-585" dirty="0">
                <a:solidFill>
                  <a:srgbClr val="3138A7"/>
                </a:solidFill>
                <a:latin typeface="Verdana"/>
                <a:cs typeface="Verdana"/>
              </a:rPr>
              <a:t>SYSTEM</a:t>
            </a:r>
            <a:endParaRPr sz="8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350" b="0" spc="-265" dirty="0">
                <a:solidFill>
                  <a:srgbClr val="3138A7"/>
                </a:solidFill>
                <a:latin typeface="Verdana"/>
                <a:cs typeface="Verdana"/>
              </a:rPr>
              <a:t>USING</a:t>
            </a:r>
            <a:r>
              <a:rPr sz="5350" b="0" spc="-875" dirty="0">
                <a:solidFill>
                  <a:srgbClr val="3138A7"/>
                </a:solidFill>
                <a:latin typeface="Verdana"/>
                <a:cs typeface="Verdana"/>
              </a:rPr>
              <a:t> </a:t>
            </a:r>
            <a:r>
              <a:rPr sz="5350" b="0" spc="-10" dirty="0">
                <a:solidFill>
                  <a:srgbClr val="3138A7"/>
                </a:solidFill>
                <a:latin typeface="Verdana"/>
                <a:cs typeface="Verdana"/>
              </a:rPr>
              <a:t>BLOCKCHAIN</a:t>
            </a:r>
            <a:endParaRPr sz="53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2591320"/>
            <a:ext cx="633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solidFill>
                  <a:srgbClr val="090046"/>
                </a:solidFill>
                <a:latin typeface="Verdana"/>
                <a:cs typeface="Verdana"/>
              </a:rPr>
              <a:t>BLOCKCHAIN</a:t>
            </a:r>
            <a:r>
              <a:rPr sz="2800" spc="-229" dirty="0">
                <a:solidFill>
                  <a:srgbClr val="090046"/>
                </a:solidFill>
                <a:latin typeface="Verdana"/>
                <a:cs typeface="Verdana"/>
              </a:rPr>
              <a:t> </a:t>
            </a:r>
            <a:r>
              <a:rPr sz="2800" spc="135" dirty="0">
                <a:solidFill>
                  <a:srgbClr val="090046"/>
                </a:solidFill>
                <a:latin typeface="Verdana"/>
                <a:cs typeface="Verdana"/>
              </a:rPr>
              <a:t>LAB</a:t>
            </a:r>
            <a:r>
              <a:rPr sz="2800" spc="-229" dirty="0">
                <a:solidFill>
                  <a:srgbClr val="090046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90046"/>
                </a:solidFill>
                <a:latin typeface="Verdana"/>
                <a:cs typeface="Verdana"/>
              </a:rPr>
              <a:t>PRESENTATION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6423415"/>
            <a:ext cx="3644900" cy="2561086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b="1" spc="-215" dirty="0">
                <a:solidFill>
                  <a:srgbClr val="090046"/>
                </a:solidFill>
                <a:latin typeface="Verdana"/>
                <a:cs typeface="Verdana"/>
              </a:rPr>
              <a:t>Group</a:t>
            </a:r>
            <a:r>
              <a:rPr sz="2800" b="1" spc="-355" dirty="0">
                <a:solidFill>
                  <a:srgbClr val="090046"/>
                </a:solidFill>
                <a:latin typeface="Verdana"/>
                <a:cs typeface="Verdana"/>
              </a:rPr>
              <a:t> </a:t>
            </a:r>
            <a:r>
              <a:rPr sz="2800" b="1" spc="-110" dirty="0">
                <a:solidFill>
                  <a:srgbClr val="090046"/>
                </a:solidFill>
                <a:latin typeface="Verdana"/>
                <a:cs typeface="Verdana"/>
              </a:rPr>
              <a:t>Members:</a:t>
            </a:r>
            <a:endParaRPr sz="2800" dirty="0">
              <a:latin typeface="Verdana"/>
              <a:cs typeface="Verdana"/>
            </a:endParaRPr>
          </a:p>
          <a:p>
            <a:pPr marL="12700" marR="5080">
              <a:lnSpc>
                <a:spcPct val="120500"/>
              </a:lnSpc>
            </a:pPr>
            <a:r>
              <a:rPr lang="en-US" sz="2800" b="1" spc="-120" dirty="0">
                <a:solidFill>
                  <a:srgbClr val="090046"/>
                </a:solidFill>
                <a:latin typeface="Tahoma"/>
                <a:cs typeface="Tahoma"/>
              </a:rPr>
              <a:t>Arkam Malbari</a:t>
            </a:r>
          </a:p>
          <a:p>
            <a:pPr marL="12700" marR="5080">
              <a:lnSpc>
                <a:spcPct val="120500"/>
              </a:lnSpc>
            </a:pPr>
            <a:r>
              <a:rPr lang="en-US" sz="2800" b="1" spc="-120" dirty="0">
                <a:solidFill>
                  <a:srgbClr val="090046"/>
                </a:solidFill>
                <a:latin typeface="Tahoma"/>
                <a:cs typeface="Tahoma"/>
              </a:rPr>
              <a:t>Piyush Patil</a:t>
            </a:r>
          </a:p>
          <a:p>
            <a:pPr marL="12700" marR="5080">
              <a:lnSpc>
                <a:spcPct val="120500"/>
              </a:lnSpc>
            </a:pPr>
            <a:r>
              <a:rPr lang="en-US" sz="2800" b="1" spc="-120" dirty="0">
                <a:solidFill>
                  <a:srgbClr val="090046"/>
                </a:solidFill>
                <a:latin typeface="Tahoma"/>
                <a:cs typeface="Tahoma"/>
              </a:rPr>
              <a:t>Aftab Khan</a:t>
            </a:r>
          </a:p>
          <a:p>
            <a:pPr marL="12700" marR="5080">
              <a:lnSpc>
                <a:spcPct val="120500"/>
              </a:lnSpc>
            </a:pPr>
            <a:r>
              <a:rPr lang="en-US" sz="2800" b="1" spc="-120" dirty="0">
                <a:solidFill>
                  <a:srgbClr val="090046"/>
                </a:solidFill>
                <a:latin typeface="Tahoma"/>
                <a:cs typeface="Tahoma"/>
              </a:rPr>
              <a:t>Mahesh Tandel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46549" y="2008701"/>
            <a:ext cx="4410075" cy="5124450"/>
          </a:xfrm>
          <a:custGeom>
            <a:avLst/>
            <a:gdLst/>
            <a:ahLst/>
            <a:cxnLst/>
            <a:rect l="l" t="t" r="r" b="b"/>
            <a:pathLst>
              <a:path w="4410075" h="5124450">
                <a:moveTo>
                  <a:pt x="4410074" y="5124381"/>
                </a:moveTo>
                <a:lnTo>
                  <a:pt x="0" y="5124381"/>
                </a:lnTo>
                <a:lnTo>
                  <a:pt x="0" y="0"/>
                </a:lnTo>
                <a:lnTo>
                  <a:pt x="4410074" y="0"/>
                </a:lnTo>
                <a:lnTo>
                  <a:pt x="4410074" y="5124381"/>
                </a:lnTo>
                <a:close/>
              </a:path>
            </a:pathLst>
          </a:custGeom>
          <a:solidFill>
            <a:srgbClr val="FD6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274651" y="7966464"/>
            <a:ext cx="3997325" cy="10541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b="1" spc="-204" dirty="0">
                <a:solidFill>
                  <a:srgbClr val="090046"/>
                </a:solidFill>
                <a:latin typeface="Verdana"/>
                <a:cs typeface="Verdana"/>
              </a:rPr>
              <a:t>Under</a:t>
            </a:r>
            <a:r>
              <a:rPr sz="2800" b="1" spc="-360" dirty="0">
                <a:solidFill>
                  <a:srgbClr val="090046"/>
                </a:solidFill>
                <a:latin typeface="Verdana"/>
                <a:cs typeface="Verdana"/>
              </a:rPr>
              <a:t> </a:t>
            </a:r>
            <a:r>
              <a:rPr sz="2800" b="1" spc="-175" dirty="0">
                <a:solidFill>
                  <a:srgbClr val="090046"/>
                </a:solidFill>
                <a:latin typeface="Verdana"/>
                <a:cs typeface="Verdana"/>
              </a:rPr>
              <a:t>the</a:t>
            </a:r>
            <a:r>
              <a:rPr sz="2800" b="1" spc="-355" dirty="0">
                <a:solidFill>
                  <a:srgbClr val="090046"/>
                </a:solidFill>
                <a:latin typeface="Verdana"/>
                <a:cs typeface="Verdana"/>
              </a:rPr>
              <a:t> </a:t>
            </a:r>
            <a:r>
              <a:rPr sz="2800" b="1" spc="-190" dirty="0">
                <a:solidFill>
                  <a:srgbClr val="090046"/>
                </a:solidFill>
                <a:latin typeface="Verdana"/>
                <a:cs typeface="Verdana"/>
              </a:rPr>
              <a:t>guidance</a:t>
            </a:r>
            <a:r>
              <a:rPr sz="2800" b="1" spc="-355" dirty="0">
                <a:solidFill>
                  <a:srgbClr val="090046"/>
                </a:solidFill>
                <a:latin typeface="Verdana"/>
                <a:cs typeface="Verdana"/>
              </a:rPr>
              <a:t> </a:t>
            </a:r>
            <a:r>
              <a:rPr sz="2800" b="1" spc="-305" dirty="0">
                <a:solidFill>
                  <a:srgbClr val="090046"/>
                </a:solidFill>
                <a:latin typeface="Verdana"/>
                <a:cs typeface="Verdana"/>
              </a:rPr>
              <a:t>of:</a:t>
            </a:r>
            <a:endParaRPr sz="28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690"/>
              </a:spcBef>
            </a:pPr>
            <a:r>
              <a:rPr sz="2800" b="1" spc="-110" dirty="0">
                <a:solidFill>
                  <a:srgbClr val="090046"/>
                </a:solidFill>
                <a:latin typeface="Tahoma"/>
                <a:cs typeface="Tahoma"/>
              </a:rPr>
              <a:t>Prof.</a:t>
            </a:r>
            <a:r>
              <a:rPr sz="2800" b="1" spc="-235" dirty="0">
                <a:solidFill>
                  <a:srgbClr val="090046"/>
                </a:solidFill>
                <a:latin typeface="Tahoma"/>
                <a:cs typeface="Tahoma"/>
              </a:rPr>
              <a:t> </a:t>
            </a:r>
            <a:r>
              <a:rPr lang="en-US" sz="2800" b="1" spc="-90" dirty="0">
                <a:solidFill>
                  <a:srgbClr val="090046"/>
                </a:solidFill>
                <a:latin typeface="Tahoma"/>
                <a:cs typeface="Tahoma"/>
              </a:rPr>
              <a:t>Arun Saxena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041205"/>
            <a:ext cx="912050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0" spc="-365" dirty="0">
                <a:solidFill>
                  <a:srgbClr val="3138A7"/>
                </a:solidFill>
                <a:latin typeface="Trebuchet MS"/>
                <a:cs typeface="Trebuchet MS"/>
              </a:rPr>
              <a:t>T</a:t>
            </a:r>
            <a:r>
              <a:rPr sz="13000" spc="-355" dirty="0">
                <a:solidFill>
                  <a:srgbClr val="3138A7"/>
                </a:solidFill>
                <a:latin typeface="Trebuchet MS"/>
                <a:cs typeface="Trebuchet MS"/>
              </a:rPr>
              <a:t>H</a:t>
            </a:r>
            <a:r>
              <a:rPr sz="13000" spc="-315" dirty="0">
                <a:solidFill>
                  <a:srgbClr val="3138A7"/>
                </a:solidFill>
                <a:latin typeface="Trebuchet MS"/>
                <a:cs typeface="Trebuchet MS"/>
              </a:rPr>
              <a:t>A</a:t>
            </a:r>
            <a:r>
              <a:rPr sz="13000" spc="-325" dirty="0">
                <a:solidFill>
                  <a:srgbClr val="3138A7"/>
                </a:solidFill>
                <a:latin typeface="Trebuchet MS"/>
                <a:cs typeface="Trebuchet MS"/>
              </a:rPr>
              <a:t>N</a:t>
            </a:r>
            <a:r>
              <a:rPr sz="13000" spc="204" dirty="0">
                <a:solidFill>
                  <a:srgbClr val="3138A7"/>
                </a:solidFill>
                <a:latin typeface="Trebuchet MS"/>
                <a:cs typeface="Trebuchet MS"/>
              </a:rPr>
              <a:t>K</a:t>
            </a:r>
            <a:r>
              <a:rPr sz="13000" spc="-1989" dirty="0">
                <a:solidFill>
                  <a:srgbClr val="3138A7"/>
                </a:solidFill>
                <a:latin typeface="Trebuchet MS"/>
                <a:cs typeface="Trebuchet MS"/>
              </a:rPr>
              <a:t> </a:t>
            </a:r>
            <a:r>
              <a:rPr sz="13000" spc="-630" dirty="0">
                <a:solidFill>
                  <a:srgbClr val="3138A7"/>
                </a:solidFill>
                <a:latin typeface="Trebuchet MS"/>
                <a:cs typeface="Trebuchet MS"/>
              </a:rPr>
              <a:t>Y</a:t>
            </a:r>
            <a:r>
              <a:rPr sz="13000" spc="-650" dirty="0">
                <a:solidFill>
                  <a:srgbClr val="3138A7"/>
                </a:solidFill>
                <a:latin typeface="Trebuchet MS"/>
                <a:cs typeface="Trebuchet MS"/>
              </a:rPr>
              <a:t>O</a:t>
            </a:r>
            <a:r>
              <a:rPr sz="13000" spc="-655" dirty="0">
                <a:solidFill>
                  <a:srgbClr val="3138A7"/>
                </a:solidFill>
                <a:latin typeface="Trebuchet MS"/>
                <a:cs typeface="Trebuchet MS"/>
              </a:rPr>
              <a:t>U</a:t>
            </a:r>
            <a:r>
              <a:rPr sz="13000" spc="-110" dirty="0">
                <a:solidFill>
                  <a:srgbClr val="3138A7"/>
                </a:solidFill>
                <a:latin typeface="Trebuchet MS"/>
                <a:cs typeface="Trebuchet MS"/>
              </a:rPr>
              <a:t>!</a:t>
            </a:r>
            <a:endParaRPr sz="1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9453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3138A7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410811"/>
            <a:ext cx="9355455" cy="631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100"/>
              </a:lnSpc>
              <a:spcBef>
                <a:spcPts val="100"/>
              </a:spcBef>
            </a:pPr>
            <a:r>
              <a:rPr sz="3100" b="1" spc="80" dirty="0">
                <a:solidFill>
                  <a:srgbClr val="3138A7"/>
                </a:solidFill>
                <a:latin typeface="Tahoma"/>
                <a:cs typeface="Tahoma"/>
              </a:rPr>
              <a:t>Blockchain</a:t>
            </a:r>
            <a:r>
              <a:rPr sz="3100" b="1" spc="30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spc="75" dirty="0">
                <a:solidFill>
                  <a:srgbClr val="3138A7"/>
                </a:solidFill>
                <a:latin typeface="Tahoma"/>
                <a:cs typeface="Tahoma"/>
              </a:rPr>
              <a:t>technology</a:t>
            </a:r>
            <a:r>
              <a:rPr sz="3100" b="1" spc="3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has</a:t>
            </a:r>
            <a:r>
              <a:rPr sz="3100" b="1" spc="3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spc="65" dirty="0">
                <a:solidFill>
                  <a:srgbClr val="3138A7"/>
                </a:solidFill>
                <a:latin typeface="Tahoma"/>
                <a:cs typeface="Tahoma"/>
              </a:rPr>
              <a:t>the</a:t>
            </a:r>
            <a:r>
              <a:rPr sz="3100" b="1" spc="30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potential</a:t>
            </a:r>
            <a:r>
              <a:rPr sz="3100" b="1" spc="3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spc="-25" dirty="0">
                <a:solidFill>
                  <a:srgbClr val="3138A7"/>
                </a:solidFill>
                <a:latin typeface="Tahoma"/>
                <a:cs typeface="Tahoma"/>
              </a:rPr>
              <a:t>to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revolutionize</a:t>
            </a:r>
            <a:r>
              <a:rPr sz="3100" b="1" spc="580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spc="65" dirty="0">
                <a:solidFill>
                  <a:srgbClr val="3138A7"/>
                </a:solidFill>
                <a:latin typeface="Tahoma"/>
                <a:cs typeface="Tahoma"/>
              </a:rPr>
              <a:t>the</a:t>
            </a:r>
            <a:r>
              <a:rPr sz="3100" b="1" spc="585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spc="65" dirty="0">
                <a:solidFill>
                  <a:srgbClr val="3138A7"/>
                </a:solidFill>
                <a:latin typeface="Tahoma"/>
                <a:cs typeface="Tahoma"/>
              </a:rPr>
              <a:t>donation</a:t>
            </a:r>
            <a:r>
              <a:rPr sz="3100" b="1" spc="580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spc="55" dirty="0">
                <a:solidFill>
                  <a:srgbClr val="3138A7"/>
                </a:solidFill>
                <a:latin typeface="Tahoma"/>
                <a:cs typeface="Tahoma"/>
              </a:rPr>
              <a:t>system</a:t>
            </a:r>
            <a:r>
              <a:rPr sz="3100" b="1" spc="585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spc="-25" dirty="0">
                <a:solidFill>
                  <a:srgbClr val="3138A7"/>
                </a:solidFill>
                <a:latin typeface="Tahoma"/>
                <a:cs typeface="Tahoma"/>
              </a:rPr>
              <a:t>by </a:t>
            </a:r>
            <a:r>
              <a:rPr sz="3100" b="1" spc="60" dirty="0">
                <a:solidFill>
                  <a:srgbClr val="3138A7"/>
                </a:solidFill>
                <a:latin typeface="Tahoma"/>
                <a:cs typeface="Tahoma"/>
              </a:rPr>
              <a:t>providing</a:t>
            </a:r>
            <a:r>
              <a:rPr sz="3100" b="1" spc="500" dirty="0">
                <a:solidFill>
                  <a:srgbClr val="3138A7"/>
                </a:solidFill>
                <a:latin typeface="Tahoma"/>
                <a:cs typeface="Tahoma"/>
              </a:rPr>
              <a:t>  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transparency,</a:t>
            </a:r>
            <a:r>
              <a:rPr sz="3100" b="1" spc="505" dirty="0">
                <a:solidFill>
                  <a:srgbClr val="3138A7"/>
                </a:solidFill>
                <a:latin typeface="Tahoma"/>
                <a:cs typeface="Tahoma"/>
              </a:rPr>
              <a:t>  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security,</a:t>
            </a:r>
            <a:r>
              <a:rPr sz="3100" b="1" spc="505" dirty="0">
                <a:solidFill>
                  <a:srgbClr val="3138A7"/>
                </a:solidFill>
                <a:latin typeface="Tahoma"/>
                <a:cs typeface="Tahoma"/>
              </a:rPr>
              <a:t>    </a:t>
            </a:r>
            <a:r>
              <a:rPr sz="3100" b="1" spc="35" dirty="0">
                <a:solidFill>
                  <a:srgbClr val="3138A7"/>
                </a:solidFill>
                <a:latin typeface="Tahoma"/>
                <a:cs typeface="Tahoma"/>
              </a:rPr>
              <a:t>and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efficiency.</a:t>
            </a:r>
            <a:r>
              <a:rPr sz="3100" b="1" spc="68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105" dirty="0">
                <a:solidFill>
                  <a:srgbClr val="3138A7"/>
                </a:solidFill>
                <a:latin typeface="Tahoma"/>
                <a:cs typeface="Tahoma"/>
              </a:rPr>
              <a:t>With</a:t>
            </a:r>
            <a:r>
              <a:rPr sz="3100" b="1" spc="6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its</a:t>
            </a:r>
            <a:r>
              <a:rPr sz="3100" b="1" spc="68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50" dirty="0">
                <a:solidFill>
                  <a:srgbClr val="3138A7"/>
                </a:solidFill>
                <a:latin typeface="Tahoma"/>
                <a:cs typeface="Tahoma"/>
              </a:rPr>
              <a:t>tamper-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proof</a:t>
            </a:r>
            <a:r>
              <a:rPr sz="3100" b="1" spc="6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65" dirty="0">
                <a:solidFill>
                  <a:srgbClr val="3138A7"/>
                </a:solidFill>
                <a:latin typeface="Tahoma"/>
                <a:cs typeface="Tahoma"/>
              </a:rPr>
              <a:t>ledger</a:t>
            </a:r>
            <a:r>
              <a:rPr sz="3100" b="1" spc="68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45" dirty="0">
                <a:solidFill>
                  <a:srgbClr val="3138A7"/>
                </a:solidFill>
                <a:latin typeface="Tahoma"/>
                <a:cs typeface="Tahoma"/>
              </a:rPr>
              <a:t>and </a:t>
            </a:r>
            <a:r>
              <a:rPr sz="3100" b="1" spc="50" dirty="0">
                <a:solidFill>
                  <a:srgbClr val="3138A7"/>
                </a:solidFill>
                <a:latin typeface="Tahoma"/>
                <a:cs typeface="Tahoma"/>
              </a:rPr>
              <a:t>smart</a:t>
            </a:r>
            <a:r>
              <a:rPr sz="3100" b="1" spc="600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contracts,</a:t>
            </a:r>
            <a:r>
              <a:rPr sz="3100" b="1" spc="60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spc="75" dirty="0">
                <a:solidFill>
                  <a:srgbClr val="3138A7"/>
                </a:solidFill>
                <a:latin typeface="Tahoma"/>
                <a:cs typeface="Tahoma"/>
              </a:rPr>
              <a:t>blockchain</a:t>
            </a:r>
            <a:r>
              <a:rPr sz="3100" b="1" spc="60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ensures</a:t>
            </a:r>
            <a:r>
              <a:rPr sz="3100" b="1" spc="60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spc="-20" dirty="0">
                <a:solidFill>
                  <a:srgbClr val="3138A7"/>
                </a:solidFill>
                <a:latin typeface="Tahoma"/>
                <a:cs typeface="Tahoma"/>
              </a:rPr>
              <a:t>that </a:t>
            </a:r>
            <a:r>
              <a:rPr sz="3100" b="1" spc="55" dirty="0">
                <a:solidFill>
                  <a:srgbClr val="3138A7"/>
                </a:solidFill>
                <a:latin typeface="Tahoma"/>
                <a:cs typeface="Tahoma"/>
              </a:rPr>
              <a:t>donations</a:t>
            </a:r>
            <a:r>
              <a:rPr sz="3100" b="1" spc="300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are</a:t>
            </a:r>
            <a:r>
              <a:rPr sz="3100" b="1" spc="305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spc="80" dirty="0">
                <a:solidFill>
                  <a:srgbClr val="3138A7"/>
                </a:solidFill>
                <a:latin typeface="Tahoma"/>
                <a:cs typeface="Tahoma"/>
              </a:rPr>
              <a:t>used</a:t>
            </a:r>
            <a:r>
              <a:rPr sz="3100" b="1" spc="305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for</a:t>
            </a:r>
            <a:r>
              <a:rPr sz="3100" b="1" spc="305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their</a:t>
            </a:r>
            <a:r>
              <a:rPr sz="3100" b="1" spc="305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spc="55" dirty="0">
                <a:solidFill>
                  <a:srgbClr val="3138A7"/>
                </a:solidFill>
                <a:latin typeface="Tahoma"/>
                <a:cs typeface="Tahoma"/>
              </a:rPr>
              <a:t>intended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purpose,</a:t>
            </a:r>
            <a:r>
              <a:rPr sz="3100" b="1" spc="265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spc="70" dirty="0">
                <a:solidFill>
                  <a:srgbClr val="3138A7"/>
                </a:solidFill>
                <a:latin typeface="Tahoma"/>
                <a:cs typeface="Tahoma"/>
              </a:rPr>
              <a:t>reduces</a:t>
            </a:r>
            <a:r>
              <a:rPr sz="3100" b="1" spc="265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transaction</a:t>
            </a:r>
            <a:r>
              <a:rPr sz="3100" b="1" spc="270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costs,</a:t>
            </a:r>
            <a:r>
              <a:rPr sz="3100" b="1" spc="265" dirty="0">
                <a:solidFill>
                  <a:srgbClr val="3138A7"/>
                </a:solidFill>
                <a:latin typeface="Tahoma"/>
                <a:cs typeface="Tahoma"/>
              </a:rPr>
              <a:t>   </a:t>
            </a:r>
            <a:r>
              <a:rPr sz="3100" b="1" spc="35" dirty="0">
                <a:solidFill>
                  <a:srgbClr val="3138A7"/>
                </a:solidFill>
                <a:latin typeface="Tahoma"/>
                <a:cs typeface="Tahoma"/>
              </a:rPr>
              <a:t>and </a:t>
            </a:r>
            <a:r>
              <a:rPr sz="3100" b="1" spc="65" dirty="0">
                <a:solidFill>
                  <a:srgbClr val="3138A7"/>
                </a:solidFill>
                <a:latin typeface="Tahoma"/>
                <a:cs typeface="Tahoma"/>
              </a:rPr>
              <a:t>automates</a:t>
            </a:r>
            <a:r>
              <a:rPr sz="3100" b="1" spc="5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85" dirty="0">
                <a:solidFill>
                  <a:srgbClr val="3138A7"/>
                </a:solidFill>
                <a:latin typeface="Tahoma"/>
                <a:cs typeface="Tahoma"/>
              </a:rPr>
              <a:t>fund</a:t>
            </a:r>
            <a:r>
              <a:rPr sz="3100" b="1" spc="5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distribution.</a:t>
            </a:r>
            <a:r>
              <a:rPr sz="3100" b="1" spc="5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This</a:t>
            </a:r>
            <a:r>
              <a:rPr sz="3100" b="1" spc="5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-10" dirty="0">
                <a:solidFill>
                  <a:srgbClr val="3138A7"/>
                </a:solidFill>
                <a:latin typeface="Tahoma"/>
                <a:cs typeface="Tahoma"/>
              </a:rPr>
              <a:t>innovation </a:t>
            </a:r>
            <a:r>
              <a:rPr sz="3100" b="1" spc="60" dirty="0">
                <a:solidFill>
                  <a:srgbClr val="3138A7"/>
                </a:solidFill>
                <a:latin typeface="Tahoma"/>
                <a:cs typeface="Tahoma"/>
              </a:rPr>
              <a:t>democratizes</a:t>
            </a:r>
            <a:r>
              <a:rPr sz="3100" b="1" spc="7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philanthropy,</a:t>
            </a:r>
            <a:r>
              <a:rPr sz="3100" b="1" spc="7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spc="110" dirty="0">
                <a:solidFill>
                  <a:srgbClr val="3138A7"/>
                </a:solidFill>
                <a:latin typeface="Tahoma"/>
                <a:cs typeface="Tahoma"/>
              </a:rPr>
              <a:t>making</a:t>
            </a:r>
            <a:r>
              <a:rPr sz="3100" b="1" spc="80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it</a:t>
            </a:r>
            <a:r>
              <a:rPr sz="3100" b="1" spc="7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3100" b="1" spc="55" dirty="0">
                <a:solidFill>
                  <a:srgbClr val="3138A7"/>
                </a:solidFill>
                <a:latin typeface="Tahoma"/>
                <a:cs typeface="Tahoma"/>
              </a:rPr>
              <a:t>more </a:t>
            </a:r>
            <a:r>
              <a:rPr sz="3100" b="1" spc="50" dirty="0">
                <a:solidFill>
                  <a:srgbClr val="3138A7"/>
                </a:solidFill>
                <a:latin typeface="Tahoma"/>
                <a:cs typeface="Tahoma"/>
              </a:rPr>
              <a:t>accessible</a:t>
            </a:r>
            <a:r>
              <a:rPr sz="3100" b="1" spc="-4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95" dirty="0">
                <a:solidFill>
                  <a:srgbClr val="3138A7"/>
                </a:solidFill>
                <a:latin typeface="Tahoma"/>
                <a:cs typeface="Tahoma"/>
              </a:rPr>
              <a:t>and</a:t>
            </a:r>
            <a:r>
              <a:rPr sz="3100" b="1" spc="-4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65" dirty="0">
                <a:solidFill>
                  <a:srgbClr val="3138A7"/>
                </a:solidFill>
                <a:latin typeface="Tahoma"/>
                <a:cs typeface="Tahoma"/>
              </a:rPr>
              <a:t>impactful</a:t>
            </a:r>
            <a:r>
              <a:rPr sz="3100" b="1" spc="-4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95" dirty="0">
                <a:solidFill>
                  <a:srgbClr val="3138A7"/>
                </a:solidFill>
                <a:latin typeface="Tahoma"/>
                <a:cs typeface="Tahoma"/>
              </a:rPr>
              <a:t>on</a:t>
            </a:r>
            <a:r>
              <a:rPr sz="3100" b="1" spc="-4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dirty="0">
                <a:solidFill>
                  <a:srgbClr val="3138A7"/>
                </a:solidFill>
                <a:latin typeface="Tahoma"/>
                <a:cs typeface="Tahoma"/>
              </a:rPr>
              <a:t>a</a:t>
            </a:r>
            <a:r>
              <a:rPr sz="3100" b="1" spc="-4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55" dirty="0">
                <a:solidFill>
                  <a:srgbClr val="3138A7"/>
                </a:solidFill>
                <a:latin typeface="Tahoma"/>
                <a:cs typeface="Tahoma"/>
              </a:rPr>
              <a:t>global</a:t>
            </a:r>
            <a:r>
              <a:rPr sz="3100" b="1" spc="-4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3100" b="1" spc="-10" dirty="0">
                <a:solidFill>
                  <a:srgbClr val="3138A7"/>
                </a:solidFill>
                <a:latin typeface="Tahoma"/>
                <a:cs typeface="Tahoma"/>
              </a:rPr>
              <a:t>scale.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59769" y="2608426"/>
            <a:ext cx="5400675" cy="5067300"/>
          </a:xfrm>
          <a:custGeom>
            <a:avLst/>
            <a:gdLst/>
            <a:ahLst/>
            <a:cxnLst/>
            <a:rect l="l" t="t" r="r" b="b"/>
            <a:pathLst>
              <a:path w="5400675" h="5067300">
                <a:moveTo>
                  <a:pt x="5400674" y="5067288"/>
                </a:moveTo>
                <a:lnTo>
                  <a:pt x="0" y="5067288"/>
                </a:lnTo>
                <a:lnTo>
                  <a:pt x="0" y="0"/>
                </a:lnTo>
                <a:lnTo>
                  <a:pt x="5400674" y="0"/>
                </a:lnTo>
                <a:lnTo>
                  <a:pt x="5400674" y="5067288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8A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999" y="767956"/>
            <a:ext cx="103714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0140" algn="l"/>
              </a:tabLst>
            </a:pPr>
            <a:r>
              <a:rPr sz="7000" spc="114" dirty="0">
                <a:solidFill>
                  <a:srgbClr val="FFFFFF"/>
                </a:solidFill>
              </a:rPr>
              <a:t>PROBLEM</a:t>
            </a:r>
            <a:r>
              <a:rPr sz="7000" dirty="0">
                <a:solidFill>
                  <a:srgbClr val="FFFFFF"/>
                </a:solidFill>
              </a:rPr>
              <a:t>	</a:t>
            </a:r>
            <a:r>
              <a:rPr sz="7000" spc="-10" dirty="0">
                <a:solidFill>
                  <a:srgbClr val="FFFFFF"/>
                </a:solidFill>
              </a:rPr>
              <a:t>STATEMENT</a:t>
            </a:r>
            <a:endParaRPr sz="7000"/>
          </a:p>
        </p:txBody>
      </p:sp>
      <p:sp>
        <p:nvSpPr>
          <p:cNvPr id="4" name="object 4"/>
          <p:cNvSpPr txBox="1"/>
          <p:nvPr/>
        </p:nvSpPr>
        <p:spPr>
          <a:xfrm>
            <a:off x="634999" y="1925465"/>
            <a:ext cx="11217910" cy="534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600"/>
              </a:lnSpc>
              <a:spcBef>
                <a:spcPts val="100"/>
              </a:spcBef>
            </a:pP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Traditional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donation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suffer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900" b="1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inefficiencies,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lack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transparency,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900" b="1" spc="-1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2900" b="1" spc="-1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costs,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diminishing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effectiveness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trust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charitable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giving.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Donors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2900" b="1" spc="-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face</a:t>
            </a:r>
            <a:r>
              <a:rPr sz="2900" b="1" spc="-5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uncertainty</a:t>
            </a:r>
            <a:r>
              <a:rPr sz="2900" b="1" spc="-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sz="2900" b="1" spc="-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2900" b="1" spc="-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2900" b="1" spc="-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contributions</a:t>
            </a:r>
            <a:r>
              <a:rPr sz="2900" b="1" spc="-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utilized,</a:t>
            </a:r>
            <a:r>
              <a:rPr sz="2900" b="1" spc="7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while</a:t>
            </a:r>
            <a:r>
              <a:rPr sz="2900" b="1" spc="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intermediaries</a:t>
            </a:r>
            <a:r>
              <a:rPr sz="2900" b="1" spc="7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900" b="1" spc="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impose</a:t>
            </a:r>
            <a:r>
              <a:rPr sz="2900" b="1" spc="7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significant</a:t>
            </a:r>
            <a:r>
              <a:rPr sz="2900" b="1" spc="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fees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900" b="1" spc="540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delays.</a:t>
            </a:r>
            <a:r>
              <a:rPr sz="2900" b="1" spc="545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Additionally,</a:t>
            </a:r>
            <a:r>
              <a:rPr sz="2900" b="1" spc="540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centralized</a:t>
            </a:r>
            <a:r>
              <a:rPr sz="2900" b="1" spc="545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2900" b="1" spc="545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susceptible</a:t>
            </a:r>
            <a:r>
              <a:rPr sz="2900" b="1" spc="15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900" b="1" spc="16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fraud</a:t>
            </a:r>
            <a:r>
              <a:rPr sz="2900" b="1" spc="16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900" b="1" spc="16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mismanagement</a:t>
            </a:r>
            <a:r>
              <a:rPr sz="2900" b="1" spc="15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900" b="1" spc="16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funds.</a:t>
            </a:r>
            <a:r>
              <a:rPr sz="2900" b="1" spc="16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2900" b="1" spc="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2900" b="1" spc="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challenges,</a:t>
            </a:r>
            <a:r>
              <a:rPr sz="2900" b="1" spc="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2900" b="1" spc="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900" b="1" spc="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75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2900" b="1" spc="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900" b="1" spc="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donation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offers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transparency,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efficiency,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security.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999" y="7240414"/>
            <a:ext cx="7188834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600"/>
              </a:lnSpc>
              <a:spcBef>
                <a:spcPts val="100"/>
              </a:spcBef>
              <a:tabLst>
                <a:tab pos="2473325" algn="l"/>
                <a:tab pos="2576195" algn="l"/>
                <a:tab pos="4279265" algn="l"/>
                <a:tab pos="4967605" algn="l"/>
                <a:tab pos="5551170" algn="l"/>
                <a:tab pos="6951980" algn="l"/>
              </a:tabLst>
            </a:pPr>
            <a:r>
              <a:rPr sz="2900" b="1" spc="40" dirty="0">
                <a:solidFill>
                  <a:srgbClr val="FFFFFF"/>
                </a:solidFill>
                <a:latin typeface="Tahoma"/>
                <a:cs typeface="Tahoma"/>
              </a:rPr>
              <a:t>Blockchain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technology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900" b="1" spc="50" dirty="0">
                <a:solidFill>
                  <a:srgbClr val="FFFFFF"/>
                </a:solidFill>
                <a:latin typeface="Tahoma"/>
                <a:cs typeface="Tahoma"/>
              </a:rPr>
              <a:t>immutable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ledger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0201" y="7240414"/>
            <a:ext cx="371284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 algn="r">
              <a:lnSpc>
                <a:spcPct val="133600"/>
              </a:lnSpc>
              <a:spcBef>
                <a:spcPts val="100"/>
              </a:spcBef>
              <a:tabLst>
                <a:tab pos="2978785" algn="l"/>
              </a:tabLst>
            </a:pP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decentralized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4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transparency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endParaRPr sz="29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170"/>
              </a:spcBef>
            </a:pP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999" y="8421514"/>
            <a:ext cx="1046988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600"/>
              </a:lnSpc>
              <a:spcBef>
                <a:spcPts val="100"/>
              </a:spcBef>
              <a:tabLst>
                <a:tab pos="3030220" algn="l"/>
                <a:tab pos="3742690" algn="l"/>
                <a:tab pos="5791200" algn="l"/>
                <a:tab pos="8546465" algn="l"/>
              </a:tabLst>
            </a:pP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accountability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donation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transactions,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promising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revolutionize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charitable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giving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0" dirty="0">
                <a:solidFill>
                  <a:srgbClr val="FFFFFF"/>
                </a:solidFill>
                <a:latin typeface="Tahoma"/>
                <a:cs typeface="Tahoma"/>
              </a:rPr>
              <a:t>landscape.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46549" y="2580962"/>
            <a:ext cx="4412615" cy="5125085"/>
          </a:xfrm>
          <a:custGeom>
            <a:avLst/>
            <a:gdLst/>
            <a:ahLst/>
            <a:cxnLst/>
            <a:rect l="l" t="t" r="r" b="b"/>
            <a:pathLst>
              <a:path w="4412615" h="5125084">
                <a:moveTo>
                  <a:pt x="4412604" y="5124976"/>
                </a:moveTo>
                <a:lnTo>
                  <a:pt x="0" y="5124976"/>
                </a:lnTo>
                <a:lnTo>
                  <a:pt x="0" y="0"/>
                </a:lnTo>
                <a:lnTo>
                  <a:pt x="4412604" y="0"/>
                </a:lnTo>
                <a:lnTo>
                  <a:pt x="4412604" y="5124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8A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43499"/>
            <a:ext cx="18268315" cy="5143500"/>
          </a:xfrm>
          <a:custGeom>
            <a:avLst/>
            <a:gdLst/>
            <a:ahLst/>
            <a:cxnLst/>
            <a:rect l="l" t="t" r="r" b="b"/>
            <a:pathLst>
              <a:path w="18268315" h="5143500">
                <a:moveTo>
                  <a:pt x="18267694" y="0"/>
                </a:moveTo>
                <a:lnTo>
                  <a:pt x="18267694" y="5143500"/>
                </a:lnTo>
                <a:lnTo>
                  <a:pt x="0" y="5143500"/>
                </a:lnTo>
                <a:lnTo>
                  <a:pt x="0" y="0"/>
                </a:lnTo>
                <a:lnTo>
                  <a:pt x="18267694" y="0"/>
                </a:lnTo>
                <a:close/>
              </a:path>
            </a:pathLst>
          </a:custGeom>
          <a:solidFill>
            <a:srgbClr val="F1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7369" y="411684"/>
            <a:ext cx="152933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50" dirty="0">
                <a:solidFill>
                  <a:srgbClr val="FFFFFF"/>
                </a:solidFill>
              </a:rPr>
              <a:t>Challenges</a:t>
            </a:r>
            <a:r>
              <a:rPr sz="3700" spc="10" dirty="0">
                <a:solidFill>
                  <a:srgbClr val="FFFFFF"/>
                </a:solidFill>
              </a:rPr>
              <a:t> </a:t>
            </a:r>
            <a:r>
              <a:rPr sz="3700" spc="125" dirty="0">
                <a:solidFill>
                  <a:srgbClr val="FFFFFF"/>
                </a:solidFill>
              </a:rPr>
              <a:t>in</a:t>
            </a:r>
            <a:r>
              <a:rPr sz="3700" spc="15" dirty="0">
                <a:solidFill>
                  <a:srgbClr val="FFFFFF"/>
                </a:solidFill>
              </a:rPr>
              <a:t> </a:t>
            </a:r>
            <a:r>
              <a:rPr sz="3700" spc="100" dirty="0">
                <a:solidFill>
                  <a:srgbClr val="FFFFFF"/>
                </a:solidFill>
              </a:rPr>
              <a:t>Traditional</a:t>
            </a:r>
            <a:r>
              <a:rPr sz="3700" spc="15" dirty="0">
                <a:solidFill>
                  <a:srgbClr val="FFFFFF"/>
                </a:solidFill>
              </a:rPr>
              <a:t> </a:t>
            </a:r>
            <a:r>
              <a:rPr sz="3700" spc="150" dirty="0">
                <a:solidFill>
                  <a:srgbClr val="FFFFFF"/>
                </a:solidFill>
              </a:rPr>
              <a:t>Donation</a:t>
            </a:r>
            <a:r>
              <a:rPr sz="3700" spc="15" dirty="0">
                <a:solidFill>
                  <a:srgbClr val="FFFFFF"/>
                </a:solidFill>
              </a:rPr>
              <a:t> </a:t>
            </a:r>
            <a:r>
              <a:rPr sz="3700" spc="135" dirty="0">
                <a:solidFill>
                  <a:srgbClr val="FFFFFF"/>
                </a:solidFill>
              </a:rPr>
              <a:t>Systems</a:t>
            </a:r>
            <a:r>
              <a:rPr sz="3700" spc="15" dirty="0">
                <a:solidFill>
                  <a:srgbClr val="FFFFFF"/>
                </a:solidFill>
              </a:rPr>
              <a:t> </a:t>
            </a:r>
            <a:r>
              <a:rPr sz="3700" spc="185" dirty="0">
                <a:solidFill>
                  <a:srgbClr val="FFFFFF"/>
                </a:solidFill>
              </a:rPr>
              <a:t>and</a:t>
            </a:r>
            <a:r>
              <a:rPr sz="3700" spc="15" dirty="0">
                <a:solidFill>
                  <a:srgbClr val="FFFFFF"/>
                </a:solidFill>
              </a:rPr>
              <a:t> </a:t>
            </a:r>
            <a:r>
              <a:rPr sz="3700" spc="85" dirty="0">
                <a:solidFill>
                  <a:srgbClr val="FFFFFF"/>
                </a:solidFill>
              </a:rPr>
              <a:t>its</a:t>
            </a:r>
            <a:r>
              <a:rPr sz="3700" spc="15" dirty="0">
                <a:solidFill>
                  <a:srgbClr val="FFFFFF"/>
                </a:solidFill>
              </a:rPr>
              <a:t> </a:t>
            </a:r>
            <a:r>
              <a:rPr sz="3700" spc="105" dirty="0">
                <a:solidFill>
                  <a:srgbClr val="FFFFFF"/>
                </a:solidFill>
              </a:rPr>
              <a:t>Solutions</a:t>
            </a:r>
            <a:endParaRPr sz="3700"/>
          </a:p>
        </p:txBody>
      </p:sp>
      <p:sp>
        <p:nvSpPr>
          <p:cNvPr id="5" name="object 5"/>
          <p:cNvSpPr txBox="1"/>
          <p:nvPr/>
        </p:nvSpPr>
        <p:spPr>
          <a:xfrm>
            <a:off x="2484209" y="1718684"/>
            <a:ext cx="8014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ahoma"/>
                <a:cs typeface="Tahoma"/>
              </a:rPr>
              <a:t>Traditional </a:t>
            </a:r>
            <a:r>
              <a:rPr sz="3000" b="1" spc="65" dirty="0">
                <a:latin typeface="Tahoma"/>
                <a:cs typeface="Tahoma"/>
              </a:rPr>
              <a:t>Donation</a:t>
            </a:r>
            <a:r>
              <a:rPr sz="3000" b="1" dirty="0">
                <a:latin typeface="Tahoma"/>
                <a:cs typeface="Tahoma"/>
              </a:rPr>
              <a:t> </a:t>
            </a:r>
            <a:r>
              <a:rPr sz="3000" b="1" spc="50" dirty="0">
                <a:latin typeface="Tahoma"/>
                <a:cs typeface="Tahoma"/>
              </a:rPr>
              <a:t>System</a:t>
            </a:r>
            <a:r>
              <a:rPr sz="3000" b="1" spc="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Challenges: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6023" y="2336017"/>
            <a:ext cx="3646170" cy="2293620"/>
          </a:xfrm>
          <a:custGeom>
            <a:avLst/>
            <a:gdLst/>
            <a:ahLst/>
            <a:cxnLst/>
            <a:rect l="l" t="t" r="r" b="b"/>
            <a:pathLst>
              <a:path w="3646170" h="2293620">
                <a:moveTo>
                  <a:pt x="3162538" y="2293035"/>
                </a:moveTo>
                <a:lnTo>
                  <a:pt x="485775" y="2293035"/>
                </a:lnTo>
                <a:lnTo>
                  <a:pt x="437762" y="2290658"/>
                </a:lnTo>
                <a:lnTo>
                  <a:pt x="390562" y="2283615"/>
                </a:lnTo>
                <a:lnTo>
                  <a:pt x="344494" y="2272038"/>
                </a:lnTo>
                <a:lnTo>
                  <a:pt x="299877" y="2256058"/>
                </a:lnTo>
                <a:lnTo>
                  <a:pt x="257028" y="2235808"/>
                </a:lnTo>
                <a:lnTo>
                  <a:pt x="216266" y="2211420"/>
                </a:lnTo>
                <a:lnTo>
                  <a:pt x="177911" y="2183025"/>
                </a:lnTo>
                <a:lnTo>
                  <a:pt x="142280" y="2150755"/>
                </a:lnTo>
                <a:lnTo>
                  <a:pt x="110010" y="2115124"/>
                </a:lnTo>
                <a:lnTo>
                  <a:pt x="81615" y="2076768"/>
                </a:lnTo>
                <a:lnTo>
                  <a:pt x="57227" y="2036007"/>
                </a:lnTo>
                <a:lnTo>
                  <a:pt x="36977" y="1993158"/>
                </a:lnTo>
                <a:lnTo>
                  <a:pt x="20997" y="1948541"/>
                </a:lnTo>
                <a:lnTo>
                  <a:pt x="9420" y="1902473"/>
                </a:lnTo>
                <a:lnTo>
                  <a:pt x="2377" y="1855273"/>
                </a:lnTo>
                <a:lnTo>
                  <a:pt x="0" y="1807261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3162538" y="0"/>
                </a:lnTo>
                <a:lnTo>
                  <a:pt x="3210550" y="2377"/>
                </a:lnTo>
                <a:lnTo>
                  <a:pt x="3257750" y="9420"/>
                </a:lnTo>
                <a:lnTo>
                  <a:pt x="3303818" y="20997"/>
                </a:lnTo>
                <a:lnTo>
                  <a:pt x="3348436" y="36977"/>
                </a:lnTo>
                <a:lnTo>
                  <a:pt x="3391284" y="57227"/>
                </a:lnTo>
                <a:lnTo>
                  <a:pt x="3432046" y="81615"/>
                </a:lnTo>
                <a:lnTo>
                  <a:pt x="3470401" y="110010"/>
                </a:lnTo>
                <a:lnTo>
                  <a:pt x="3506032" y="142280"/>
                </a:lnTo>
                <a:lnTo>
                  <a:pt x="3538302" y="177911"/>
                </a:lnTo>
                <a:lnTo>
                  <a:pt x="3566697" y="216266"/>
                </a:lnTo>
                <a:lnTo>
                  <a:pt x="3591085" y="257028"/>
                </a:lnTo>
                <a:lnTo>
                  <a:pt x="3611335" y="299877"/>
                </a:lnTo>
                <a:lnTo>
                  <a:pt x="3627315" y="344494"/>
                </a:lnTo>
                <a:lnTo>
                  <a:pt x="3638892" y="390562"/>
                </a:lnTo>
                <a:lnTo>
                  <a:pt x="3645568" y="435302"/>
                </a:lnTo>
                <a:lnTo>
                  <a:pt x="3645568" y="1857733"/>
                </a:lnTo>
                <a:lnTo>
                  <a:pt x="3638892" y="1902473"/>
                </a:lnTo>
                <a:lnTo>
                  <a:pt x="3627315" y="1948541"/>
                </a:lnTo>
                <a:lnTo>
                  <a:pt x="3611335" y="1993158"/>
                </a:lnTo>
                <a:lnTo>
                  <a:pt x="3591085" y="2036007"/>
                </a:lnTo>
                <a:lnTo>
                  <a:pt x="3566697" y="2076768"/>
                </a:lnTo>
                <a:lnTo>
                  <a:pt x="3538302" y="2115124"/>
                </a:lnTo>
                <a:lnTo>
                  <a:pt x="3506032" y="2150755"/>
                </a:lnTo>
                <a:lnTo>
                  <a:pt x="3470401" y="2183025"/>
                </a:lnTo>
                <a:lnTo>
                  <a:pt x="3432046" y="2211420"/>
                </a:lnTo>
                <a:lnTo>
                  <a:pt x="3391284" y="2235808"/>
                </a:lnTo>
                <a:lnTo>
                  <a:pt x="3348436" y="2256058"/>
                </a:lnTo>
                <a:lnTo>
                  <a:pt x="3303818" y="2272038"/>
                </a:lnTo>
                <a:lnTo>
                  <a:pt x="3257750" y="2283615"/>
                </a:lnTo>
                <a:lnTo>
                  <a:pt x="3210550" y="2290658"/>
                </a:lnTo>
                <a:lnTo>
                  <a:pt x="3162538" y="2293035"/>
                </a:lnTo>
                <a:close/>
              </a:path>
            </a:pathLst>
          </a:custGeom>
          <a:solidFill>
            <a:srgbClr val="05C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2237" y="2609441"/>
            <a:ext cx="2625090" cy="1701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065" marR="5080" indent="-635" algn="ctr">
              <a:lnSpc>
                <a:spcPts val="2550"/>
              </a:lnSpc>
              <a:spcBef>
                <a:spcPts val="560"/>
              </a:spcBef>
            </a:pPr>
            <a:r>
              <a:rPr sz="2500" b="1" spc="229" dirty="0">
                <a:latin typeface="Tahoma"/>
                <a:cs typeface="Tahoma"/>
              </a:rPr>
              <a:t>Reduced </a:t>
            </a:r>
            <a:r>
              <a:rPr sz="2500" b="1" spc="180" dirty="0">
                <a:latin typeface="Tahoma"/>
                <a:cs typeface="Tahoma"/>
              </a:rPr>
              <a:t>Transaction </a:t>
            </a:r>
            <a:r>
              <a:rPr sz="2500" b="1" spc="185" dirty="0">
                <a:latin typeface="Tahoma"/>
                <a:cs typeface="Tahoma"/>
              </a:rPr>
              <a:t>Costs</a:t>
            </a:r>
            <a:r>
              <a:rPr sz="2500" b="1" spc="315" dirty="0">
                <a:latin typeface="Tahoma"/>
                <a:cs typeface="Tahoma"/>
              </a:rPr>
              <a:t> </a:t>
            </a:r>
            <a:r>
              <a:rPr sz="2500" b="1" spc="210" dirty="0">
                <a:latin typeface="Tahoma"/>
                <a:cs typeface="Tahoma"/>
              </a:rPr>
              <a:t>through </a:t>
            </a:r>
            <a:r>
              <a:rPr sz="2500" b="1" spc="160" dirty="0">
                <a:latin typeface="Tahoma"/>
                <a:cs typeface="Tahoma"/>
              </a:rPr>
              <a:t>Smart </a:t>
            </a:r>
            <a:r>
              <a:rPr sz="2500" b="1" spc="195" dirty="0">
                <a:latin typeface="Tahoma"/>
                <a:cs typeface="Tahoma"/>
              </a:rPr>
              <a:t>Contracts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9000" y="2336017"/>
            <a:ext cx="3646170" cy="2293620"/>
          </a:xfrm>
          <a:custGeom>
            <a:avLst/>
            <a:gdLst/>
            <a:ahLst/>
            <a:cxnLst/>
            <a:rect l="l" t="t" r="r" b="b"/>
            <a:pathLst>
              <a:path w="3646170" h="2293620">
                <a:moveTo>
                  <a:pt x="3162538" y="2293035"/>
                </a:moveTo>
                <a:lnTo>
                  <a:pt x="485775" y="2293035"/>
                </a:lnTo>
                <a:lnTo>
                  <a:pt x="437762" y="2290658"/>
                </a:lnTo>
                <a:lnTo>
                  <a:pt x="390562" y="2283615"/>
                </a:lnTo>
                <a:lnTo>
                  <a:pt x="344494" y="2272038"/>
                </a:lnTo>
                <a:lnTo>
                  <a:pt x="299877" y="2256058"/>
                </a:lnTo>
                <a:lnTo>
                  <a:pt x="257028" y="2235808"/>
                </a:lnTo>
                <a:lnTo>
                  <a:pt x="216266" y="2211420"/>
                </a:lnTo>
                <a:lnTo>
                  <a:pt x="177911" y="2183025"/>
                </a:lnTo>
                <a:lnTo>
                  <a:pt x="142280" y="2150755"/>
                </a:lnTo>
                <a:lnTo>
                  <a:pt x="110010" y="2115124"/>
                </a:lnTo>
                <a:lnTo>
                  <a:pt x="81616" y="2076768"/>
                </a:lnTo>
                <a:lnTo>
                  <a:pt x="57227" y="2036007"/>
                </a:lnTo>
                <a:lnTo>
                  <a:pt x="36977" y="1993158"/>
                </a:lnTo>
                <a:lnTo>
                  <a:pt x="20997" y="1948541"/>
                </a:lnTo>
                <a:lnTo>
                  <a:pt x="9420" y="1902473"/>
                </a:lnTo>
                <a:lnTo>
                  <a:pt x="2377" y="1855273"/>
                </a:lnTo>
                <a:lnTo>
                  <a:pt x="0" y="1807261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3162538" y="0"/>
                </a:lnTo>
                <a:lnTo>
                  <a:pt x="3210550" y="2377"/>
                </a:lnTo>
                <a:lnTo>
                  <a:pt x="3257750" y="9420"/>
                </a:lnTo>
                <a:lnTo>
                  <a:pt x="3303818" y="20997"/>
                </a:lnTo>
                <a:lnTo>
                  <a:pt x="3348436" y="36977"/>
                </a:lnTo>
                <a:lnTo>
                  <a:pt x="3391284" y="57227"/>
                </a:lnTo>
                <a:lnTo>
                  <a:pt x="3432046" y="81615"/>
                </a:lnTo>
                <a:lnTo>
                  <a:pt x="3470401" y="110010"/>
                </a:lnTo>
                <a:lnTo>
                  <a:pt x="3506032" y="142280"/>
                </a:lnTo>
                <a:lnTo>
                  <a:pt x="3538302" y="177911"/>
                </a:lnTo>
                <a:lnTo>
                  <a:pt x="3566697" y="216266"/>
                </a:lnTo>
                <a:lnTo>
                  <a:pt x="3591085" y="257028"/>
                </a:lnTo>
                <a:lnTo>
                  <a:pt x="3611335" y="299877"/>
                </a:lnTo>
                <a:lnTo>
                  <a:pt x="3627315" y="344494"/>
                </a:lnTo>
                <a:lnTo>
                  <a:pt x="3638892" y="390562"/>
                </a:lnTo>
                <a:lnTo>
                  <a:pt x="3645568" y="435300"/>
                </a:lnTo>
                <a:lnTo>
                  <a:pt x="3645568" y="1857735"/>
                </a:lnTo>
                <a:lnTo>
                  <a:pt x="3638892" y="1902473"/>
                </a:lnTo>
                <a:lnTo>
                  <a:pt x="3627315" y="1948541"/>
                </a:lnTo>
                <a:lnTo>
                  <a:pt x="3611335" y="1993158"/>
                </a:lnTo>
                <a:lnTo>
                  <a:pt x="3591085" y="2036007"/>
                </a:lnTo>
                <a:lnTo>
                  <a:pt x="3566697" y="2076768"/>
                </a:lnTo>
                <a:lnTo>
                  <a:pt x="3538302" y="2115124"/>
                </a:lnTo>
                <a:lnTo>
                  <a:pt x="3506032" y="2150755"/>
                </a:lnTo>
                <a:lnTo>
                  <a:pt x="3470401" y="2183025"/>
                </a:lnTo>
                <a:lnTo>
                  <a:pt x="3432046" y="2211420"/>
                </a:lnTo>
                <a:lnTo>
                  <a:pt x="3391284" y="2235808"/>
                </a:lnTo>
                <a:lnTo>
                  <a:pt x="3348436" y="2256058"/>
                </a:lnTo>
                <a:lnTo>
                  <a:pt x="3303818" y="2272038"/>
                </a:lnTo>
                <a:lnTo>
                  <a:pt x="3257750" y="2283615"/>
                </a:lnTo>
                <a:lnTo>
                  <a:pt x="3210550" y="2290658"/>
                </a:lnTo>
                <a:lnTo>
                  <a:pt x="3162538" y="2293035"/>
                </a:lnTo>
                <a:close/>
              </a:path>
            </a:pathLst>
          </a:custGeom>
          <a:solidFill>
            <a:srgbClr val="05C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88034" y="2771366"/>
            <a:ext cx="2810510" cy="13779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065" marR="5080" indent="-635" algn="ctr">
              <a:lnSpc>
                <a:spcPts val="2550"/>
              </a:lnSpc>
              <a:spcBef>
                <a:spcPts val="560"/>
              </a:spcBef>
            </a:pPr>
            <a:r>
              <a:rPr sz="2500" b="1" spc="180" dirty="0">
                <a:latin typeface="Tahoma"/>
                <a:cs typeface="Tahoma"/>
              </a:rPr>
              <a:t>Immutable </a:t>
            </a:r>
            <a:r>
              <a:rPr sz="2500" b="1" spc="220" dirty="0">
                <a:latin typeface="Tahoma"/>
                <a:cs typeface="Tahoma"/>
              </a:rPr>
              <a:t>Recordkeeping </a:t>
            </a:r>
            <a:r>
              <a:rPr sz="2500" b="1" spc="85" dirty="0">
                <a:latin typeface="Tahoma"/>
                <a:cs typeface="Tahoma"/>
              </a:rPr>
              <a:t>for </a:t>
            </a:r>
            <a:r>
              <a:rPr sz="2500" b="1" spc="204" dirty="0">
                <a:latin typeface="Tahoma"/>
                <a:cs typeface="Tahoma"/>
              </a:rPr>
              <a:t>Accountability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93663" y="2336017"/>
            <a:ext cx="3646170" cy="2293620"/>
          </a:xfrm>
          <a:custGeom>
            <a:avLst/>
            <a:gdLst/>
            <a:ahLst/>
            <a:cxnLst/>
            <a:rect l="l" t="t" r="r" b="b"/>
            <a:pathLst>
              <a:path w="3646169" h="2293620">
                <a:moveTo>
                  <a:pt x="3162538" y="2293035"/>
                </a:moveTo>
                <a:lnTo>
                  <a:pt x="485775" y="2293035"/>
                </a:lnTo>
                <a:lnTo>
                  <a:pt x="437762" y="2290658"/>
                </a:lnTo>
                <a:lnTo>
                  <a:pt x="390562" y="2283615"/>
                </a:lnTo>
                <a:lnTo>
                  <a:pt x="344494" y="2272038"/>
                </a:lnTo>
                <a:lnTo>
                  <a:pt x="299877" y="2256058"/>
                </a:lnTo>
                <a:lnTo>
                  <a:pt x="257028" y="2235808"/>
                </a:lnTo>
                <a:lnTo>
                  <a:pt x="216267" y="2211420"/>
                </a:lnTo>
                <a:lnTo>
                  <a:pt x="177911" y="2183025"/>
                </a:lnTo>
                <a:lnTo>
                  <a:pt x="142280" y="2150755"/>
                </a:lnTo>
                <a:lnTo>
                  <a:pt x="110011" y="2115124"/>
                </a:lnTo>
                <a:lnTo>
                  <a:pt x="81616" y="2076768"/>
                </a:lnTo>
                <a:lnTo>
                  <a:pt x="57227" y="2036007"/>
                </a:lnTo>
                <a:lnTo>
                  <a:pt x="36977" y="1993158"/>
                </a:lnTo>
                <a:lnTo>
                  <a:pt x="20997" y="1948541"/>
                </a:lnTo>
                <a:lnTo>
                  <a:pt x="9420" y="1902473"/>
                </a:lnTo>
                <a:lnTo>
                  <a:pt x="2377" y="1855273"/>
                </a:lnTo>
                <a:lnTo>
                  <a:pt x="0" y="1807261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1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7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3162538" y="0"/>
                </a:lnTo>
                <a:lnTo>
                  <a:pt x="3210550" y="2377"/>
                </a:lnTo>
                <a:lnTo>
                  <a:pt x="3257750" y="9420"/>
                </a:lnTo>
                <a:lnTo>
                  <a:pt x="3303818" y="20997"/>
                </a:lnTo>
                <a:lnTo>
                  <a:pt x="3348436" y="36977"/>
                </a:lnTo>
                <a:lnTo>
                  <a:pt x="3391285" y="57227"/>
                </a:lnTo>
                <a:lnTo>
                  <a:pt x="3432046" y="81615"/>
                </a:lnTo>
                <a:lnTo>
                  <a:pt x="3470402" y="110010"/>
                </a:lnTo>
                <a:lnTo>
                  <a:pt x="3506033" y="142280"/>
                </a:lnTo>
                <a:lnTo>
                  <a:pt x="3538302" y="177911"/>
                </a:lnTo>
                <a:lnTo>
                  <a:pt x="3566697" y="216266"/>
                </a:lnTo>
                <a:lnTo>
                  <a:pt x="3591086" y="257028"/>
                </a:lnTo>
                <a:lnTo>
                  <a:pt x="3611336" y="299877"/>
                </a:lnTo>
                <a:lnTo>
                  <a:pt x="3627315" y="344494"/>
                </a:lnTo>
                <a:lnTo>
                  <a:pt x="3638893" y="390562"/>
                </a:lnTo>
                <a:lnTo>
                  <a:pt x="3645568" y="435299"/>
                </a:lnTo>
                <a:lnTo>
                  <a:pt x="3645568" y="1857736"/>
                </a:lnTo>
                <a:lnTo>
                  <a:pt x="3638893" y="1902473"/>
                </a:lnTo>
                <a:lnTo>
                  <a:pt x="3627315" y="1948541"/>
                </a:lnTo>
                <a:lnTo>
                  <a:pt x="3611336" y="1993158"/>
                </a:lnTo>
                <a:lnTo>
                  <a:pt x="3591086" y="2036007"/>
                </a:lnTo>
                <a:lnTo>
                  <a:pt x="3566697" y="2076768"/>
                </a:lnTo>
                <a:lnTo>
                  <a:pt x="3538302" y="2115124"/>
                </a:lnTo>
                <a:lnTo>
                  <a:pt x="3506033" y="2150755"/>
                </a:lnTo>
                <a:lnTo>
                  <a:pt x="3470402" y="2183025"/>
                </a:lnTo>
                <a:lnTo>
                  <a:pt x="3432046" y="2211420"/>
                </a:lnTo>
                <a:lnTo>
                  <a:pt x="3391285" y="2235808"/>
                </a:lnTo>
                <a:lnTo>
                  <a:pt x="3348436" y="2256058"/>
                </a:lnTo>
                <a:lnTo>
                  <a:pt x="3303818" y="2272038"/>
                </a:lnTo>
                <a:lnTo>
                  <a:pt x="3257750" y="2283615"/>
                </a:lnTo>
                <a:lnTo>
                  <a:pt x="3210550" y="2290658"/>
                </a:lnTo>
                <a:lnTo>
                  <a:pt x="3162538" y="2293035"/>
                </a:lnTo>
                <a:close/>
              </a:path>
            </a:pathLst>
          </a:custGeom>
          <a:solidFill>
            <a:srgbClr val="05C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87751" y="2771366"/>
            <a:ext cx="2459990" cy="13779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-635" algn="ctr">
              <a:lnSpc>
                <a:spcPts val="2550"/>
              </a:lnSpc>
              <a:spcBef>
                <a:spcPts val="560"/>
              </a:spcBef>
            </a:pPr>
            <a:r>
              <a:rPr sz="2500" b="1" spc="240" dirty="0">
                <a:latin typeface="Tahoma"/>
                <a:cs typeface="Tahoma"/>
              </a:rPr>
              <a:t>Enhanced </a:t>
            </a:r>
            <a:r>
              <a:rPr sz="2500" b="1" spc="180" dirty="0">
                <a:latin typeface="Tahoma"/>
                <a:cs typeface="Tahoma"/>
              </a:rPr>
              <a:t>Security</a:t>
            </a:r>
            <a:r>
              <a:rPr sz="2500" b="1" spc="310" dirty="0">
                <a:latin typeface="Tahoma"/>
                <a:cs typeface="Tahoma"/>
              </a:rPr>
              <a:t> </a:t>
            </a:r>
            <a:r>
              <a:rPr sz="2500" b="1" spc="150" dirty="0">
                <a:latin typeface="Tahoma"/>
                <a:cs typeface="Tahoma"/>
              </a:rPr>
              <a:t>with </a:t>
            </a:r>
            <a:r>
              <a:rPr sz="2500" b="1" spc="200" dirty="0">
                <a:latin typeface="Tahoma"/>
                <a:cs typeface="Tahoma"/>
              </a:rPr>
              <a:t>Cryptographi </a:t>
            </a:r>
            <a:r>
              <a:rPr sz="2500" b="1" spc="130" dirty="0">
                <a:latin typeface="Tahoma"/>
                <a:cs typeface="Tahoma"/>
              </a:rPr>
              <a:t>c</a:t>
            </a:r>
            <a:r>
              <a:rPr sz="2500" b="1" spc="310" dirty="0">
                <a:latin typeface="Tahoma"/>
                <a:cs typeface="Tahoma"/>
              </a:rPr>
              <a:t> </a:t>
            </a:r>
            <a:r>
              <a:rPr sz="2500" b="1" spc="204" dirty="0">
                <a:latin typeface="Tahoma"/>
                <a:cs typeface="Tahoma"/>
              </a:rPr>
              <a:t>Encryption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1600" y="6347931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5" dirty="0">
                <a:latin typeface="Tahoma"/>
                <a:cs typeface="Tahoma"/>
              </a:rPr>
              <a:t>Blockchain</a:t>
            </a:r>
            <a:r>
              <a:rPr sz="3000" b="1" spc="-2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Solutions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26391" y="6965263"/>
            <a:ext cx="3646170" cy="2293620"/>
          </a:xfrm>
          <a:custGeom>
            <a:avLst/>
            <a:gdLst/>
            <a:ahLst/>
            <a:cxnLst/>
            <a:rect l="l" t="t" r="r" b="b"/>
            <a:pathLst>
              <a:path w="3646170" h="2293620">
                <a:moveTo>
                  <a:pt x="3162538" y="2293035"/>
                </a:moveTo>
                <a:lnTo>
                  <a:pt x="485775" y="2293035"/>
                </a:lnTo>
                <a:lnTo>
                  <a:pt x="437762" y="2290658"/>
                </a:lnTo>
                <a:lnTo>
                  <a:pt x="390562" y="2283615"/>
                </a:lnTo>
                <a:lnTo>
                  <a:pt x="344494" y="2272038"/>
                </a:lnTo>
                <a:lnTo>
                  <a:pt x="299877" y="2256058"/>
                </a:lnTo>
                <a:lnTo>
                  <a:pt x="257028" y="2235808"/>
                </a:lnTo>
                <a:lnTo>
                  <a:pt x="216266" y="2211419"/>
                </a:lnTo>
                <a:lnTo>
                  <a:pt x="177911" y="2183024"/>
                </a:lnTo>
                <a:lnTo>
                  <a:pt x="142280" y="2150755"/>
                </a:lnTo>
                <a:lnTo>
                  <a:pt x="110010" y="2115124"/>
                </a:lnTo>
                <a:lnTo>
                  <a:pt x="81615" y="2076768"/>
                </a:lnTo>
                <a:lnTo>
                  <a:pt x="57227" y="2036007"/>
                </a:lnTo>
                <a:lnTo>
                  <a:pt x="36977" y="1993158"/>
                </a:lnTo>
                <a:lnTo>
                  <a:pt x="20997" y="1948541"/>
                </a:lnTo>
                <a:lnTo>
                  <a:pt x="9420" y="1902473"/>
                </a:lnTo>
                <a:lnTo>
                  <a:pt x="2377" y="1855273"/>
                </a:lnTo>
                <a:lnTo>
                  <a:pt x="0" y="1807260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3162538" y="0"/>
                </a:lnTo>
                <a:lnTo>
                  <a:pt x="3210550" y="2377"/>
                </a:lnTo>
                <a:lnTo>
                  <a:pt x="3257750" y="9420"/>
                </a:lnTo>
                <a:lnTo>
                  <a:pt x="3303818" y="20997"/>
                </a:lnTo>
                <a:lnTo>
                  <a:pt x="3348435" y="36977"/>
                </a:lnTo>
                <a:lnTo>
                  <a:pt x="3391284" y="57227"/>
                </a:lnTo>
                <a:lnTo>
                  <a:pt x="3432046" y="81616"/>
                </a:lnTo>
                <a:lnTo>
                  <a:pt x="3470401" y="110010"/>
                </a:lnTo>
                <a:lnTo>
                  <a:pt x="3506032" y="142280"/>
                </a:lnTo>
                <a:lnTo>
                  <a:pt x="3538302" y="177911"/>
                </a:lnTo>
                <a:lnTo>
                  <a:pt x="3566697" y="216266"/>
                </a:lnTo>
                <a:lnTo>
                  <a:pt x="3591085" y="257028"/>
                </a:lnTo>
                <a:lnTo>
                  <a:pt x="3611335" y="299876"/>
                </a:lnTo>
                <a:lnTo>
                  <a:pt x="3627314" y="344494"/>
                </a:lnTo>
                <a:lnTo>
                  <a:pt x="3638892" y="390562"/>
                </a:lnTo>
                <a:lnTo>
                  <a:pt x="3645568" y="435304"/>
                </a:lnTo>
                <a:lnTo>
                  <a:pt x="3645568" y="1857731"/>
                </a:lnTo>
                <a:lnTo>
                  <a:pt x="3638892" y="1902473"/>
                </a:lnTo>
                <a:lnTo>
                  <a:pt x="3627314" y="1948541"/>
                </a:lnTo>
                <a:lnTo>
                  <a:pt x="3611335" y="1993158"/>
                </a:lnTo>
                <a:lnTo>
                  <a:pt x="3591085" y="2036007"/>
                </a:lnTo>
                <a:lnTo>
                  <a:pt x="3566697" y="2076768"/>
                </a:lnTo>
                <a:lnTo>
                  <a:pt x="3538302" y="2115124"/>
                </a:lnTo>
                <a:lnTo>
                  <a:pt x="3506032" y="2150755"/>
                </a:lnTo>
                <a:lnTo>
                  <a:pt x="3470401" y="2183024"/>
                </a:lnTo>
                <a:lnTo>
                  <a:pt x="3432046" y="2211419"/>
                </a:lnTo>
                <a:lnTo>
                  <a:pt x="3391284" y="2235808"/>
                </a:lnTo>
                <a:lnTo>
                  <a:pt x="3348435" y="2256058"/>
                </a:lnTo>
                <a:lnTo>
                  <a:pt x="3303818" y="2272038"/>
                </a:lnTo>
                <a:lnTo>
                  <a:pt x="3257750" y="2283615"/>
                </a:lnTo>
                <a:lnTo>
                  <a:pt x="3210550" y="2290658"/>
                </a:lnTo>
                <a:lnTo>
                  <a:pt x="3162538" y="229303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45857" y="7724463"/>
            <a:ext cx="2498090" cy="7302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579120">
              <a:lnSpc>
                <a:spcPts val="2550"/>
              </a:lnSpc>
              <a:spcBef>
                <a:spcPts val="560"/>
              </a:spcBef>
            </a:pPr>
            <a:r>
              <a:rPr sz="2500" b="1" spc="200" dirty="0">
                <a:latin typeface="Tahoma"/>
                <a:cs typeface="Tahoma"/>
              </a:rPr>
              <a:t>Lack</a:t>
            </a:r>
            <a:r>
              <a:rPr sz="2500" b="1" spc="325" dirty="0">
                <a:latin typeface="Tahoma"/>
                <a:cs typeface="Tahoma"/>
              </a:rPr>
              <a:t> </a:t>
            </a:r>
            <a:r>
              <a:rPr sz="2500" b="1" spc="75" dirty="0">
                <a:latin typeface="Tahoma"/>
                <a:cs typeface="Tahoma"/>
              </a:rPr>
              <a:t>of </a:t>
            </a:r>
            <a:r>
              <a:rPr sz="2500" b="1" spc="185" dirty="0">
                <a:latin typeface="Tahoma"/>
                <a:cs typeface="Tahoma"/>
              </a:rPr>
              <a:t>Transparency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49368" y="6965263"/>
            <a:ext cx="3646170" cy="2293620"/>
          </a:xfrm>
          <a:custGeom>
            <a:avLst/>
            <a:gdLst/>
            <a:ahLst/>
            <a:cxnLst/>
            <a:rect l="l" t="t" r="r" b="b"/>
            <a:pathLst>
              <a:path w="3646170" h="2293620">
                <a:moveTo>
                  <a:pt x="3162538" y="2293035"/>
                </a:moveTo>
                <a:lnTo>
                  <a:pt x="485775" y="2293035"/>
                </a:lnTo>
                <a:lnTo>
                  <a:pt x="437762" y="2290658"/>
                </a:lnTo>
                <a:lnTo>
                  <a:pt x="390562" y="2283615"/>
                </a:lnTo>
                <a:lnTo>
                  <a:pt x="344494" y="2272038"/>
                </a:lnTo>
                <a:lnTo>
                  <a:pt x="299877" y="2256058"/>
                </a:lnTo>
                <a:lnTo>
                  <a:pt x="257028" y="2235808"/>
                </a:lnTo>
                <a:lnTo>
                  <a:pt x="216266" y="2211419"/>
                </a:lnTo>
                <a:lnTo>
                  <a:pt x="177911" y="2183024"/>
                </a:lnTo>
                <a:lnTo>
                  <a:pt x="142280" y="2150755"/>
                </a:lnTo>
                <a:lnTo>
                  <a:pt x="110011" y="2115124"/>
                </a:lnTo>
                <a:lnTo>
                  <a:pt x="81616" y="2076768"/>
                </a:lnTo>
                <a:lnTo>
                  <a:pt x="57227" y="2036007"/>
                </a:lnTo>
                <a:lnTo>
                  <a:pt x="36977" y="1993158"/>
                </a:lnTo>
                <a:lnTo>
                  <a:pt x="20997" y="1948541"/>
                </a:lnTo>
                <a:lnTo>
                  <a:pt x="9420" y="1902473"/>
                </a:lnTo>
                <a:lnTo>
                  <a:pt x="2377" y="1855273"/>
                </a:lnTo>
                <a:lnTo>
                  <a:pt x="0" y="1807260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1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3162538" y="0"/>
                </a:lnTo>
                <a:lnTo>
                  <a:pt x="3210550" y="2377"/>
                </a:lnTo>
                <a:lnTo>
                  <a:pt x="3257750" y="9420"/>
                </a:lnTo>
                <a:lnTo>
                  <a:pt x="3303818" y="20997"/>
                </a:lnTo>
                <a:lnTo>
                  <a:pt x="3348435" y="36977"/>
                </a:lnTo>
                <a:lnTo>
                  <a:pt x="3391284" y="57227"/>
                </a:lnTo>
                <a:lnTo>
                  <a:pt x="3432046" y="81616"/>
                </a:lnTo>
                <a:lnTo>
                  <a:pt x="3470401" y="110010"/>
                </a:lnTo>
                <a:lnTo>
                  <a:pt x="3506032" y="142280"/>
                </a:lnTo>
                <a:lnTo>
                  <a:pt x="3538302" y="177911"/>
                </a:lnTo>
                <a:lnTo>
                  <a:pt x="3566697" y="216266"/>
                </a:lnTo>
                <a:lnTo>
                  <a:pt x="3591085" y="257028"/>
                </a:lnTo>
                <a:lnTo>
                  <a:pt x="3611335" y="299876"/>
                </a:lnTo>
                <a:lnTo>
                  <a:pt x="3627315" y="344494"/>
                </a:lnTo>
                <a:lnTo>
                  <a:pt x="3638892" y="390562"/>
                </a:lnTo>
                <a:lnTo>
                  <a:pt x="3645568" y="435304"/>
                </a:lnTo>
                <a:lnTo>
                  <a:pt x="3645568" y="1857731"/>
                </a:lnTo>
                <a:lnTo>
                  <a:pt x="3638892" y="1902473"/>
                </a:lnTo>
                <a:lnTo>
                  <a:pt x="3627315" y="1948541"/>
                </a:lnTo>
                <a:lnTo>
                  <a:pt x="3611335" y="1993158"/>
                </a:lnTo>
                <a:lnTo>
                  <a:pt x="3591085" y="2036007"/>
                </a:lnTo>
                <a:lnTo>
                  <a:pt x="3566697" y="2076768"/>
                </a:lnTo>
                <a:lnTo>
                  <a:pt x="3538302" y="2115124"/>
                </a:lnTo>
                <a:lnTo>
                  <a:pt x="3506032" y="2150755"/>
                </a:lnTo>
                <a:lnTo>
                  <a:pt x="3470401" y="2183024"/>
                </a:lnTo>
                <a:lnTo>
                  <a:pt x="3432046" y="2211419"/>
                </a:lnTo>
                <a:lnTo>
                  <a:pt x="3391284" y="2235808"/>
                </a:lnTo>
                <a:lnTo>
                  <a:pt x="3348435" y="2256058"/>
                </a:lnTo>
                <a:lnTo>
                  <a:pt x="3303818" y="2272038"/>
                </a:lnTo>
                <a:lnTo>
                  <a:pt x="3257750" y="2283615"/>
                </a:lnTo>
                <a:lnTo>
                  <a:pt x="3210550" y="2290658"/>
                </a:lnTo>
                <a:lnTo>
                  <a:pt x="3162538" y="229303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86149" y="7562538"/>
            <a:ext cx="2174875" cy="10541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-635" algn="ctr">
              <a:lnSpc>
                <a:spcPts val="2550"/>
              </a:lnSpc>
              <a:spcBef>
                <a:spcPts val="560"/>
              </a:spcBef>
            </a:pPr>
            <a:r>
              <a:rPr sz="2500" b="1" spc="195" dirty="0">
                <a:latin typeface="Tahoma"/>
                <a:cs typeface="Tahoma"/>
              </a:rPr>
              <a:t>High </a:t>
            </a:r>
            <a:r>
              <a:rPr sz="2500" b="1" spc="180" dirty="0">
                <a:latin typeface="Tahoma"/>
                <a:cs typeface="Tahoma"/>
              </a:rPr>
              <a:t>Transaction </a:t>
            </a:r>
            <a:r>
              <a:rPr sz="2500" b="1" spc="175" dirty="0">
                <a:latin typeface="Tahoma"/>
                <a:cs typeface="Tahoma"/>
              </a:rPr>
              <a:t>Costs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174030" y="6965263"/>
            <a:ext cx="3646170" cy="2293620"/>
          </a:xfrm>
          <a:custGeom>
            <a:avLst/>
            <a:gdLst/>
            <a:ahLst/>
            <a:cxnLst/>
            <a:rect l="l" t="t" r="r" b="b"/>
            <a:pathLst>
              <a:path w="3646169" h="2293620">
                <a:moveTo>
                  <a:pt x="3162537" y="2293035"/>
                </a:moveTo>
                <a:lnTo>
                  <a:pt x="485774" y="2293035"/>
                </a:lnTo>
                <a:lnTo>
                  <a:pt x="437761" y="2290658"/>
                </a:lnTo>
                <a:lnTo>
                  <a:pt x="390562" y="2283615"/>
                </a:lnTo>
                <a:lnTo>
                  <a:pt x="344494" y="2272038"/>
                </a:lnTo>
                <a:lnTo>
                  <a:pt x="299877" y="2256058"/>
                </a:lnTo>
                <a:lnTo>
                  <a:pt x="257028" y="2235808"/>
                </a:lnTo>
                <a:lnTo>
                  <a:pt x="216267" y="2211419"/>
                </a:lnTo>
                <a:lnTo>
                  <a:pt x="177911" y="2183024"/>
                </a:lnTo>
                <a:lnTo>
                  <a:pt x="142280" y="2150755"/>
                </a:lnTo>
                <a:lnTo>
                  <a:pt x="110011" y="2115124"/>
                </a:lnTo>
                <a:lnTo>
                  <a:pt x="81616" y="2076768"/>
                </a:lnTo>
                <a:lnTo>
                  <a:pt x="57227" y="2036007"/>
                </a:lnTo>
                <a:lnTo>
                  <a:pt x="36977" y="1993158"/>
                </a:lnTo>
                <a:lnTo>
                  <a:pt x="20998" y="1948541"/>
                </a:lnTo>
                <a:lnTo>
                  <a:pt x="9420" y="1902473"/>
                </a:lnTo>
                <a:lnTo>
                  <a:pt x="2377" y="1855273"/>
                </a:lnTo>
                <a:lnTo>
                  <a:pt x="0" y="1807260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8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1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7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3162537" y="0"/>
                </a:lnTo>
                <a:lnTo>
                  <a:pt x="3210550" y="2377"/>
                </a:lnTo>
                <a:lnTo>
                  <a:pt x="3257750" y="9420"/>
                </a:lnTo>
                <a:lnTo>
                  <a:pt x="3303818" y="20997"/>
                </a:lnTo>
                <a:lnTo>
                  <a:pt x="3348436" y="36977"/>
                </a:lnTo>
                <a:lnTo>
                  <a:pt x="3391284" y="57227"/>
                </a:lnTo>
                <a:lnTo>
                  <a:pt x="3432046" y="81616"/>
                </a:lnTo>
                <a:lnTo>
                  <a:pt x="3470401" y="110010"/>
                </a:lnTo>
                <a:lnTo>
                  <a:pt x="3506032" y="142280"/>
                </a:lnTo>
                <a:lnTo>
                  <a:pt x="3538302" y="177911"/>
                </a:lnTo>
                <a:lnTo>
                  <a:pt x="3566697" y="216266"/>
                </a:lnTo>
                <a:lnTo>
                  <a:pt x="3591085" y="257028"/>
                </a:lnTo>
                <a:lnTo>
                  <a:pt x="3611335" y="299876"/>
                </a:lnTo>
                <a:lnTo>
                  <a:pt x="3627315" y="344494"/>
                </a:lnTo>
                <a:lnTo>
                  <a:pt x="3638892" y="390562"/>
                </a:lnTo>
                <a:lnTo>
                  <a:pt x="3645568" y="435303"/>
                </a:lnTo>
                <a:lnTo>
                  <a:pt x="3645568" y="1857732"/>
                </a:lnTo>
                <a:lnTo>
                  <a:pt x="3638892" y="1902473"/>
                </a:lnTo>
                <a:lnTo>
                  <a:pt x="3627315" y="1948541"/>
                </a:lnTo>
                <a:lnTo>
                  <a:pt x="3611335" y="1993158"/>
                </a:lnTo>
                <a:lnTo>
                  <a:pt x="3591085" y="2036007"/>
                </a:lnTo>
                <a:lnTo>
                  <a:pt x="3566697" y="2076768"/>
                </a:lnTo>
                <a:lnTo>
                  <a:pt x="3538302" y="2115124"/>
                </a:lnTo>
                <a:lnTo>
                  <a:pt x="3506032" y="2150755"/>
                </a:lnTo>
                <a:lnTo>
                  <a:pt x="3470401" y="2183024"/>
                </a:lnTo>
                <a:lnTo>
                  <a:pt x="3432046" y="2211419"/>
                </a:lnTo>
                <a:lnTo>
                  <a:pt x="3391284" y="2235808"/>
                </a:lnTo>
                <a:lnTo>
                  <a:pt x="3348436" y="2256058"/>
                </a:lnTo>
                <a:lnTo>
                  <a:pt x="3303818" y="2272038"/>
                </a:lnTo>
                <a:lnTo>
                  <a:pt x="3257750" y="2283615"/>
                </a:lnTo>
                <a:lnTo>
                  <a:pt x="3210550" y="2290658"/>
                </a:lnTo>
                <a:lnTo>
                  <a:pt x="3162537" y="229303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38689" y="7562538"/>
            <a:ext cx="1918970" cy="10541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065" marR="5080" algn="ctr">
              <a:lnSpc>
                <a:spcPts val="2550"/>
              </a:lnSpc>
              <a:spcBef>
                <a:spcPts val="560"/>
              </a:spcBef>
            </a:pPr>
            <a:r>
              <a:rPr sz="2500" b="1" spc="140" dirty="0">
                <a:latin typeface="Tahoma"/>
                <a:cs typeface="Tahoma"/>
              </a:rPr>
              <a:t>Inefficient </a:t>
            </a:r>
            <a:r>
              <a:rPr sz="2500" b="1" spc="190" dirty="0">
                <a:latin typeface="Tahoma"/>
                <a:cs typeface="Tahoma"/>
              </a:rPr>
              <a:t>Record </a:t>
            </a:r>
            <a:r>
              <a:rPr sz="2500" b="1" spc="220" dirty="0">
                <a:latin typeface="Tahoma"/>
                <a:cs typeface="Tahoma"/>
              </a:rPr>
              <a:t>keeping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72" y="338250"/>
            <a:ext cx="16684625" cy="3073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3000" b="1" spc="140" dirty="0">
                <a:solidFill>
                  <a:srgbClr val="FFFFFF"/>
                </a:solidFill>
                <a:latin typeface="Tahoma"/>
                <a:cs typeface="Tahoma"/>
              </a:rPr>
              <a:t>Payment</a:t>
            </a:r>
            <a:r>
              <a:rPr sz="30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200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endParaRPr sz="3000">
              <a:latin typeface="Tahoma"/>
              <a:cs typeface="Tahoma"/>
            </a:endParaRPr>
          </a:p>
          <a:p>
            <a:pPr marL="12700" marR="5080" algn="just">
              <a:lnSpc>
                <a:spcPct val="133300"/>
              </a:lnSpc>
            </a:pP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b="1" spc="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ahoma"/>
                <a:cs typeface="Tahoma"/>
              </a:rPr>
              <a:t>Payment</a:t>
            </a:r>
            <a:r>
              <a:rPr sz="3000" b="1" spc="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18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3000" b="1" spc="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000" b="1" spc="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b="1" spc="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Flask-</a:t>
            </a:r>
            <a:r>
              <a:rPr sz="3000" b="1" spc="75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3000" b="1" spc="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3000" b="1" spc="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3000" b="1" spc="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000" b="1" spc="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45" dirty="0">
                <a:solidFill>
                  <a:srgbClr val="FFFFFF"/>
                </a:solidFill>
                <a:latin typeface="Tahoma"/>
                <a:cs typeface="Tahoma"/>
              </a:rPr>
              <a:t>enables</a:t>
            </a:r>
            <a:r>
              <a:rPr sz="3000" b="1" spc="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sz="3000" b="1" spc="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b="1" spc="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ahoma"/>
                <a:cs typeface="Tahoma"/>
              </a:rPr>
              <a:t>transfer </a:t>
            </a:r>
            <a:r>
              <a:rPr sz="3000" b="1" spc="60" dirty="0">
                <a:solidFill>
                  <a:srgbClr val="FFFFFF"/>
                </a:solidFill>
                <a:latin typeface="Tahoma"/>
                <a:cs typeface="Tahoma"/>
              </a:rPr>
              <a:t>funds</a:t>
            </a:r>
            <a:r>
              <a:rPr sz="3000" b="1" spc="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90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000" b="1" spc="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Web3.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b="1" spc="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110" dirty="0">
                <a:solidFill>
                  <a:srgbClr val="FFFFFF"/>
                </a:solidFill>
                <a:latin typeface="Tahoma"/>
                <a:cs typeface="Tahoma"/>
              </a:rPr>
              <a:t>component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000" b="1" spc="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Tahoma"/>
                <a:cs typeface="Tahoma"/>
              </a:rPr>
              <a:t>blockchain-</a:t>
            </a:r>
            <a:r>
              <a:rPr sz="3000" b="1" spc="55" dirty="0">
                <a:solidFill>
                  <a:srgbClr val="FFFFFF"/>
                </a:solidFill>
                <a:latin typeface="Tahoma"/>
                <a:cs typeface="Tahoma"/>
              </a:rPr>
              <a:t>based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charity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60" dirty="0">
                <a:solidFill>
                  <a:srgbClr val="FFFFFF"/>
                </a:solidFill>
                <a:latin typeface="Tahoma"/>
                <a:cs typeface="Tahoma"/>
              </a:rPr>
              <a:t>donation</a:t>
            </a:r>
            <a:r>
              <a:rPr sz="3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platform,</a:t>
            </a:r>
            <a:r>
              <a:rPr sz="3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55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3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Tahoma"/>
                <a:cs typeface="Tahoma"/>
              </a:rPr>
              <a:t>secure</a:t>
            </a:r>
            <a:r>
              <a:rPr sz="3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efficient</a:t>
            </a:r>
            <a:r>
              <a:rPr sz="3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way</a:t>
            </a:r>
            <a:r>
              <a:rPr sz="3000" b="1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sz="3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90" dirty="0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sz="3000" b="1" spc="60" dirty="0">
                <a:solidFill>
                  <a:srgbClr val="FFFFFF"/>
                </a:solidFill>
                <a:latin typeface="Tahoma"/>
                <a:cs typeface="Tahoma"/>
              </a:rPr>
              <a:t>donation</a:t>
            </a:r>
            <a:r>
              <a:rPr sz="30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ahoma"/>
                <a:cs typeface="Tahoma"/>
              </a:rPr>
              <a:t>transactions.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372" y="4763115"/>
            <a:ext cx="16685260" cy="4902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3000" b="1" spc="105" dirty="0">
                <a:latin typeface="Tahoma"/>
                <a:cs typeface="Tahoma"/>
              </a:rPr>
              <a:t>Functionality</a:t>
            </a:r>
            <a:r>
              <a:rPr sz="3000" b="1" spc="15" dirty="0">
                <a:latin typeface="Tahoma"/>
                <a:cs typeface="Tahoma"/>
              </a:rPr>
              <a:t> </a:t>
            </a:r>
            <a:r>
              <a:rPr sz="3000" b="1" spc="70" dirty="0">
                <a:latin typeface="Tahoma"/>
                <a:cs typeface="Tahoma"/>
              </a:rPr>
              <a:t>provided:</a:t>
            </a:r>
            <a:endParaRPr sz="3000">
              <a:latin typeface="Tahoma"/>
              <a:cs typeface="Tahoma"/>
            </a:endParaRPr>
          </a:p>
          <a:p>
            <a:pPr marL="659765" marR="5080" algn="just">
              <a:lnSpc>
                <a:spcPct val="133300"/>
              </a:lnSpc>
            </a:pPr>
            <a:r>
              <a:rPr sz="3000" b="1" dirty="0">
                <a:latin typeface="Tahoma"/>
                <a:cs typeface="Tahoma"/>
              </a:rPr>
              <a:t>User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Registration: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Users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spc="85" dirty="0">
                <a:latin typeface="Tahoma"/>
                <a:cs typeface="Tahoma"/>
              </a:rPr>
              <a:t>can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create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spc="60" dirty="0">
                <a:latin typeface="Tahoma"/>
                <a:cs typeface="Tahoma"/>
              </a:rPr>
              <a:t>an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spc="80" dirty="0">
                <a:latin typeface="Tahoma"/>
                <a:cs typeface="Tahoma"/>
              </a:rPr>
              <a:t>account</a:t>
            </a:r>
            <a:r>
              <a:rPr sz="3000" b="1" spc="15" dirty="0">
                <a:latin typeface="Tahoma"/>
                <a:cs typeface="Tahoma"/>
              </a:rPr>
              <a:t> </a:t>
            </a:r>
            <a:r>
              <a:rPr sz="3000" b="1" spc="90" dirty="0">
                <a:latin typeface="Tahoma"/>
                <a:cs typeface="Tahoma"/>
              </a:rPr>
              <a:t>on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spc="60" dirty="0">
                <a:latin typeface="Tahoma"/>
                <a:cs typeface="Tahoma"/>
              </a:rPr>
              <a:t>the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spc="95" dirty="0">
                <a:latin typeface="Tahoma"/>
                <a:cs typeface="Tahoma"/>
              </a:rPr>
              <a:t>Payment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spc="185" dirty="0">
                <a:latin typeface="Tahoma"/>
                <a:cs typeface="Tahoma"/>
              </a:rPr>
              <a:t>APP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spc="70" dirty="0">
                <a:latin typeface="Tahoma"/>
                <a:cs typeface="Tahoma"/>
              </a:rPr>
              <a:t>by</a:t>
            </a:r>
            <a:r>
              <a:rPr sz="3000" b="1" spc="10" dirty="0">
                <a:latin typeface="Tahoma"/>
                <a:cs typeface="Tahoma"/>
              </a:rPr>
              <a:t> </a:t>
            </a:r>
            <a:r>
              <a:rPr sz="3000" b="1" spc="45" dirty="0">
                <a:latin typeface="Tahoma"/>
                <a:cs typeface="Tahoma"/>
              </a:rPr>
              <a:t>providing </a:t>
            </a:r>
            <a:r>
              <a:rPr sz="3000" b="1" dirty="0">
                <a:latin typeface="Tahoma"/>
                <a:cs typeface="Tahoma"/>
              </a:rPr>
              <a:t>their</a:t>
            </a:r>
            <a:r>
              <a:rPr sz="3000" b="1" spc="7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personal</a:t>
            </a:r>
            <a:r>
              <a:rPr sz="3000" b="1" spc="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information</a:t>
            </a:r>
            <a:r>
              <a:rPr sz="3000" b="1" spc="80" dirty="0">
                <a:latin typeface="Tahoma"/>
                <a:cs typeface="Tahoma"/>
              </a:rPr>
              <a:t> </a:t>
            </a:r>
            <a:r>
              <a:rPr sz="3000" b="1" spc="95" dirty="0">
                <a:latin typeface="Tahoma"/>
                <a:cs typeface="Tahoma"/>
              </a:rPr>
              <a:t>and</a:t>
            </a:r>
            <a:r>
              <a:rPr sz="3000" b="1" spc="80" dirty="0">
                <a:latin typeface="Tahoma"/>
                <a:cs typeface="Tahoma"/>
              </a:rPr>
              <a:t> </a:t>
            </a:r>
            <a:r>
              <a:rPr sz="3000" b="1" spc="50" dirty="0">
                <a:latin typeface="Tahoma"/>
                <a:cs typeface="Tahoma"/>
              </a:rPr>
              <a:t>creating</a:t>
            </a:r>
            <a:r>
              <a:rPr sz="3000" b="1" spc="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a</a:t>
            </a:r>
            <a:r>
              <a:rPr sz="3000" b="1" spc="75" dirty="0">
                <a:latin typeface="Tahoma"/>
                <a:cs typeface="Tahoma"/>
              </a:rPr>
              <a:t> </a:t>
            </a:r>
            <a:r>
              <a:rPr sz="3000" b="1" spc="50" dirty="0">
                <a:latin typeface="Tahoma"/>
                <a:cs typeface="Tahoma"/>
              </a:rPr>
              <a:t>secure</a:t>
            </a:r>
            <a:r>
              <a:rPr sz="3000" b="1" spc="8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login.</a:t>
            </a:r>
            <a:endParaRPr sz="3000">
              <a:latin typeface="Tahoma"/>
              <a:cs typeface="Tahoma"/>
            </a:endParaRPr>
          </a:p>
          <a:p>
            <a:pPr marL="659765" marR="5080" algn="just">
              <a:lnSpc>
                <a:spcPct val="133300"/>
              </a:lnSpc>
            </a:pPr>
            <a:r>
              <a:rPr sz="3000" b="1" spc="55" dirty="0">
                <a:latin typeface="Tahoma"/>
                <a:cs typeface="Tahoma"/>
              </a:rPr>
              <a:t>Wallet</a:t>
            </a:r>
            <a:r>
              <a:rPr sz="3000" b="1" spc="509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Integration:</a:t>
            </a:r>
            <a:r>
              <a:rPr sz="3000" b="1" spc="51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The</a:t>
            </a:r>
            <a:r>
              <a:rPr sz="3000" b="1" spc="515" dirty="0">
                <a:latin typeface="Tahoma"/>
                <a:cs typeface="Tahoma"/>
              </a:rPr>
              <a:t> </a:t>
            </a:r>
            <a:r>
              <a:rPr sz="3000" b="1" spc="95" dirty="0">
                <a:latin typeface="Tahoma"/>
                <a:cs typeface="Tahoma"/>
              </a:rPr>
              <a:t>Payment</a:t>
            </a:r>
            <a:r>
              <a:rPr sz="3000" b="1" spc="515" dirty="0">
                <a:latin typeface="Tahoma"/>
                <a:cs typeface="Tahoma"/>
              </a:rPr>
              <a:t> </a:t>
            </a:r>
            <a:r>
              <a:rPr sz="3000" b="1" spc="185" dirty="0">
                <a:latin typeface="Tahoma"/>
                <a:cs typeface="Tahoma"/>
              </a:rPr>
              <a:t>APP</a:t>
            </a:r>
            <a:r>
              <a:rPr sz="3000" b="1" spc="509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integrates</a:t>
            </a:r>
            <a:r>
              <a:rPr sz="3000" b="1" spc="51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with</a:t>
            </a:r>
            <a:r>
              <a:rPr sz="3000" b="1" spc="51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users'</a:t>
            </a:r>
            <a:r>
              <a:rPr sz="3000" b="1" spc="515" dirty="0">
                <a:latin typeface="Tahoma"/>
                <a:cs typeface="Tahoma"/>
              </a:rPr>
              <a:t> </a:t>
            </a:r>
            <a:r>
              <a:rPr sz="3000" b="1" spc="90" dirty="0">
                <a:latin typeface="Tahoma"/>
                <a:cs typeface="Tahoma"/>
              </a:rPr>
              <a:t>Ethereum</a:t>
            </a:r>
            <a:r>
              <a:rPr sz="3000" b="1" spc="51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wallets, </a:t>
            </a:r>
            <a:r>
              <a:rPr sz="3000" b="1" dirty="0">
                <a:latin typeface="Tahoma"/>
                <a:cs typeface="Tahoma"/>
              </a:rPr>
              <a:t>allowing</a:t>
            </a:r>
            <a:r>
              <a:rPr sz="3000" b="1" spc="50" dirty="0">
                <a:latin typeface="Tahoma"/>
                <a:cs typeface="Tahoma"/>
              </a:rPr>
              <a:t> </a:t>
            </a:r>
            <a:r>
              <a:rPr sz="3000" b="1" spc="114" dirty="0">
                <a:latin typeface="Tahoma"/>
                <a:cs typeface="Tahoma"/>
              </a:rPr>
              <a:t>them</a:t>
            </a:r>
            <a:r>
              <a:rPr sz="3000" b="1" spc="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to</a:t>
            </a:r>
            <a:r>
              <a:rPr sz="3000" b="1" spc="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securely</a:t>
            </a:r>
            <a:r>
              <a:rPr sz="3000" b="1" spc="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store</a:t>
            </a:r>
            <a:r>
              <a:rPr sz="3000" b="1" spc="55" dirty="0">
                <a:latin typeface="Tahoma"/>
                <a:cs typeface="Tahoma"/>
              </a:rPr>
              <a:t> </a:t>
            </a:r>
            <a:r>
              <a:rPr sz="3000" b="1" spc="95" dirty="0">
                <a:latin typeface="Tahoma"/>
                <a:cs typeface="Tahoma"/>
              </a:rPr>
              <a:t>and</a:t>
            </a:r>
            <a:r>
              <a:rPr sz="3000" b="1" spc="50" dirty="0">
                <a:latin typeface="Tahoma"/>
                <a:cs typeface="Tahoma"/>
              </a:rPr>
              <a:t> </a:t>
            </a:r>
            <a:r>
              <a:rPr sz="3000" b="1" spc="110" dirty="0">
                <a:latin typeface="Tahoma"/>
                <a:cs typeface="Tahoma"/>
              </a:rPr>
              <a:t>manage</a:t>
            </a:r>
            <a:r>
              <a:rPr sz="3000" b="1" spc="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their</a:t>
            </a:r>
            <a:r>
              <a:rPr sz="3000" b="1" spc="5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funds.</a:t>
            </a:r>
            <a:endParaRPr sz="3000">
              <a:latin typeface="Tahoma"/>
              <a:cs typeface="Tahoma"/>
            </a:endParaRPr>
          </a:p>
          <a:p>
            <a:pPr marL="659765" marR="5080" algn="just">
              <a:lnSpc>
                <a:spcPct val="133300"/>
              </a:lnSpc>
            </a:pPr>
            <a:r>
              <a:rPr sz="3000" b="1" spc="65" dirty="0">
                <a:latin typeface="Tahoma"/>
                <a:cs typeface="Tahoma"/>
              </a:rPr>
              <a:t>Donation</a:t>
            </a:r>
            <a:r>
              <a:rPr sz="3000" b="1" spc="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Transactions:</a:t>
            </a:r>
            <a:r>
              <a:rPr sz="3000" b="1" spc="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Users</a:t>
            </a:r>
            <a:r>
              <a:rPr sz="3000" b="1" spc="110" dirty="0">
                <a:latin typeface="Tahoma"/>
                <a:cs typeface="Tahoma"/>
              </a:rPr>
              <a:t> </a:t>
            </a:r>
            <a:r>
              <a:rPr sz="3000" b="1" spc="85" dirty="0">
                <a:latin typeface="Tahoma"/>
                <a:cs typeface="Tahoma"/>
              </a:rPr>
              <a:t>can</a:t>
            </a:r>
            <a:r>
              <a:rPr sz="3000" b="1" spc="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easily</a:t>
            </a:r>
            <a:r>
              <a:rPr sz="3000" b="1" spc="110" dirty="0">
                <a:latin typeface="Tahoma"/>
                <a:cs typeface="Tahoma"/>
              </a:rPr>
              <a:t> make </a:t>
            </a:r>
            <a:r>
              <a:rPr sz="3000" b="1" spc="60" dirty="0">
                <a:latin typeface="Tahoma"/>
                <a:cs typeface="Tahoma"/>
              </a:rPr>
              <a:t>donation</a:t>
            </a:r>
            <a:r>
              <a:rPr sz="3000" b="1" spc="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transactions</a:t>
            </a:r>
            <a:r>
              <a:rPr sz="3000" b="1" spc="110" dirty="0">
                <a:latin typeface="Tahoma"/>
                <a:cs typeface="Tahoma"/>
              </a:rPr>
              <a:t> </a:t>
            </a:r>
            <a:r>
              <a:rPr sz="3000" b="1" spc="75" dirty="0">
                <a:latin typeface="Tahoma"/>
                <a:cs typeface="Tahoma"/>
              </a:rPr>
              <a:t>through</a:t>
            </a:r>
            <a:r>
              <a:rPr sz="3000" b="1" spc="110" dirty="0">
                <a:latin typeface="Tahoma"/>
                <a:cs typeface="Tahoma"/>
              </a:rPr>
              <a:t> </a:t>
            </a:r>
            <a:r>
              <a:rPr sz="3000" b="1" spc="35" dirty="0">
                <a:latin typeface="Tahoma"/>
                <a:cs typeface="Tahoma"/>
              </a:rPr>
              <a:t>the </a:t>
            </a:r>
            <a:r>
              <a:rPr sz="3000" b="1" spc="95" dirty="0">
                <a:latin typeface="Tahoma"/>
                <a:cs typeface="Tahoma"/>
              </a:rPr>
              <a:t>Payment</a:t>
            </a:r>
            <a:r>
              <a:rPr sz="3000" b="1" spc="145" dirty="0">
                <a:latin typeface="Tahoma"/>
                <a:cs typeface="Tahoma"/>
              </a:rPr>
              <a:t>  </a:t>
            </a:r>
            <a:r>
              <a:rPr sz="3000" b="1" spc="85" dirty="0">
                <a:latin typeface="Tahoma"/>
                <a:cs typeface="Tahoma"/>
              </a:rPr>
              <a:t>APP.</a:t>
            </a:r>
            <a:r>
              <a:rPr sz="3000" b="1" spc="145" dirty="0">
                <a:latin typeface="Tahoma"/>
                <a:cs typeface="Tahoma"/>
              </a:rPr>
              <a:t>  </a:t>
            </a:r>
            <a:r>
              <a:rPr sz="3000" b="1" dirty="0">
                <a:latin typeface="Tahoma"/>
                <a:cs typeface="Tahoma"/>
              </a:rPr>
              <a:t>They</a:t>
            </a:r>
            <a:r>
              <a:rPr sz="3000" b="1" spc="150" dirty="0">
                <a:latin typeface="Tahoma"/>
                <a:cs typeface="Tahoma"/>
              </a:rPr>
              <a:t>  </a:t>
            </a:r>
            <a:r>
              <a:rPr sz="3000" b="1" spc="85" dirty="0">
                <a:latin typeface="Tahoma"/>
                <a:cs typeface="Tahoma"/>
              </a:rPr>
              <a:t>can</a:t>
            </a:r>
            <a:r>
              <a:rPr sz="3000" b="1" spc="145" dirty="0">
                <a:latin typeface="Tahoma"/>
                <a:cs typeface="Tahoma"/>
              </a:rPr>
              <a:t>  </a:t>
            </a:r>
            <a:r>
              <a:rPr sz="3000" b="1" dirty="0">
                <a:latin typeface="Tahoma"/>
                <a:cs typeface="Tahoma"/>
              </a:rPr>
              <a:t>select</a:t>
            </a:r>
            <a:r>
              <a:rPr sz="3000" b="1" spc="150" dirty="0">
                <a:latin typeface="Tahoma"/>
                <a:cs typeface="Tahoma"/>
              </a:rPr>
              <a:t>  </a:t>
            </a:r>
            <a:r>
              <a:rPr sz="3000" b="1" dirty="0">
                <a:latin typeface="Tahoma"/>
                <a:cs typeface="Tahoma"/>
              </a:rPr>
              <a:t>a</a:t>
            </a:r>
            <a:r>
              <a:rPr sz="3000" b="1" spc="145" dirty="0">
                <a:latin typeface="Tahoma"/>
                <a:cs typeface="Tahoma"/>
              </a:rPr>
              <a:t>  </a:t>
            </a:r>
            <a:r>
              <a:rPr sz="3000" b="1" dirty="0">
                <a:latin typeface="Tahoma"/>
                <a:cs typeface="Tahoma"/>
              </a:rPr>
              <a:t>charity</a:t>
            </a:r>
            <a:r>
              <a:rPr sz="3000" b="1" spc="145" dirty="0">
                <a:latin typeface="Tahoma"/>
                <a:cs typeface="Tahoma"/>
              </a:rPr>
              <a:t>  </a:t>
            </a:r>
            <a:r>
              <a:rPr sz="3000" b="1" dirty="0">
                <a:latin typeface="Tahoma"/>
                <a:cs typeface="Tahoma"/>
              </a:rPr>
              <a:t>organization,</a:t>
            </a:r>
            <a:r>
              <a:rPr sz="3000" b="1" spc="150" dirty="0">
                <a:latin typeface="Tahoma"/>
                <a:cs typeface="Tahoma"/>
              </a:rPr>
              <a:t>  </a:t>
            </a:r>
            <a:r>
              <a:rPr sz="3000" b="1" dirty="0">
                <a:latin typeface="Tahoma"/>
                <a:cs typeface="Tahoma"/>
              </a:rPr>
              <a:t>specify</a:t>
            </a:r>
            <a:r>
              <a:rPr sz="3000" b="1" spc="145" dirty="0">
                <a:latin typeface="Tahoma"/>
                <a:cs typeface="Tahoma"/>
              </a:rPr>
              <a:t>  </a:t>
            </a:r>
            <a:r>
              <a:rPr sz="3000" b="1" spc="60" dirty="0">
                <a:latin typeface="Tahoma"/>
                <a:cs typeface="Tahoma"/>
              </a:rPr>
              <a:t>the</a:t>
            </a:r>
            <a:r>
              <a:rPr sz="3000" b="1" spc="145" dirty="0">
                <a:latin typeface="Tahoma"/>
                <a:cs typeface="Tahoma"/>
              </a:rPr>
              <a:t>  </a:t>
            </a:r>
            <a:r>
              <a:rPr sz="3000" b="1" spc="50" dirty="0">
                <a:latin typeface="Tahoma"/>
                <a:cs typeface="Tahoma"/>
              </a:rPr>
              <a:t>donation </a:t>
            </a:r>
            <a:r>
              <a:rPr sz="3000" b="1" spc="55" dirty="0">
                <a:latin typeface="Tahoma"/>
                <a:cs typeface="Tahoma"/>
              </a:rPr>
              <a:t>amount,</a:t>
            </a:r>
            <a:r>
              <a:rPr sz="3000" b="1" spc="30" dirty="0">
                <a:latin typeface="Tahoma"/>
                <a:cs typeface="Tahoma"/>
              </a:rPr>
              <a:t> </a:t>
            </a:r>
            <a:r>
              <a:rPr sz="3000" b="1" spc="95" dirty="0">
                <a:latin typeface="Tahoma"/>
                <a:cs typeface="Tahoma"/>
              </a:rPr>
              <a:t>and</a:t>
            </a:r>
            <a:r>
              <a:rPr sz="3000" b="1" spc="35" dirty="0">
                <a:latin typeface="Tahoma"/>
                <a:cs typeface="Tahoma"/>
              </a:rPr>
              <a:t> </a:t>
            </a:r>
            <a:r>
              <a:rPr sz="3000" b="1" spc="90" dirty="0">
                <a:latin typeface="Tahoma"/>
                <a:cs typeface="Tahoma"/>
              </a:rPr>
              <a:t>complete</a:t>
            </a:r>
            <a:r>
              <a:rPr sz="3000" b="1" spc="35" dirty="0">
                <a:latin typeface="Tahoma"/>
                <a:cs typeface="Tahoma"/>
              </a:rPr>
              <a:t> </a:t>
            </a:r>
            <a:r>
              <a:rPr sz="3000" b="1" spc="60" dirty="0">
                <a:latin typeface="Tahoma"/>
                <a:cs typeface="Tahoma"/>
              </a:rPr>
              <a:t>the</a:t>
            </a:r>
            <a:r>
              <a:rPr sz="3000" b="1" spc="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transaction</a:t>
            </a:r>
            <a:r>
              <a:rPr sz="3000" b="1" spc="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securely</a:t>
            </a:r>
            <a:r>
              <a:rPr sz="3000" b="1" spc="35" dirty="0">
                <a:latin typeface="Tahoma"/>
                <a:cs typeface="Tahoma"/>
              </a:rPr>
              <a:t> </a:t>
            </a:r>
            <a:r>
              <a:rPr sz="3000" b="1" spc="65" dirty="0">
                <a:latin typeface="Tahoma"/>
                <a:cs typeface="Tahoma"/>
              </a:rPr>
              <a:t>using</a:t>
            </a:r>
            <a:r>
              <a:rPr sz="3000" b="1" spc="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their</a:t>
            </a:r>
            <a:r>
              <a:rPr sz="3000" b="1" spc="35" dirty="0">
                <a:latin typeface="Tahoma"/>
                <a:cs typeface="Tahoma"/>
              </a:rPr>
              <a:t> </a:t>
            </a:r>
            <a:r>
              <a:rPr sz="3000" b="1" spc="90" dirty="0">
                <a:latin typeface="Tahoma"/>
                <a:cs typeface="Tahoma"/>
              </a:rPr>
              <a:t>Ethereum</a:t>
            </a:r>
            <a:r>
              <a:rPr sz="3000" b="1" spc="3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wallet.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886" rIns="0" bIns="0" rtlCol="0">
            <a:spAutoFit/>
          </a:bodyPr>
          <a:lstStyle/>
          <a:p>
            <a:pPr marL="3380104">
              <a:lnSpc>
                <a:spcPct val="100000"/>
              </a:lnSpc>
              <a:spcBef>
                <a:spcPts val="100"/>
              </a:spcBef>
            </a:pPr>
            <a:r>
              <a:rPr sz="7000" spc="-160" dirty="0">
                <a:solidFill>
                  <a:srgbClr val="3138A7"/>
                </a:solidFill>
                <a:latin typeface="Trebuchet MS"/>
                <a:cs typeface="Trebuchet MS"/>
              </a:rPr>
              <a:t>TECHNOLOGIES</a:t>
            </a:r>
            <a:r>
              <a:rPr sz="7000" spc="-1060" dirty="0">
                <a:solidFill>
                  <a:srgbClr val="3138A7"/>
                </a:solidFill>
                <a:latin typeface="Trebuchet MS"/>
                <a:cs typeface="Trebuchet MS"/>
              </a:rPr>
              <a:t> </a:t>
            </a:r>
            <a:r>
              <a:rPr sz="7000" spc="-190" dirty="0">
                <a:solidFill>
                  <a:srgbClr val="3138A7"/>
                </a:solidFill>
                <a:latin typeface="Trebuchet MS"/>
                <a:cs typeface="Trebuchet MS"/>
              </a:rPr>
              <a:t>TO</a:t>
            </a:r>
            <a:r>
              <a:rPr sz="7000" spc="-1060" dirty="0">
                <a:solidFill>
                  <a:srgbClr val="3138A7"/>
                </a:solidFill>
                <a:latin typeface="Trebuchet MS"/>
                <a:cs typeface="Trebuchet MS"/>
              </a:rPr>
              <a:t> </a:t>
            </a:r>
            <a:r>
              <a:rPr sz="7000" spc="-90" dirty="0">
                <a:solidFill>
                  <a:srgbClr val="3138A7"/>
                </a:solidFill>
                <a:latin typeface="Trebuchet MS"/>
                <a:cs typeface="Trebuchet MS"/>
              </a:rPr>
              <a:t>BE</a:t>
            </a:r>
            <a:r>
              <a:rPr sz="7000" spc="-1060" dirty="0">
                <a:solidFill>
                  <a:srgbClr val="3138A7"/>
                </a:solidFill>
                <a:latin typeface="Trebuchet MS"/>
                <a:cs typeface="Trebuchet MS"/>
              </a:rPr>
              <a:t> </a:t>
            </a:r>
            <a:r>
              <a:rPr sz="7000" spc="-20" dirty="0">
                <a:solidFill>
                  <a:srgbClr val="3138A7"/>
                </a:solidFill>
                <a:latin typeface="Trebuchet MS"/>
                <a:cs typeface="Trebuchet MS"/>
              </a:rPr>
              <a:t>USED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415" y="3008243"/>
            <a:ext cx="12820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330" dirty="0">
                <a:solidFill>
                  <a:srgbClr val="FFFFFF"/>
                </a:solidFill>
                <a:latin typeface="Trebuchet MS"/>
                <a:cs typeface="Trebuchet MS"/>
              </a:rPr>
              <a:t>01.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415" y="5493184"/>
            <a:ext cx="13398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125" dirty="0">
                <a:solidFill>
                  <a:srgbClr val="FFFFFF"/>
                </a:solidFill>
                <a:latin typeface="Trebuchet MS"/>
                <a:cs typeface="Trebuchet MS"/>
              </a:rPr>
              <a:t>03.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3952" y="5493184"/>
            <a:ext cx="13576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85" dirty="0">
                <a:solidFill>
                  <a:srgbClr val="FFFFFF"/>
                </a:solidFill>
                <a:latin typeface="Trebuchet MS"/>
                <a:cs typeface="Trebuchet MS"/>
              </a:rPr>
              <a:t>04.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150" y="7824771"/>
            <a:ext cx="38608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0" b="1" spc="-254" baseline="-14285" dirty="0">
                <a:solidFill>
                  <a:srgbClr val="FFFFFF"/>
                </a:solidFill>
                <a:latin typeface="Trebuchet MS"/>
                <a:cs typeface="Trebuchet MS"/>
              </a:rPr>
              <a:t>05.</a:t>
            </a:r>
            <a:r>
              <a:rPr sz="10500" b="1" spc="-982" baseline="-14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195" dirty="0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6687" y="7828106"/>
            <a:ext cx="31730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0" b="1" spc="-150" baseline="-14285" dirty="0">
                <a:solidFill>
                  <a:srgbClr val="FFFFFF"/>
                </a:solidFill>
                <a:latin typeface="Trebuchet MS"/>
                <a:cs typeface="Trebuchet MS"/>
              </a:rPr>
              <a:t>06.</a:t>
            </a:r>
            <a:r>
              <a:rPr sz="10500" b="1" spc="-622" baseline="-14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155" dirty="0">
                <a:solidFill>
                  <a:srgbClr val="FFFFFF"/>
                </a:solidFill>
                <a:latin typeface="Tahoma"/>
                <a:cs typeface="Tahoma"/>
              </a:rPr>
              <a:t>CSS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6907" y="2636059"/>
            <a:ext cx="26447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295" dirty="0">
                <a:solidFill>
                  <a:srgbClr val="FFFFFF"/>
                </a:solidFill>
                <a:latin typeface="Tahoma"/>
                <a:cs typeface="Tahoma"/>
              </a:rPr>
              <a:t>FLASK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8552" y="2518418"/>
            <a:ext cx="57607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0" b="1" spc="-240" baseline="-25793" dirty="0">
                <a:solidFill>
                  <a:srgbClr val="FFFFFF"/>
                </a:solidFill>
                <a:latin typeface="Trebuchet MS"/>
                <a:cs typeface="Trebuchet MS"/>
              </a:rPr>
              <a:t>02.</a:t>
            </a:r>
            <a:r>
              <a:rPr sz="10500" b="1" spc="-869" baseline="-2579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50" dirty="0">
                <a:solidFill>
                  <a:srgbClr val="FFFFFF"/>
                </a:solidFill>
                <a:latin typeface="Tahoma"/>
                <a:cs typeface="Tahoma"/>
              </a:rPr>
              <a:t>MetaMask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0578" y="3636968"/>
            <a:ext cx="5999480" cy="6616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600"/>
              </a:spcBef>
            </a:pPr>
            <a:r>
              <a:rPr sz="2300" spc="8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300" spc="10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routing.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96250" y="3592234"/>
            <a:ext cx="6003290" cy="33851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600"/>
              </a:spcBef>
            </a:pPr>
            <a:r>
              <a:rPr sz="2300" spc="45" dirty="0">
                <a:solidFill>
                  <a:srgbClr val="FFFFFF"/>
                </a:solidFill>
                <a:latin typeface="Verdana"/>
                <a:cs typeface="Verdana"/>
              </a:rPr>
              <a:t>MetaMaskbrowser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extension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allows users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Ethereum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wallets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300">
              <a:latin typeface="Verdana"/>
              <a:cs typeface="Verdana"/>
            </a:endParaRPr>
          </a:p>
          <a:p>
            <a:pPr marL="34290">
              <a:lnSpc>
                <a:spcPct val="100000"/>
              </a:lnSpc>
              <a:spcBef>
                <a:spcPts val="5"/>
              </a:spcBef>
            </a:pPr>
            <a:r>
              <a:rPr sz="6000" b="1" spc="65" dirty="0">
                <a:solidFill>
                  <a:srgbClr val="FFFFFF"/>
                </a:solidFill>
                <a:latin typeface="Tahoma"/>
                <a:cs typeface="Tahoma"/>
              </a:rPr>
              <a:t>web3.js</a:t>
            </a:r>
            <a:endParaRPr sz="6000">
              <a:latin typeface="Tahoma"/>
              <a:cs typeface="Tahoma"/>
            </a:endParaRPr>
          </a:p>
          <a:p>
            <a:pPr marL="55880" marR="439420">
              <a:lnSpc>
                <a:spcPts val="2250"/>
              </a:lnSpc>
              <a:spcBef>
                <a:spcPts val="850"/>
              </a:spcBef>
            </a:pP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300" spc="50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APIs</a:t>
            </a:r>
            <a:r>
              <a:rPr sz="23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23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Ethereum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blockchain.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6907" y="4746588"/>
            <a:ext cx="5966460" cy="2327910"/>
          </a:xfrm>
          <a:prstGeom prst="rect">
            <a:avLst/>
          </a:prstGeom>
        </p:spPr>
        <p:txBody>
          <a:bodyPr vert="horz" wrap="square" lIns="0" tIns="3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0"/>
              </a:spcBef>
            </a:pPr>
            <a:r>
              <a:rPr sz="6000" b="1" spc="200" dirty="0">
                <a:solidFill>
                  <a:srgbClr val="FFFFFF"/>
                </a:solidFill>
                <a:latin typeface="Tahoma"/>
                <a:cs typeface="Tahoma"/>
              </a:rPr>
              <a:t>JavaScript</a:t>
            </a:r>
            <a:endParaRPr sz="6000">
              <a:latin typeface="Tahoma"/>
              <a:cs typeface="Tahoma"/>
            </a:endParaRPr>
          </a:p>
          <a:p>
            <a:pPr marL="12700" marR="5080">
              <a:lnSpc>
                <a:spcPts val="2250"/>
              </a:lnSpc>
              <a:spcBef>
                <a:spcPts val="1515"/>
              </a:spcBef>
            </a:pP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sz="23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commonly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interact </a:t>
            </a:r>
            <a:r>
              <a:rPr sz="2300" spc="8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Ethereum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blockchain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through </a:t>
            </a:r>
            <a:r>
              <a:rPr sz="2300" spc="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Verdana"/>
                <a:cs typeface="Verdana"/>
              </a:rPr>
              <a:t>web3.js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61846" y="8886254"/>
            <a:ext cx="22250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styling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8773" y="8901923"/>
            <a:ext cx="5424805" cy="6616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600"/>
              </a:spcBef>
            </a:pP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markup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pages.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2609724"/>
            <a:ext cx="16229965" cy="1124585"/>
          </a:xfrm>
          <a:custGeom>
            <a:avLst/>
            <a:gdLst/>
            <a:ahLst/>
            <a:cxnLst/>
            <a:rect l="l" t="t" r="r" b="b"/>
            <a:pathLst>
              <a:path w="16229965" h="1124585">
                <a:moveTo>
                  <a:pt x="15992473" y="1124454"/>
                </a:moveTo>
                <a:lnTo>
                  <a:pt x="238124" y="1124454"/>
                </a:lnTo>
                <a:lnTo>
                  <a:pt x="190134" y="1119616"/>
                </a:lnTo>
                <a:lnTo>
                  <a:pt x="145436" y="1105740"/>
                </a:lnTo>
                <a:lnTo>
                  <a:pt x="104987" y="1083785"/>
                </a:lnTo>
                <a:lnTo>
                  <a:pt x="69745" y="1054708"/>
                </a:lnTo>
                <a:lnTo>
                  <a:pt x="40668" y="1019466"/>
                </a:lnTo>
                <a:lnTo>
                  <a:pt x="18713" y="979018"/>
                </a:lnTo>
                <a:lnTo>
                  <a:pt x="4837" y="934319"/>
                </a:lnTo>
                <a:lnTo>
                  <a:pt x="0" y="886328"/>
                </a:lnTo>
                <a:lnTo>
                  <a:pt x="0" y="238125"/>
                </a:lnTo>
                <a:lnTo>
                  <a:pt x="4837" y="190134"/>
                </a:lnTo>
                <a:lnTo>
                  <a:pt x="18713" y="145436"/>
                </a:lnTo>
                <a:lnTo>
                  <a:pt x="40668" y="104987"/>
                </a:lnTo>
                <a:lnTo>
                  <a:pt x="69745" y="69745"/>
                </a:lnTo>
                <a:lnTo>
                  <a:pt x="104987" y="40668"/>
                </a:lnTo>
                <a:lnTo>
                  <a:pt x="145436" y="18713"/>
                </a:lnTo>
                <a:lnTo>
                  <a:pt x="190134" y="4837"/>
                </a:lnTo>
                <a:lnTo>
                  <a:pt x="238124" y="0"/>
                </a:lnTo>
                <a:lnTo>
                  <a:pt x="15992473" y="0"/>
                </a:lnTo>
                <a:lnTo>
                  <a:pt x="16040463" y="4837"/>
                </a:lnTo>
                <a:lnTo>
                  <a:pt x="16085162" y="18713"/>
                </a:lnTo>
                <a:lnTo>
                  <a:pt x="16125611" y="40668"/>
                </a:lnTo>
                <a:lnTo>
                  <a:pt x="16160853" y="69745"/>
                </a:lnTo>
                <a:lnTo>
                  <a:pt x="16189930" y="104987"/>
                </a:lnTo>
                <a:lnTo>
                  <a:pt x="16211885" y="145436"/>
                </a:lnTo>
                <a:lnTo>
                  <a:pt x="16225760" y="190134"/>
                </a:lnTo>
                <a:lnTo>
                  <a:pt x="16229913" y="231325"/>
                </a:lnTo>
                <a:lnTo>
                  <a:pt x="16229913" y="893128"/>
                </a:lnTo>
                <a:lnTo>
                  <a:pt x="16225760" y="934319"/>
                </a:lnTo>
                <a:lnTo>
                  <a:pt x="16211885" y="979018"/>
                </a:lnTo>
                <a:lnTo>
                  <a:pt x="16189930" y="1019466"/>
                </a:lnTo>
                <a:lnTo>
                  <a:pt x="16160853" y="1054708"/>
                </a:lnTo>
                <a:lnTo>
                  <a:pt x="16125611" y="1083785"/>
                </a:lnTo>
                <a:lnTo>
                  <a:pt x="16085162" y="1105740"/>
                </a:lnTo>
                <a:lnTo>
                  <a:pt x="16040463" y="1119616"/>
                </a:lnTo>
                <a:lnTo>
                  <a:pt x="15992473" y="1124454"/>
                </a:lnTo>
                <a:close/>
              </a:path>
            </a:pathLst>
          </a:custGeom>
          <a:solidFill>
            <a:srgbClr val="538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99" y="4096127"/>
            <a:ext cx="16229965" cy="1124585"/>
          </a:xfrm>
          <a:custGeom>
            <a:avLst/>
            <a:gdLst/>
            <a:ahLst/>
            <a:cxnLst/>
            <a:rect l="l" t="t" r="r" b="b"/>
            <a:pathLst>
              <a:path w="16229965" h="1124585">
                <a:moveTo>
                  <a:pt x="15992473" y="1124454"/>
                </a:moveTo>
                <a:lnTo>
                  <a:pt x="238124" y="1124454"/>
                </a:lnTo>
                <a:lnTo>
                  <a:pt x="190134" y="1119616"/>
                </a:lnTo>
                <a:lnTo>
                  <a:pt x="145436" y="1105740"/>
                </a:lnTo>
                <a:lnTo>
                  <a:pt x="104987" y="1083786"/>
                </a:lnTo>
                <a:lnTo>
                  <a:pt x="69745" y="1054708"/>
                </a:lnTo>
                <a:lnTo>
                  <a:pt x="40668" y="1019466"/>
                </a:lnTo>
                <a:lnTo>
                  <a:pt x="18713" y="979018"/>
                </a:lnTo>
                <a:lnTo>
                  <a:pt x="4837" y="934319"/>
                </a:lnTo>
                <a:lnTo>
                  <a:pt x="0" y="886329"/>
                </a:lnTo>
                <a:lnTo>
                  <a:pt x="0" y="238125"/>
                </a:lnTo>
                <a:lnTo>
                  <a:pt x="4837" y="190134"/>
                </a:lnTo>
                <a:lnTo>
                  <a:pt x="18713" y="145436"/>
                </a:lnTo>
                <a:lnTo>
                  <a:pt x="40668" y="104987"/>
                </a:lnTo>
                <a:lnTo>
                  <a:pt x="69745" y="69745"/>
                </a:lnTo>
                <a:lnTo>
                  <a:pt x="104987" y="40668"/>
                </a:lnTo>
                <a:lnTo>
                  <a:pt x="145436" y="18713"/>
                </a:lnTo>
                <a:lnTo>
                  <a:pt x="190134" y="4837"/>
                </a:lnTo>
                <a:lnTo>
                  <a:pt x="238124" y="0"/>
                </a:lnTo>
                <a:lnTo>
                  <a:pt x="15992473" y="0"/>
                </a:lnTo>
                <a:lnTo>
                  <a:pt x="16040463" y="4837"/>
                </a:lnTo>
                <a:lnTo>
                  <a:pt x="16085162" y="18713"/>
                </a:lnTo>
                <a:lnTo>
                  <a:pt x="16125611" y="40668"/>
                </a:lnTo>
                <a:lnTo>
                  <a:pt x="16160853" y="69745"/>
                </a:lnTo>
                <a:lnTo>
                  <a:pt x="16189930" y="104987"/>
                </a:lnTo>
                <a:lnTo>
                  <a:pt x="16211885" y="145436"/>
                </a:lnTo>
                <a:lnTo>
                  <a:pt x="16225760" y="190134"/>
                </a:lnTo>
                <a:lnTo>
                  <a:pt x="16229913" y="231325"/>
                </a:lnTo>
                <a:lnTo>
                  <a:pt x="16229913" y="893128"/>
                </a:lnTo>
                <a:lnTo>
                  <a:pt x="16225760" y="934319"/>
                </a:lnTo>
                <a:lnTo>
                  <a:pt x="16211885" y="979018"/>
                </a:lnTo>
                <a:lnTo>
                  <a:pt x="16189930" y="1019466"/>
                </a:lnTo>
                <a:lnTo>
                  <a:pt x="16160853" y="1054708"/>
                </a:lnTo>
                <a:lnTo>
                  <a:pt x="16125611" y="1083786"/>
                </a:lnTo>
                <a:lnTo>
                  <a:pt x="16085162" y="1105740"/>
                </a:lnTo>
                <a:lnTo>
                  <a:pt x="16040463" y="1119616"/>
                </a:lnTo>
                <a:lnTo>
                  <a:pt x="15992473" y="1124454"/>
                </a:lnTo>
                <a:close/>
              </a:path>
            </a:pathLst>
          </a:custGeom>
          <a:solidFill>
            <a:srgbClr val="09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99" y="5753982"/>
            <a:ext cx="16229965" cy="1124585"/>
          </a:xfrm>
          <a:custGeom>
            <a:avLst/>
            <a:gdLst/>
            <a:ahLst/>
            <a:cxnLst/>
            <a:rect l="l" t="t" r="r" b="b"/>
            <a:pathLst>
              <a:path w="16229965" h="1124584">
                <a:moveTo>
                  <a:pt x="15992473" y="1124454"/>
                </a:moveTo>
                <a:lnTo>
                  <a:pt x="238124" y="1124454"/>
                </a:lnTo>
                <a:lnTo>
                  <a:pt x="190134" y="1119616"/>
                </a:lnTo>
                <a:lnTo>
                  <a:pt x="145436" y="1105741"/>
                </a:lnTo>
                <a:lnTo>
                  <a:pt x="104987" y="1083786"/>
                </a:lnTo>
                <a:lnTo>
                  <a:pt x="69745" y="1054709"/>
                </a:lnTo>
                <a:lnTo>
                  <a:pt x="40668" y="1019467"/>
                </a:lnTo>
                <a:lnTo>
                  <a:pt x="18713" y="979018"/>
                </a:lnTo>
                <a:lnTo>
                  <a:pt x="4837" y="934319"/>
                </a:lnTo>
                <a:lnTo>
                  <a:pt x="0" y="886329"/>
                </a:lnTo>
                <a:lnTo>
                  <a:pt x="0" y="238125"/>
                </a:lnTo>
                <a:lnTo>
                  <a:pt x="4837" y="190134"/>
                </a:lnTo>
                <a:lnTo>
                  <a:pt x="18713" y="145436"/>
                </a:lnTo>
                <a:lnTo>
                  <a:pt x="40668" y="104987"/>
                </a:lnTo>
                <a:lnTo>
                  <a:pt x="69745" y="69745"/>
                </a:lnTo>
                <a:lnTo>
                  <a:pt x="104987" y="40668"/>
                </a:lnTo>
                <a:lnTo>
                  <a:pt x="145436" y="18713"/>
                </a:lnTo>
                <a:lnTo>
                  <a:pt x="190134" y="4837"/>
                </a:lnTo>
                <a:lnTo>
                  <a:pt x="238124" y="0"/>
                </a:lnTo>
                <a:lnTo>
                  <a:pt x="15992473" y="0"/>
                </a:lnTo>
                <a:lnTo>
                  <a:pt x="16040463" y="4837"/>
                </a:lnTo>
                <a:lnTo>
                  <a:pt x="16085162" y="18713"/>
                </a:lnTo>
                <a:lnTo>
                  <a:pt x="16125611" y="40668"/>
                </a:lnTo>
                <a:lnTo>
                  <a:pt x="16160853" y="69745"/>
                </a:lnTo>
                <a:lnTo>
                  <a:pt x="16189930" y="104987"/>
                </a:lnTo>
                <a:lnTo>
                  <a:pt x="16211885" y="145436"/>
                </a:lnTo>
                <a:lnTo>
                  <a:pt x="16225760" y="190134"/>
                </a:lnTo>
                <a:lnTo>
                  <a:pt x="16229913" y="231325"/>
                </a:lnTo>
                <a:lnTo>
                  <a:pt x="16229913" y="893129"/>
                </a:lnTo>
                <a:lnTo>
                  <a:pt x="16225760" y="934319"/>
                </a:lnTo>
                <a:lnTo>
                  <a:pt x="16211885" y="979018"/>
                </a:lnTo>
                <a:lnTo>
                  <a:pt x="16189930" y="1019467"/>
                </a:lnTo>
                <a:lnTo>
                  <a:pt x="16160853" y="1054709"/>
                </a:lnTo>
                <a:lnTo>
                  <a:pt x="16125611" y="1083786"/>
                </a:lnTo>
                <a:lnTo>
                  <a:pt x="16085162" y="1105741"/>
                </a:lnTo>
                <a:lnTo>
                  <a:pt x="16040463" y="1119616"/>
                </a:lnTo>
                <a:lnTo>
                  <a:pt x="15992473" y="1124454"/>
                </a:lnTo>
                <a:close/>
              </a:path>
            </a:pathLst>
          </a:custGeom>
          <a:solidFill>
            <a:srgbClr val="538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699" y="7411835"/>
            <a:ext cx="16229965" cy="1124585"/>
          </a:xfrm>
          <a:custGeom>
            <a:avLst/>
            <a:gdLst/>
            <a:ahLst/>
            <a:cxnLst/>
            <a:rect l="l" t="t" r="r" b="b"/>
            <a:pathLst>
              <a:path w="16229965" h="1124584">
                <a:moveTo>
                  <a:pt x="15992473" y="1124454"/>
                </a:moveTo>
                <a:lnTo>
                  <a:pt x="238124" y="1124454"/>
                </a:lnTo>
                <a:lnTo>
                  <a:pt x="190134" y="1119616"/>
                </a:lnTo>
                <a:lnTo>
                  <a:pt x="145436" y="1105740"/>
                </a:lnTo>
                <a:lnTo>
                  <a:pt x="104987" y="1083786"/>
                </a:lnTo>
                <a:lnTo>
                  <a:pt x="69745" y="1054708"/>
                </a:lnTo>
                <a:lnTo>
                  <a:pt x="40668" y="1019467"/>
                </a:lnTo>
                <a:lnTo>
                  <a:pt x="18713" y="979018"/>
                </a:lnTo>
                <a:lnTo>
                  <a:pt x="4837" y="934319"/>
                </a:lnTo>
                <a:lnTo>
                  <a:pt x="0" y="886328"/>
                </a:lnTo>
                <a:lnTo>
                  <a:pt x="0" y="238125"/>
                </a:lnTo>
                <a:lnTo>
                  <a:pt x="4837" y="190134"/>
                </a:lnTo>
                <a:lnTo>
                  <a:pt x="18713" y="145436"/>
                </a:lnTo>
                <a:lnTo>
                  <a:pt x="40668" y="104987"/>
                </a:lnTo>
                <a:lnTo>
                  <a:pt x="69745" y="69745"/>
                </a:lnTo>
                <a:lnTo>
                  <a:pt x="104987" y="40668"/>
                </a:lnTo>
                <a:lnTo>
                  <a:pt x="145436" y="18713"/>
                </a:lnTo>
                <a:lnTo>
                  <a:pt x="190134" y="4838"/>
                </a:lnTo>
                <a:lnTo>
                  <a:pt x="238124" y="0"/>
                </a:lnTo>
                <a:lnTo>
                  <a:pt x="15992473" y="0"/>
                </a:lnTo>
                <a:lnTo>
                  <a:pt x="16040463" y="4838"/>
                </a:lnTo>
                <a:lnTo>
                  <a:pt x="16085162" y="18713"/>
                </a:lnTo>
                <a:lnTo>
                  <a:pt x="16125611" y="40668"/>
                </a:lnTo>
                <a:lnTo>
                  <a:pt x="16160853" y="69745"/>
                </a:lnTo>
                <a:lnTo>
                  <a:pt x="16189930" y="104987"/>
                </a:lnTo>
                <a:lnTo>
                  <a:pt x="16211885" y="145436"/>
                </a:lnTo>
                <a:lnTo>
                  <a:pt x="16225760" y="190134"/>
                </a:lnTo>
                <a:lnTo>
                  <a:pt x="16229913" y="231325"/>
                </a:lnTo>
                <a:lnTo>
                  <a:pt x="16229913" y="893128"/>
                </a:lnTo>
                <a:lnTo>
                  <a:pt x="16225760" y="934319"/>
                </a:lnTo>
                <a:lnTo>
                  <a:pt x="16211885" y="979018"/>
                </a:lnTo>
                <a:lnTo>
                  <a:pt x="16189930" y="1019467"/>
                </a:lnTo>
                <a:lnTo>
                  <a:pt x="16160853" y="1054708"/>
                </a:lnTo>
                <a:lnTo>
                  <a:pt x="16125611" y="1083786"/>
                </a:lnTo>
                <a:lnTo>
                  <a:pt x="16085162" y="1105740"/>
                </a:lnTo>
                <a:lnTo>
                  <a:pt x="16040463" y="1119616"/>
                </a:lnTo>
                <a:lnTo>
                  <a:pt x="15992473" y="1124454"/>
                </a:lnTo>
                <a:close/>
              </a:path>
            </a:pathLst>
          </a:custGeom>
          <a:solidFill>
            <a:srgbClr val="09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87326" y="781320"/>
            <a:ext cx="923925" cy="1371600"/>
            <a:chOff x="3787326" y="781320"/>
            <a:chExt cx="923925" cy="1371600"/>
          </a:xfrm>
        </p:grpSpPr>
        <p:sp>
          <p:nvSpPr>
            <p:cNvPr id="7" name="object 7"/>
            <p:cNvSpPr/>
            <p:nvPr/>
          </p:nvSpPr>
          <p:spPr>
            <a:xfrm>
              <a:off x="3787317" y="781328"/>
              <a:ext cx="923925" cy="1371600"/>
            </a:xfrm>
            <a:custGeom>
              <a:avLst/>
              <a:gdLst/>
              <a:ahLst/>
              <a:cxnLst/>
              <a:rect l="l" t="t" r="r" b="b"/>
              <a:pathLst>
                <a:path w="923925" h="1371600">
                  <a:moveTo>
                    <a:pt x="828941" y="728433"/>
                  </a:moveTo>
                  <a:lnTo>
                    <a:pt x="827379" y="720712"/>
                  </a:lnTo>
                  <a:lnTo>
                    <a:pt x="823125" y="714400"/>
                  </a:lnTo>
                  <a:lnTo>
                    <a:pt x="816813" y="710145"/>
                  </a:lnTo>
                  <a:lnTo>
                    <a:pt x="809091" y="708583"/>
                  </a:lnTo>
                  <a:lnTo>
                    <a:pt x="400735" y="708583"/>
                  </a:lnTo>
                  <a:lnTo>
                    <a:pt x="393014" y="710145"/>
                  </a:lnTo>
                  <a:lnTo>
                    <a:pt x="386702" y="714400"/>
                  </a:lnTo>
                  <a:lnTo>
                    <a:pt x="382447" y="720712"/>
                  </a:lnTo>
                  <a:lnTo>
                    <a:pt x="380885" y="728433"/>
                  </a:lnTo>
                  <a:lnTo>
                    <a:pt x="382447" y="736155"/>
                  </a:lnTo>
                  <a:lnTo>
                    <a:pt x="386702" y="742467"/>
                  </a:lnTo>
                  <a:lnTo>
                    <a:pt x="393014" y="746721"/>
                  </a:lnTo>
                  <a:lnTo>
                    <a:pt x="400735" y="748284"/>
                  </a:lnTo>
                  <a:lnTo>
                    <a:pt x="809117" y="748284"/>
                  </a:lnTo>
                  <a:lnTo>
                    <a:pt x="816838" y="746721"/>
                  </a:lnTo>
                  <a:lnTo>
                    <a:pt x="823150" y="742467"/>
                  </a:lnTo>
                  <a:lnTo>
                    <a:pt x="827392" y="736155"/>
                  </a:lnTo>
                  <a:lnTo>
                    <a:pt x="828941" y="728433"/>
                  </a:lnTo>
                  <a:close/>
                </a:path>
                <a:path w="923925" h="1371600">
                  <a:moveTo>
                    <a:pt x="828941" y="457784"/>
                  </a:moveTo>
                  <a:lnTo>
                    <a:pt x="827379" y="450062"/>
                  </a:lnTo>
                  <a:lnTo>
                    <a:pt x="823125" y="443750"/>
                  </a:lnTo>
                  <a:lnTo>
                    <a:pt x="816813" y="439496"/>
                  </a:lnTo>
                  <a:lnTo>
                    <a:pt x="809091" y="437946"/>
                  </a:lnTo>
                  <a:lnTo>
                    <a:pt x="400735" y="437946"/>
                  </a:lnTo>
                  <a:lnTo>
                    <a:pt x="393014" y="439496"/>
                  </a:lnTo>
                  <a:lnTo>
                    <a:pt x="386702" y="443750"/>
                  </a:lnTo>
                  <a:lnTo>
                    <a:pt x="382447" y="450062"/>
                  </a:lnTo>
                  <a:lnTo>
                    <a:pt x="380885" y="457784"/>
                  </a:lnTo>
                  <a:lnTo>
                    <a:pt x="382447" y="465505"/>
                  </a:lnTo>
                  <a:lnTo>
                    <a:pt x="386702" y="471817"/>
                  </a:lnTo>
                  <a:lnTo>
                    <a:pt x="393014" y="476072"/>
                  </a:lnTo>
                  <a:lnTo>
                    <a:pt x="400735" y="477634"/>
                  </a:lnTo>
                  <a:lnTo>
                    <a:pt x="809117" y="477634"/>
                  </a:lnTo>
                  <a:lnTo>
                    <a:pt x="816838" y="476072"/>
                  </a:lnTo>
                  <a:lnTo>
                    <a:pt x="823137" y="471817"/>
                  </a:lnTo>
                  <a:lnTo>
                    <a:pt x="827392" y="465505"/>
                  </a:lnTo>
                  <a:lnTo>
                    <a:pt x="828941" y="457784"/>
                  </a:lnTo>
                  <a:close/>
                </a:path>
                <a:path w="923925" h="1371600">
                  <a:moveTo>
                    <a:pt x="923798" y="131025"/>
                  </a:moveTo>
                  <a:lnTo>
                    <a:pt x="922451" y="124396"/>
                  </a:lnTo>
                  <a:lnTo>
                    <a:pt x="911377" y="107988"/>
                  </a:lnTo>
                  <a:lnTo>
                    <a:pt x="894969" y="96926"/>
                  </a:lnTo>
                  <a:lnTo>
                    <a:pt x="886815" y="95275"/>
                  </a:lnTo>
                  <a:lnTo>
                    <a:pt x="886815" y="138010"/>
                  </a:lnTo>
                  <a:lnTo>
                    <a:pt x="886815" y="1328864"/>
                  </a:lnTo>
                  <a:lnTo>
                    <a:pt x="881367" y="1334312"/>
                  </a:lnTo>
                  <a:lnTo>
                    <a:pt x="45148" y="1334312"/>
                  </a:lnTo>
                  <a:lnTo>
                    <a:pt x="39700" y="1328864"/>
                  </a:lnTo>
                  <a:lnTo>
                    <a:pt x="39700" y="138010"/>
                  </a:lnTo>
                  <a:lnTo>
                    <a:pt x="45148" y="132549"/>
                  </a:lnTo>
                  <a:lnTo>
                    <a:pt x="103847" y="132549"/>
                  </a:lnTo>
                  <a:lnTo>
                    <a:pt x="103847" y="205587"/>
                  </a:lnTo>
                  <a:lnTo>
                    <a:pt x="105410" y="213309"/>
                  </a:lnTo>
                  <a:lnTo>
                    <a:pt x="109664" y="219621"/>
                  </a:lnTo>
                  <a:lnTo>
                    <a:pt x="115963" y="223875"/>
                  </a:lnTo>
                  <a:lnTo>
                    <a:pt x="123698" y="225437"/>
                  </a:lnTo>
                  <a:lnTo>
                    <a:pt x="131432" y="223875"/>
                  </a:lnTo>
                  <a:lnTo>
                    <a:pt x="137731" y="219621"/>
                  </a:lnTo>
                  <a:lnTo>
                    <a:pt x="141986" y="213309"/>
                  </a:lnTo>
                  <a:lnTo>
                    <a:pt x="143535" y="205587"/>
                  </a:lnTo>
                  <a:lnTo>
                    <a:pt x="143535" y="132549"/>
                  </a:lnTo>
                  <a:lnTo>
                    <a:pt x="274802" y="132549"/>
                  </a:lnTo>
                  <a:lnTo>
                    <a:pt x="274802" y="205587"/>
                  </a:lnTo>
                  <a:lnTo>
                    <a:pt x="276364" y="213309"/>
                  </a:lnTo>
                  <a:lnTo>
                    <a:pt x="280619" y="219621"/>
                  </a:lnTo>
                  <a:lnTo>
                    <a:pt x="286918" y="223875"/>
                  </a:lnTo>
                  <a:lnTo>
                    <a:pt x="294640" y="225437"/>
                  </a:lnTo>
                  <a:lnTo>
                    <a:pt x="302374" y="223875"/>
                  </a:lnTo>
                  <a:lnTo>
                    <a:pt x="308673" y="219621"/>
                  </a:lnTo>
                  <a:lnTo>
                    <a:pt x="312928" y="213309"/>
                  </a:lnTo>
                  <a:lnTo>
                    <a:pt x="314490" y="205587"/>
                  </a:lnTo>
                  <a:lnTo>
                    <a:pt x="314490" y="132549"/>
                  </a:lnTo>
                  <a:lnTo>
                    <a:pt x="445731" y="132549"/>
                  </a:lnTo>
                  <a:lnTo>
                    <a:pt x="445731" y="205587"/>
                  </a:lnTo>
                  <a:lnTo>
                    <a:pt x="447281" y="213309"/>
                  </a:lnTo>
                  <a:lnTo>
                    <a:pt x="451535" y="219621"/>
                  </a:lnTo>
                  <a:lnTo>
                    <a:pt x="457847" y="223875"/>
                  </a:lnTo>
                  <a:lnTo>
                    <a:pt x="465569" y="225437"/>
                  </a:lnTo>
                  <a:lnTo>
                    <a:pt x="473303" y="223875"/>
                  </a:lnTo>
                  <a:lnTo>
                    <a:pt x="479615" y="219621"/>
                  </a:lnTo>
                  <a:lnTo>
                    <a:pt x="483870" y="213309"/>
                  </a:lnTo>
                  <a:lnTo>
                    <a:pt x="485419" y="205587"/>
                  </a:lnTo>
                  <a:lnTo>
                    <a:pt x="485419" y="132549"/>
                  </a:lnTo>
                  <a:lnTo>
                    <a:pt x="616673" y="132549"/>
                  </a:lnTo>
                  <a:lnTo>
                    <a:pt x="616673" y="205587"/>
                  </a:lnTo>
                  <a:lnTo>
                    <a:pt x="618236" y="213309"/>
                  </a:lnTo>
                  <a:lnTo>
                    <a:pt x="622490" y="219621"/>
                  </a:lnTo>
                  <a:lnTo>
                    <a:pt x="628802" y="223875"/>
                  </a:lnTo>
                  <a:lnTo>
                    <a:pt x="636524" y="225437"/>
                  </a:lnTo>
                  <a:lnTo>
                    <a:pt x="644245" y="223875"/>
                  </a:lnTo>
                  <a:lnTo>
                    <a:pt x="650557" y="219621"/>
                  </a:lnTo>
                  <a:lnTo>
                    <a:pt x="654812" y="213309"/>
                  </a:lnTo>
                  <a:lnTo>
                    <a:pt x="656374" y="205587"/>
                  </a:lnTo>
                  <a:lnTo>
                    <a:pt x="656374" y="132549"/>
                  </a:lnTo>
                  <a:lnTo>
                    <a:pt x="787603" y="132549"/>
                  </a:lnTo>
                  <a:lnTo>
                    <a:pt x="787603" y="205587"/>
                  </a:lnTo>
                  <a:lnTo>
                    <a:pt x="789165" y="213309"/>
                  </a:lnTo>
                  <a:lnTo>
                    <a:pt x="793419" y="219621"/>
                  </a:lnTo>
                  <a:lnTo>
                    <a:pt x="799731" y="223875"/>
                  </a:lnTo>
                  <a:lnTo>
                    <a:pt x="807453" y="225437"/>
                  </a:lnTo>
                  <a:lnTo>
                    <a:pt x="815187" y="223875"/>
                  </a:lnTo>
                  <a:lnTo>
                    <a:pt x="821499" y="219621"/>
                  </a:lnTo>
                  <a:lnTo>
                    <a:pt x="825741" y="213309"/>
                  </a:lnTo>
                  <a:lnTo>
                    <a:pt x="827303" y="205587"/>
                  </a:lnTo>
                  <a:lnTo>
                    <a:pt x="827303" y="132549"/>
                  </a:lnTo>
                  <a:lnTo>
                    <a:pt x="881367" y="132549"/>
                  </a:lnTo>
                  <a:lnTo>
                    <a:pt x="886815" y="138010"/>
                  </a:lnTo>
                  <a:lnTo>
                    <a:pt x="886815" y="95275"/>
                  </a:lnTo>
                  <a:lnTo>
                    <a:pt x="874915" y="92862"/>
                  </a:lnTo>
                  <a:lnTo>
                    <a:pt x="827303" y="92862"/>
                  </a:lnTo>
                  <a:lnTo>
                    <a:pt x="827303" y="19850"/>
                  </a:lnTo>
                  <a:lnTo>
                    <a:pt x="825741" y="12128"/>
                  </a:lnTo>
                  <a:lnTo>
                    <a:pt x="821486" y="5816"/>
                  </a:lnTo>
                  <a:lnTo>
                    <a:pt x="815174" y="1562"/>
                  </a:lnTo>
                  <a:lnTo>
                    <a:pt x="807453" y="0"/>
                  </a:lnTo>
                  <a:lnTo>
                    <a:pt x="799731" y="1562"/>
                  </a:lnTo>
                  <a:lnTo>
                    <a:pt x="793419" y="5816"/>
                  </a:lnTo>
                  <a:lnTo>
                    <a:pt x="789165" y="12128"/>
                  </a:lnTo>
                  <a:lnTo>
                    <a:pt x="787603" y="19850"/>
                  </a:lnTo>
                  <a:lnTo>
                    <a:pt x="787603" y="92862"/>
                  </a:lnTo>
                  <a:lnTo>
                    <a:pt x="656374" y="92862"/>
                  </a:lnTo>
                  <a:lnTo>
                    <a:pt x="656374" y="19850"/>
                  </a:lnTo>
                  <a:lnTo>
                    <a:pt x="654812" y="12128"/>
                  </a:lnTo>
                  <a:lnTo>
                    <a:pt x="650557" y="5816"/>
                  </a:lnTo>
                  <a:lnTo>
                    <a:pt x="644245" y="1562"/>
                  </a:lnTo>
                  <a:lnTo>
                    <a:pt x="636524" y="0"/>
                  </a:lnTo>
                  <a:lnTo>
                    <a:pt x="628802" y="1562"/>
                  </a:lnTo>
                  <a:lnTo>
                    <a:pt x="622490" y="5816"/>
                  </a:lnTo>
                  <a:lnTo>
                    <a:pt x="618236" y="12128"/>
                  </a:lnTo>
                  <a:lnTo>
                    <a:pt x="616673" y="19850"/>
                  </a:lnTo>
                  <a:lnTo>
                    <a:pt x="616673" y="92862"/>
                  </a:lnTo>
                  <a:lnTo>
                    <a:pt x="485419" y="92862"/>
                  </a:lnTo>
                  <a:lnTo>
                    <a:pt x="485419" y="19850"/>
                  </a:lnTo>
                  <a:lnTo>
                    <a:pt x="483857" y="12128"/>
                  </a:lnTo>
                  <a:lnTo>
                    <a:pt x="479602" y="5816"/>
                  </a:lnTo>
                  <a:lnTo>
                    <a:pt x="473290" y="1562"/>
                  </a:lnTo>
                  <a:lnTo>
                    <a:pt x="465569" y="0"/>
                  </a:lnTo>
                  <a:lnTo>
                    <a:pt x="457847" y="1562"/>
                  </a:lnTo>
                  <a:lnTo>
                    <a:pt x="451535" y="5816"/>
                  </a:lnTo>
                  <a:lnTo>
                    <a:pt x="447281" y="12128"/>
                  </a:lnTo>
                  <a:lnTo>
                    <a:pt x="445731" y="19850"/>
                  </a:lnTo>
                  <a:lnTo>
                    <a:pt x="445731" y="92862"/>
                  </a:lnTo>
                  <a:lnTo>
                    <a:pt x="314490" y="92862"/>
                  </a:lnTo>
                  <a:lnTo>
                    <a:pt x="314490" y="19850"/>
                  </a:lnTo>
                  <a:lnTo>
                    <a:pt x="312928" y="12128"/>
                  </a:lnTo>
                  <a:lnTo>
                    <a:pt x="308673" y="5816"/>
                  </a:lnTo>
                  <a:lnTo>
                    <a:pt x="302374" y="1562"/>
                  </a:lnTo>
                  <a:lnTo>
                    <a:pt x="294640" y="0"/>
                  </a:lnTo>
                  <a:lnTo>
                    <a:pt x="286918" y="1562"/>
                  </a:lnTo>
                  <a:lnTo>
                    <a:pt x="280619" y="5816"/>
                  </a:lnTo>
                  <a:lnTo>
                    <a:pt x="276364" y="12128"/>
                  </a:lnTo>
                  <a:lnTo>
                    <a:pt x="274802" y="19850"/>
                  </a:lnTo>
                  <a:lnTo>
                    <a:pt x="274802" y="92862"/>
                  </a:lnTo>
                  <a:lnTo>
                    <a:pt x="143535" y="92862"/>
                  </a:lnTo>
                  <a:lnTo>
                    <a:pt x="143535" y="19850"/>
                  </a:lnTo>
                  <a:lnTo>
                    <a:pt x="141973" y="12128"/>
                  </a:lnTo>
                  <a:lnTo>
                    <a:pt x="137718" y="5816"/>
                  </a:lnTo>
                  <a:lnTo>
                    <a:pt x="131419" y="1562"/>
                  </a:lnTo>
                  <a:lnTo>
                    <a:pt x="123698" y="0"/>
                  </a:lnTo>
                  <a:lnTo>
                    <a:pt x="115963" y="1562"/>
                  </a:lnTo>
                  <a:lnTo>
                    <a:pt x="109664" y="5816"/>
                  </a:lnTo>
                  <a:lnTo>
                    <a:pt x="105410" y="12128"/>
                  </a:lnTo>
                  <a:lnTo>
                    <a:pt x="103847" y="19850"/>
                  </a:lnTo>
                  <a:lnTo>
                    <a:pt x="103847" y="92862"/>
                  </a:lnTo>
                  <a:lnTo>
                    <a:pt x="51600" y="92862"/>
                  </a:lnTo>
                  <a:lnTo>
                    <a:pt x="31546" y="96926"/>
                  </a:lnTo>
                  <a:lnTo>
                    <a:pt x="15138" y="107988"/>
                  </a:lnTo>
                  <a:lnTo>
                    <a:pt x="4064" y="124396"/>
                  </a:lnTo>
                  <a:lnTo>
                    <a:pt x="0" y="144462"/>
                  </a:lnTo>
                  <a:lnTo>
                    <a:pt x="0" y="1322400"/>
                  </a:lnTo>
                  <a:lnTo>
                    <a:pt x="4064" y="1342466"/>
                  </a:lnTo>
                  <a:lnTo>
                    <a:pt x="15138" y="1358874"/>
                  </a:lnTo>
                  <a:lnTo>
                    <a:pt x="31546" y="1369949"/>
                  </a:lnTo>
                  <a:lnTo>
                    <a:pt x="39712" y="1371600"/>
                  </a:lnTo>
                  <a:lnTo>
                    <a:pt x="886815" y="1371600"/>
                  </a:lnTo>
                  <a:lnTo>
                    <a:pt x="894981" y="1369949"/>
                  </a:lnTo>
                  <a:lnTo>
                    <a:pt x="911390" y="1358874"/>
                  </a:lnTo>
                  <a:lnTo>
                    <a:pt x="922451" y="1342466"/>
                  </a:lnTo>
                  <a:lnTo>
                    <a:pt x="923798" y="1335849"/>
                  </a:lnTo>
                  <a:lnTo>
                    <a:pt x="923798" y="1334312"/>
                  </a:lnTo>
                  <a:lnTo>
                    <a:pt x="923798" y="132549"/>
                  </a:lnTo>
                  <a:lnTo>
                    <a:pt x="923798" y="131025"/>
                  </a:lnTo>
                  <a:close/>
                </a:path>
              </a:pathLst>
            </a:custGeom>
            <a:solidFill>
              <a:srgbClr val="313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896" y="1148765"/>
              <a:ext cx="244163" cy="2368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4896" y="1421180"/>
              <a:ext cx="244223" cy="236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4896" y="1693647"/>
              <a:ext cx="244223" cy="2368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68203" y="1309216"/>
              <a:ext cx="448309" cy="581025"/>
            </a:xfrm>
            <a:custGeom>
              <a:avLst/>
              <a:gdLst/>
              <a:ahLst/>
              <a:cxnLst/>
              <a:rect l="l" t="t" r="r" b="b"/>
              <a:pathLst>
                <a:path w="448310" h="581025">
                  <a:moveTo>
                    <a:pt x="314528" y="560844"/>
                  </a:moveTo>
                  <a:lnTo>
                    <a:pt x="312966" y="553123"/>
                  </a:lnTo>
                  <a:lnTo>
                    <a:pt x="308711" y="546811"/>
                  </a:lnTo>
                  <a:lnTo>
                    <a:pt x="302399" y="542556"/>
                  </a:lnTo>
                  <a:lnTo>
                    <a:pt x="294678" y="540994"/>
                  </a:lnTo>
                  <a:lnTo>
                    <a:pt x="19850" y="540994"/>
                  </a:lnTo>
                  <a:lnTo>
                    <a:pt x="12128" y="542556"/>
                  </a:lnTo>
                  <a:lnTo>
                    <a:pt x="5816" y="546811"/>
                  </a:lnTo>
                  <a:lnTo>
                    <a:pt x="1562" y="553123"/>
                  </a:lnTo>
                  <a:lnTo>
                    <a:pt x="0" y="560844"/>
                  </a:lnTo>
                  <a:lnTo>
                    <a:pt x="1562" y="568566"/>
                  </a:lnTo>
                  <a:lnTo>
                    <a:pt x="5816" y="574878"/>
                  </a:lnTo>
                  <a:lnTo>
                    <a:pt x="12128" y="579132"/>
                  </a:lnTo>
                  <a:lnTo>
                    <a:pt x="19850" y="580694"/>
                  </a:lnTo>
                  <a:lnTo>
                    <a:pt x="294703" y="580694"/>
                  </a:lnTo>
                  <a:lnTo>
                    <a:pt x="302425" y="579132"/>
                  </a:lnTo>
                  <a:lnTo>
                    <a:pt x="308724" y="574878"/>
                  </a:lnTo>
                  <a:lnTo>
                    <a:pt x="312966" y="568566"/>
                  </a:lnTo>
                  <a:lnTo>
                    <a:pt x="314528" y="560844"/>
                  </a:lnTo>
                  <a:close/>
                </a:path>
                <a:path w="448310" h="581025">
                  <a:moveTo>
                    <a:pt x="314528" y="290360"/>
                  </a:moveTo>
                  <a:lnTo>
                    <a:pt x="312966" y="282638"/>
                  </a:lnTo>
                  <a:lnTo>
                    <a:pt x="308711" y="276326"/>
                  </a:lnTo>
                  <a:lnTo>
                    <a:pt x="302399" y="272072"/>
                  </a:lnTo>
                  <a:lnTo>
                    <a:pt x="294678" y="270510"/>
                  </a:lnTo>
                  <a:lnTo>
                    <a:pt x="19850" y="270510"/>
                  </a:lnTo>
                  <a:lnTo>
                    <a:pt x="12128" y="272072"/>
                  </a:lnTo>
                  <a:lnTo>
                    <a:pt x="5816" y="276326"/>
                  </a:lnTo>
                  <a:lnTo>
                    <a:pt x="1562" y="282638"/>
                  </a:lnTo>
                  <a:lnTo>
                    <a:pt x="0" y="290360"/>
                  </a:lnTo>
                  <a:lnTo>
                    <a:pt x="1562" y="298081"/>
                  </a:lnTo>
                  <a:lnTo>
                    <a:pt x="5816" y="304393"/>
                  </a:lnTo>
                  <a:lnTo>
                    <a:pt x="12128" y="308648"/>
                  </a:lnTo>
                  <a:lnTo>
                    <a:pt x="19850" y="310210"/>
                  </a:lnTo>
                  <a:lnTo>
                    <a:pt x="294703" y="310210"/>
                  </a:lnTo>
                  <a:lnTo>
                    <a:pt x="302425" y="308648"/>
                  </a:lnTo>
                  <a:lnTo>
                    <a:pt x="308724" y="304393"/>
                  </a:lnTo>
                  <a:lnTo>
                    <a:pt x="312966" y="298081"/>
                  </a:lnTo>
                  <a:lnTo>
                    <a:pt x="314528" y="290360"/>
                  </a:lnTo>
                  <a:close/>
                </a:path>
                <a:path w="448310" h="581025">
                  <a:moveTo>
                    <a:pt x="314528" y="19850"/>
                  </a:moveTo>
                  <a:lnTo>
                    <a:pt x="312966" y="12128"/>
                  </a:lnTo>
                  <a:lnTo>
                    <a:pt x="308711" y="5816"/>
                  </a:lnTo>
                  <a:lnTo>
                    <a:pt x="302399" y="1562"/>
                  </a:lnTo>
                  <a:lnTo>
                    <a:pt x="294678" y="0"/>
                  </a:lnTo>
                  <a:lnTo>
                    <a:pt x="19850" y="0"/>
                  </a:lnTo>
                  <a:lnTo>
                    <a:pt x="12128" y="1562"/>
                  </a:lnTo>
                  <a:lnTo>
                    <a:pt x="5816" y="5816"/>
                  </a:lnTo>
                  <a:lnTo>
                    <a:pt x="1562" y="12128"/>
                  </a:lnTo>
                  <a:lnTo>
                    <a:pt x="0" y="19850"/>
                  </a:lnTo>
                  <a:lnTo>
                    <a:pt x="1562" y="27571"/>
                  </a:lnTo>
                  <a:lnTo>
                    <a:pt x="5816" y="33883"/>
                  </a:lnTo>
                  <a:lnTo>
                    <a:pt x="12128" y="38138"/>
                  </a:lnTo>
                  <a:lnTo>
                    <a:pt x="19850" y="39700"/>
                  </a:lnTo>
                  <a:lnTo>
                    <a:pt x="294703" y="39700"/>
                  </a:lnTo>
                  <a:lnTo>
                    <a:pt x="302425" y="38138"/>
                  </a:lnTo>
                  <a:lnTo>
                    <a:pt x="308724" y="33883"/>
                  </a:lnTo>
                  <a:lnTo>
                    <a:pt x="312966" y="27571"/>
                  </a:lnTo>
                  <a:lnTo>
                    <a:pt x="314528" y="19850"/>
                  </a:lnTo>
                  <a:close/>
                </a:path>
                <a:path w="448310" h="581025">
                  <a:moveTo>
                    <a:pt x="448056" y="471182"/>
                  </a:moveTo>
                  <a:lnTo>
                    <a:pt x="446493" y="463461"/>
                  </a:lnTo>
                  <a:lnTo>
                    <a:pt x="442239" y="457149"/>
                  </a:lnTo>
                  <a:lnTo>
                    <a:pt x="435927" y="452894"/>
                  </a:lnTo>
                  <a:lnTo>
                    <a:pt x="428205" y="451332"/>
                  </a:lnTo>
                  <a:lnTo>
                    <a:pt x="19850" y="451332"/>
                  </a:lnTo>
                  <a:lnTo>
                    <a:pt x="12128" y="452894"/>
                  </a:lnTo>
                  <a:lnTo>
                    <a:pt x="5816" y="457149"/>
                  </a:lnTo>
                  <a:lnTo>
                    <a:pt x="1562" y="463461"/>
                  </a:lnTo>
                  <a:lnTo>
                    <a:pt x="0" y="471182"/>
                  </a:lnTo>
                  <a:lnTo>
                    <a:pt x="1562" y="478904"/>
                  </a:lnTo>
                  <a:lnTo>
                    <a:pt x="5816" y="485216"/>
                  </a:lnTo>
                  <a:lnTo>
                    <a:pt x="12128" y="489470"/>
                  </a:lnTo>
                  <a:lnTo>
                    <a:pt x="19850" y="491032"/>
                  </a:lnTo>
                  <a:lnTo>
                    <a:pt x="428231" y="491032"/>
                  </a:lnTo>
                  <a:lnTo>
                    <a:pt x="435952" y="489470"/>
                  </a:lnTo>
                  <a:lnTo>
                    <a:pt x="442252" y="485216"/>
                  </a:lnTo>
                  <a:lnTo>
                    <a:pt x="446506" y="478904"/>
                  </a:lnTo>
                  <a:lnTo>
                    <a:pt x="448056" y="471182"/>
                  </a:lnTo>
                  <a:close/>
                </a:path>
              </a:pathLst>
            </a:custGeom>
            <a:solidFill>
              <a:srgbClr val="313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877" rIns="0" bIns="0" rtlCol="0">
            <a:spAutoFit/>
          </a:bodyPr>
          <a:lstStyle/>
          <a:p>
            <a:pPr marL="4322445">
              <a:lnSpc>
                <a:spcPct val="100000"/>
              </a:lnSpc>
              <a:spcBef>
                <a:spcPts val="100"/>
              </a:spcBef>
            </a:pPr>
            <a:r>
              <a:rPr spc="450" dirty="0">
                <a:solidFill>
                  <a:srgbClr val="3138A7"/>
                </a:solidFill>
              </a:rPr>
              <a:t>KEY</a:t>
            </a:r>
            <a:r>
              <a:rPr spc="350" dirty="0">
                <a:solidFill>
                  <a:srgbClr val="3138A7"/>
                </a:solidFill>
              </a:rPr>
              <a:t> </a:t>
            </a:r>
            <a:r>
              <a:rPr spc="490" dirty="0">
                <a:solidFill>
                  <a:srgbClr val="3138A7"/>
                </a:solidFill>
              </a:rPr>
              <a:t>FEATURES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33526" y="2798854"/>
            <a:ext cx="12021185" cy="543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Decentralized</a:t>
            </a:r>
            <a:r>
              <a:rPr sz="4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ledger</a:t>
            </a:r>
            <a:r>
              <a:rPr sz="4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transparent</a:t>
            </a:r>
            <a:r>
              <a:rPr sz="4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endParaRPr sz="4000">
              <a:latin typeface="Arial"/>
              <a:cs typeface="Arial"/>
            </a:endParaRPr>
          </a:p>
          <a:p>
            <a:pPr marL="12700" marR="5080" algn="ctr">
              <a:lnSpc>
                <a:spcPts val="13019"/>
              </a:lnSpc>
              <a:spcBef>
                <a:spcPts val="635"/>
              </a:spcBef>
            </a:pP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sz="4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MetaMask</a:t>
            </a:r>
            <a:r>
              <a:rPr sz="4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wallet</a:t>
            </a:r>
            <a:r>
              <a:rPr sz="4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User-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sz="4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4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fund</a:t>
            </a:r>
            <a:r>
              <a:rPr sz="4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transfers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4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updates</a:t>
            </a:r>
            <a:r>
              <a:rPr sz="4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4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donation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2609724"/>
            <a:ext cx="16229965" cy="1124585"/>
          </a:xfrm>
          <a:custGeom>
            <a:avLst/>
            <a:gdLst/>
            <a:ahLst/>
            <a:cxnLst/>
            <a:rect l="l" t="t" r="r" b="b"/>
            <a:pathLst>
              <a:path w="16229965" h="1124585">
                <a:moveTo>
                  <a:pt x="15992473" y="1124454"/>
                </a:moveTo>
                <a:lnTo>
                  <a:pt x="238124" y="1124454"/>
                </a:lnTo>
                <a:lnTo>
                  <a:pt x="190134" y="1119616"/>
                </a:lnTo>
                <a:lnTo>
                  <a:pt x="145436" y="1105740"/>
                </a:lnTo>
                <a:lnTo>
                  <a:pt x="104987" y="1083785"/>
                </a:lnTo>
                <a:lnTo>
                  <a:pt x="69745" y="1054708"/>
                </a:lnTo>
                <a:lnTo>
                  <a:pt x="40668" y="1019466"/>
                </a:lnTo>
                <a:lnTo>
                  <a:pt x="18713" y="979018"/>
                </a:lnTo>
                <a:lnTo>
                  <a:pt x="4837" y="934319"/>
                </a:lnTo>
                <a:lnTo>
                  <a:pt x="0" y="886328"/>
                </a:lnTo>
                <a:lnTo>
                  <a:pt x="0" y="238125"/>
                </a:lnTo>
                <a:lnTo>
                  <a:pt x="4837" y="190134"/>
                </a:lnTo>
                <a:lnTo>
                  <a:pt x="18713" y="145436"/>
                </a:lnTo>
                <a:lnTo>
                  <a:pt x="40668" y="104987"/>
                </a:lnTo>
                <a:lnTo>
                  <a:pt x="69745" y="69745"/>
                </a:lnTo>
                <a:lnTo>
                  <a:pt x="104987" y="40668"/>
                </a:lnTo>
                <a:lnTo>
                  <a:pt x="145436" y="18713"/>
                </a:lnTo>
                <a:lnTo>
                  <a:pt x="190134" y="4837"/>
                </a:lnTo>
                <a:lnTo>
                  <a:pt x="238124" y="0"/>
                </a:lnTo>
                <a:lnTo>
                  <a:pt x="15992473" y="0"/>
                </a:lnTo>
                <a:lnTo>
                  <a:pt x="16040463" y="4837"/>
                </a:lnTo>
                <a:lnTo>
                  <a:pt x="16085162" y="18713"/>
                </a:lnTo>
                <a:lnTo>
                  <a:pt x="16125611" y="40668"/>
                </a:lnTo>
                <a:lnTo>
                  <a:pt x="16160853" y="69745"/>
                </a:lnTo>
                <a:lnTo>
                  <a:pt x="16189930" y="104987"/>
                </a:lnTo>
                <a:lnTo>
                  <a:pt x="16211885" y="145436"/>
                </a:lnTo>
                <a:lnTo>
                  <a:pt x="16225760" y="190134"/>
                </a:lnTo>
                <a:lnTo>
                  <a:pt x="16229913" y="231325"/>
                </a:lnTo>
                <a:lnTo>
                  <a:pt x="16229913" y="893128"/>
                </a:lnTo>
                <a:lnTo>
                  <a:pt x="16225760" y="934319"/>
                </a:lnTo>
                <a:lnTo>
                  <a:pt x="16211885" y="979018"/>
                </a:lnTo>
                <a:lnTo>
                  <a:pt x="16189930" y="1019466"/>
                </a:lnTo>
                <a:lnTo>
                  <a:pt x="16160853" y="1054708"/>
                </a:lnTo>
                <a:lnTo>
                  <a:pt x="16125611" y="1083785"/>
                </a:lnTo>
                <a:lnTo>
                  <a:pt x="16085162" y="1105740"/>
                </a:lnTo>
                <a:lnTo>
                  <a:pt x="16040463" y="1119616"/>
                </a:lnTo>
                <a:lnTo>
                  <a:pt x="15992473" y="1124454"/>
                </a:lnTo>
                <a:close/>
              </a:path>
            </a:pathLst>
          </a:custGeom>
          <a:solidFill>
            <a:srgbClr val="38A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99" y="4096127"/>
            <a:ext cx="16229965" cy="1124585"/>
          </a:xfrm>
          <a:custGeom>
            <a:avLst/>
            <a:gdLst/>
            <a:ahLst/>
            <a:cxnLst/>
            <a:rect l="l" t="t" r="r" b="b"/>
            <a:pathLst>
              <a:path w="16229965" h="1124585">
                <a:moveTo>
                  <a:pt x="15992473" y="1124454"/>
                </a:moveTo>
                <a:lnTo>
                  <a:pt x="238124" y="1124454"/>
                </a:lnTo>
                <a:lnTo>
                  <a:pt x="190134" y="1119616"/>
                </a:lnTo>
                <a:lnTo>
                  <a:pt x="145436" y="1105740"/>
                </a:lnTo>
                <a:lnTo>
                  <a:pt x="104987" y="1083786"/>
                </a:lnTo>
                <a:lnTo>
                  <a:pt x="69745" y="1054708"/>
                </a:lnTo>
                <a:lnTo>
                  <a:pt x="40668" y="1019466"/>
                </a:lnTo>
                <a:lnTo>
                  <a:pt x="18713" y="979018"/>
                </a:lnTo>
                <a:lnTo>
                  <a:pt x="4837" y="934319"/>
                </a:lnTo>
                <a:lnTo>
                  <a:pt x="0" y="886329"/>
                </a:lnTo>
                <a:lnTo>
                  <a:pt x="0" y="238125"/>
                </a:lnTo>
                <a:lnTo>
                  <a:pt x="4837" y="190134"/>
                </a:lnTo>
                <a:lnTo>
                  <a:pt x="18713" y="145436"/>
                </a:lnTo>
                <a:lnTo>
                  <a:pt x="40668" y="104987"/>
                </a:lnTo>
                <a:lnTo>
                  <a:pt x="69745" y="69745"/>
                </a:lnTo>
                <a:lnTo>
                  <a:pt x="104987" y="40668"/>
                </a:lnTo>
                <a:lnTo>
                  <a:pt x="145436" y="18713"/>
                </a:lnTo>
                <a:lnTo>
                  <a:pt x="190134" y="4837"/>
                </a:lnTo>
                <a:lnTo>
                  <a:pt x="238124" y="0"/>
                </a:lnTo>
                <a:lnTo>
                  <a:pt x="15992473" y="0"/>
                </a:lnTo>
                <a:lnTo>
                  <a:pt x="16040463" y="4837"/>
                </a:lnTo>
                <a:lnTo>
                  <a:pt x="16085162" y="18713"/>
                </a:lnTo>
                <a:lnTo>
                  <a:pt x="16125611" y="40668"/>
                </a:lnTo>
                <a:lnTo>
                  <a:pt x="16160853" y="69745"/>
                </a:lnTo>
                <a:lnTo>
                  <a:pt x="16189930" y="104987"/>
                </a:lnTo>
                <a:lnTo>
                  <a:pt x="16211885" y="145436"/>
                </a:lnTo>
                <a:lnTo>
                  <a:pt x="16225760" y="190134"/>
                </a:lnTo>
                <a:lnTo>
                  <a:pt x="16229913" y="231325"/>
                </a:lnTo>
                <a:lnTo>
                  <a:pt x="16229913" y="893128"/>
                </a:lnTo>
                <a:lnTo>
                  <a:pt x="16225760" y="934319"/>
                </a:lnTo>
                <a:lnTo>
                  <a:pt x="16211885" y="979018"/>
                </a:lnTo>
                <a:lnTo>
                  <a:pt x="16189930" y="1019466"/>
                </a:lnTo>
                <a:lnTo>
                  <a:pt x="16160853" y="1054708"/>
                </a:lnTo>
                <a:lnTo>
                  <a:pt x="16125611" y="1083786"/>
                </a:lnTo>
                <a:lnTo>
                  <a:pt x="16085162" y="1105740"/>
                </a:lnTo>
                <a:lnTo>
                  <a:pt x="16040463" y="1119616"/>
                </a:lnTo>
                <a:lnTo>
                  <a:pt x="15992473" y="1124454"/>
                </a:lnTo>
                <a:close/>
              </a:path>
            </a:pathLst>
          </a:custGeom>
          <a:solidFill>
            <a:srgbClr val="004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99" y="5753982"/>
            <a:ext cx="16229965" cy="1124585"/>
          </a:xfrm>
          <a:custGeom>
            <a:avLst/>
            <a:gdLst/>
            <a:ahLst/>
            <a:cxnLst/>
            <a:rect l="l" t="t" r="r" b="b"/>
            <a:pathLst>
              <a:path w="16229965" h="1124584">
                <a:moveTo>
                  <a:pt x="15992473" y="1124454"/>
                </a:moveTo>
                <a:lnTo>
                  <a:pt x="238124" y="1124454"/>
                </a:lnTo>
                <a:lnTo>
                  <a:pt x="190134" y="1119616"/>
                </a:lnTo>
                <a:lnTo>
                  <a:pt x="145436" y="1105741"/>
                </a:lnTo>
                <a:lnTo>
                  <a:pt x="104987" y="1083786"/>
                </a:lnTo>
                <a:lnTo>
                  <a:pt x="69745" y="1054709"/>
                </a:lnTo>
                <a:lnTo>
                  <a:pt x="40668" y="1019467"/>
                </a:lnTo>
                <a:lnTo>
                  <a:pt x="18713" y="979018"/>
                </a:lnTo>
                <a:lnTo>
                  <a:pt x="4837" y="934319"/>
                </a:lnTo>
                <a:lnTo>
                  <a:pt x="0" y="886329"/>
                </a:lnTo>
                <a:lnTo>
                  <a:pt x="0" y="238125"/>
                </a:lnTo>
                <a:lnTo>
                  <a:pt x="4837" y="190134"/>
                </a:lnTo>
                <a:lnTo>
                  <a:pt x="18713" y="145436"/>
                </a:lnTo>
                <a:lnTo>
                  <a:pt x="40668" y="104987"/>
                </a:lnTo>
                <a:lnTo>
                  <a:pt x="69745" y="69745"/>
                </a:lnTo>
                <a:lnTo>
                  <a:pt x="104987" y="40668"/>
                </a:lnTo>
                <a:lnTo>
                  <a:pt x="145436" y="18713"/>
                </a:lnTo>
                <a:lnTo>
                  <a:pt x="190134" y="4837"/>
                </a:lnTo>
                <a:lnTo>
                  <a:pt x="238124" y="0"/>
                </a:lnTo>
                <a:lnTo>
                  <a:pt x="15992473" y="0"/>
                </a:lnTo>
                <a:lnTo>
                  <a:pt x="16040463" y="4837"/>
                </a:lnTo>
                <a:lnTo>
                  <a:pt x="16085162" y="18713"/>
                </a:lnTo>
                <a:lnTo>
                  <a:pt x="16125611" y="40668"/>
                </a:lnTo>
                <a:lnTo>
                  <a:pt x="16160853" y="69745"/>
                </a:lnTo>
                <a:lnTo>
                  <a:pt x="16189930" y="104987"/>
                </a:lnTo>
                <a:lnTo>
                  <a:pt x="16211885" y="145436"/>
                </a:lnTo>
                <a:lnTo>
                  <a:pt x="16225760" y="190134"/>
                </a:lnTo>
                <a:lnTo>
                  <a:pt x="16229913" y="231325"/>
                </a:lnTo>
                <a:lnTo>
                  <a:pt x="16229913" y="893129"/>
                </a:lnTo>
                <a:lnTo>
                  <a:pt x="16225760" y="934319"/>
                </a:lnTo>
                <a:lnTo>
                  <a:pt x="16211885" y="979018"/>
                </a:lnTo>
                <a:lnTo>
                  <a:pt x="16189930" y="1019467"/>
                </a:lnTo>
                <a:lnTo>
                  <a:pt x="16160853" y="1054709"/>
                </a:lnTo>
                <a:lnTo>
                  <a:pt x="16125611" y="1083786"/>
                </a:lnTo>
                <a:lnTo>
                  <a:pt x="16085162" y="1105741"/>
                </a:lnTo>
                <a:lnTo>
                  <a:pt x="16040463" y="1119616"/>
                </a:lnTo>
                <a:lnTo>
                  <a:pt x="15992473" y="1124454"/>
                </a:lnTo>
                <a:close/>
              </a:path>
            </a:pathLst>
          </a:custGeom>
          <a:solidFill>
            <a:srgbClr val="38A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699" y="7411835"/>
            <a:ext cx="16229965" cy="1124585"/>
          </a:xfrm>
          <a:custGeom>
            <a:avLst/>
            <a:gdLst/>
            <a:ahLst/>
            <a:cxnLst/>
            <a:rect l="l" t="t" r="r" b="b"/>
            <a:pathLst>
              <a:path w="16229965" h="1124584">
                <a:moveTo>
                  <a:pt x="15992473" y="1124454"/>
                </a:moveTo>
                <a:lnTo>
                  <a:pt x="238124" y="1124454"/>
                </a:lnTo>
                <a:lnTo>
                  <a:pt x="190134" y="1119616"/>
                </a:lnTo>
                <a:lnTo>
                  <a:pt x="145436" y="1105740"/>
                </a:lnTo>
                <a:lnTo>
                  <a:pt x="104987" y="1083786"/>
                </a:lnTo>
                <a:lnTo>
                  <a:pt x="69745" y="1054708"/>
                </a:lnTo>
                <a:lnTo>
                  <a:pt x="40668" y="1019467"/>
                </a:lnTo>
                <a:lnTo>
                  <a:pt x="18713" y="979018"/>
                </a:lnTo>
                <a:lnTo>
                  <a:pt x="4837" y="934319"/>
                </a:lnTo>
                <a:lnTo>
                  <a:pt x="0" y="886328"/>
                </a:lnTo>
                <a:lnTo>
                  <a:pt x="0" y="238125"/>
                </a:lnTo>
                <a:lnTo>
                  <a:pt x="4837" y="190134"/>
                </a:lnTo>
                <a:lnTo>
                  <a:pt x="18713" y="145436"/>
                </a:lnTo>
                <a:lnTo>
                  <a:pt x="40668" y="104987"/>
                </a:lnTo>
                <a:lnTo>
                  <a:pt x="69745" y="69745"/>
                </a:lnTo>
                <a:lnTo>
                  <a:pt x="104987" y="40668"/>
                </a:lnTo>
                <a:lnTo>
                  <a:pt x="145436" y="18713"/>
                </a:lnTo>
                <a:lnTo>
                  <a:pt x="190134" y="4838"/>
                </a:lnTo>
                <a:lnTo>
                  <a:pt x="238124" y="0"/>
                </a:lnTo>
                <a:lnTo>
                  <a:pt x="15992473" y="0"/>
                </a:lnTo>
                <a:lnTo>
                  <a:pt x="16040463" y="4838"/>
                </a:lnTo>
                <a:lnTo>
                  <a:pt x="16085162" y="18713"/>
                </a:lnTo>
                <a:lnTo>
                  <a:pt x="16125611" y="40668"/>
                </a:lnTo>
                <a:lnTo>
                  <a:pt x="16160853" y="69745"/>
                </a:lnTo>
                <a:lnTo>
                  <a:pt x="16189930" y="104987"/>
                </a:lnTo>
                <a:lnTo>
                  <a:pt x="16211885" y="145436"/>
                </a:lnTo>
                <a:lnTo>
                  <a:pt x="16225760" y="190134"/>
                </a:lnTo>
                <a:lnTo>
                  <a:pt x="16229913" y="231325"/>
                </a:lnTo>
                <a:lnTo>
                  <a:pt x="16229913" y="893128"/>
                </a:lnTo>
                <a:lnTo>
                  <a:pt x="16225760" y="934319"/>
                </a:lnTo>
                <a:lnTo>
                  <a:pt x="16211885" y="979018"/>
                </a:lnTo>
                <a:lnTo>
                  <a:pt x="16189930" y="1019467"/>
                </a:lnTo>
                <a:lnTo>
                  <a:pt x="16160853" y="1054708"/>
                </a:lnTo>
                <a:lnTo>
                  <a:pt x="16125611" y="1083786"/>
                </a:lnTo>
                <a:lnTo>
                  <a:pt x="16085162" y="1105740"/>
                </a:lnTo>
                <a:lnTo>
                  <a:pt x="16040463" y="1119616"/>
                </a:lnTo>
                <a:lnTo>
                  <a:pt x="15992473" y="1124454"/>
                </a:lnTo>
                <a:close/>
              </a:path>
            </a:pathLst>
          </a:custGeom>
          <a:solidFill>
            <a:srgbClr val="004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7940" y="828648"/>
            <a:ext cx="1263650" cy="1247775"/>
          </a:xfrm>
          <a:custGeom>
            <a:avLst/>
            <a:gdLst/>
            <a:ahLst/>
            <a:cxnLst/>
            <a:rect l="l" t="t" r="r" b="b"/>
            <a:pathLst>
              <a:path w="1263650" h="1247775">
                <a:moveTo>
                  <a:pt x="442709" y="301840"/>
                </a:moveTo>
                <a:lnTo>
                  <a:pt x="436587" y="267258"/>
                </a:lnTo>
                <a:lnTo>
                  <a:pt x="419658" y="237845"/>
                </a:lnTo>
                <a:lnTo>
                  <a:pt x="394144" y="215785"/>
                </a:lnTo>
                <a:lnTo>
                  <a:pt x="362216" y="203263"/>
                </a:lnTo>
                <a:lnTo>
                  <a:pt x="362216" y="160985"/>
                </a:lnTo>
                <a:lnTo>
                  <a:pt x="321970" y="160985"/>
                </a:lnTo>
                <a:lnTo>
                  <a:pt x="321970" y="201231"/>
                </a:lnTo>
                <a:lnTo>
                  <a:pt x="241477" y="201231"/>
                </a:lnTo>
                <a:lnTo>
                  <a:pt x="241477" y="261594"/>
                </a:lnTo>
                <a:lnTo>
                  <a:pt x="249402" y="300723"/>
                </a:lnTo>
                <a:lnTo>
                  <a:pt x="270979" y="332714"/>
                </a:lnTo>
                <a:lnTo>
                  <a:pt x="302971" y="354291"/>
                </a:lnTo>
                <a:lnTo>
                  <a:pt x="365569" y="366966"/>
                </a:lnTo>
                <a:lnTo>
                  <a:pt x="384759" y="379920"/>
                </a:lnTo>
                <a:lnTo>
                  <a:pt x="397713" y="399110"/>
                </a:lnTo>
                <a:lnTo>
                  <a:pt x="402463" y="422579"/>
                </a:lnTo>
                <a:lnTo>
                  <a:pt x="402463" y="442709"/>
                </a:lnTo>
                <a:lnTo>
                  <a:pt x="342099" y="442709"/>
                </a:lnTo>
                <a:lnTo>
                  <a:pt x="318617" y="437959"/>
                </a:lnTo>
                <a:lnTo>
                  <a:pt x="299427" y="425005"/>
                </a:lnTo>
                <a:lnTo>
                  <a:pt x="286473" y="405815"/>
                </a:lnTo>
                <a:lnTo>
                  <a:pt x="281724" y="382333"/>
                </a:lnTo>
                <a:lnTo>
                  <a:pt x="281724" y="362216"/>
                </a:lnTo>
                <a:lnTo>
                  <a:pt x="241477" y="362216"/>
                </a:lnTo>
                <a:lnTo>
                  <a:pt x="241477" y="382333"/>
                </a:lnTo>
                <a:lnTo>
                  <a:pt x="247611" y="416915"/>
                </a:lnTo>
                <a:lnTo>
                  <a:pt x="264528" y="446341"/>
                </a:lnTo>
                <a:lnTo>
                  <a:pt x="290042" y="468401"/>
                </a:lnTo>
                <a:lnTo>
                  <a:pt x="321970" y="480923"/>
                </a:lnTo>
                <a:lnTo>
                  <a:pt x="321970" y="523201"/>
                </a:lnTo>
                <a:lnTo>
                  <a:pt x="362216" y="523201"/>
                </a:lnTo>
                <a:lnTo>
                  <a:pt x="362216" y="482955"/>
                </a:lnTo>
                <a:lnTo>
                  <a:pt x="442709" y="482955"/>
                </a:lnTo>
                <a:lnTo>
                  <a:pt x="442709" y="422579"/>
                </a:lnTo>
                <a:lnTo>
                  <a:pt x="434797" y="383451"/>
                </a:lnTo>
                <a:lnTo>
                  <a:pt x="413207" y="351472"/>
                </a:lnTo>
                <a:lnTo>
                  <a:pt x="381215" y="329882"/>
                </a:lnTo>
                <a:lnTo>
                  <a:pt x="318617" y="317220"/>
                </a:lnTo>
                <a:lnTo>
                  <a:pt x="299427" y="304266"/>
                </a:lnTo>
                <a:lnTo>
                  <a:pt x="286473" y="285076"/>
                </a:lnTo>
                <a:lnTo>
                  <a:pt x="281724" y="261594"/>
                </a:lnTo>
                <a:lnTo>
                  <a:pt x="281724" y="241477"/>
                </a:lnTo>
                <a:lnTo>
                  <a:pt x="342099" y="241477"/>
                </a:lnTo>
                <a:lnTo>
                  <a:pt x="365569" y="246227"/>
                </a:lnTo>
                <a:lnTo>
                  <a:pt x="384759" y="259181"/>
                </a:lnTo>
                <a:lnTo>
                  <a:pt x="397713" y="278371"/>
                </a:lnTo>
                <a:lnTo>
                  <a:pt x="402463" y="301840"/>
                </a:lnTo>
                <a:lnTo>
                  <a:pt x="402463" y="321970"/>
                </a:lnTo>
                <a:lnTo>
                  <a:pt x="442709" y="321970"/>
                </a:lnTo>
                <a:lnTo>
                  <a:pt x="442709" y="301840"/>
                </a:lnTo>
                <a:close/>
              </a:path>
              <a:path w="1263650" h="1247775">
                <a:moveTo>
                  <a:pt x="684187" y="342087"/>
                </a:moveTo>
                <a:lnTo>
                  <a:pt x="682828" y="321970"/>
                </a:lnTo>
                <a:lnTo>
                  <a:pt x="681062" y="295732"/>
                </a:lnTo>
                <a:lnTo>
                  <a:pt x="672922" y="256019"/>
                </a:lnTo>
                <a:lnTo>
                  <a:pt x="671906" y="251129"/>
                </a:lnTo>
                <a:lnTo>
                  <a:pt x="657263" y="209054"/>
                </a:lnTo>
                <a:lnTo>
                  <a:pt x="649871" y="194348"/>
                </a:lnTo>
                <a:lnTo>
                  <a:pt x="642937" y="180568"/>
                </a:lnTo>
                <a:lnTo>
                  <a:pt x="642937" y="321970"/>
                </a:lnTo>
                <a:lnTo>
                  <a:pt x="642912" y="362216"/>
                </a:lnTo>
                <a:lnTo>
                  <a:pt x="639445" y="391998"/>
                </a:lnTo>
                <a:lnTo>
                  <a:pt x="633158" y="420827"/>
                </a:lnTo>
                <a:lnTo>
                  <a:pt x="624179" y="448551"/>
                </a:lnTo>
                <a:lnTo>
                  <a:pt x="612648" y="475068"/>
                </a:lnTo>
                <a:lnTo>
                  <a:pt x="592747" y="463575"/>
                </a:lnTo>
                <a:lnTo>
                  <a:pt x="592747" y="510032"/>
                </a:lnTo>
                <a:lnTo>
                  <a:pt x="575157" y="533641"/>
                </a:lnTo>
                <a:lnTo>
                  <a:pt x="555409" y="555409"/>
                </a:lnTo>
                <a:lnTo>
                  <a:pt x="533654" y="575157"/>
                </a:lnTo>
                <a:lnTo>
                  <a:pt x="510044" y="592747"/>
                </a:lnTo>
                <a:lnTo>
                  <a:pt x="501370" y="577735"/>
                </a:lnTo>
                <a:lnTo>
                  <a:pt x="493128" y="563448"/>
                </a:lnTo>
                <a:lnTo>
                  <a:pt x="489839" y="557745"/>
                </a:lnTo>
                <a:lnTo>
                  <a:pt x="509104" y="543166"/>
                </a:lnTo>
                <a:lnTo>
                  <a:pt x="526923" y="526910"/>
                </a:lnTo>
                <a:lnTo>
                  <a:pt x="543179" y="509104"/>
                </a:lnTo>
                <a:lnTo>
                  <a:pt x="557758" y="489839"/>
                </a:lnTo>
                <a:lnTo>
                  <a:pt x="592747" y="510032"/>
                </a:lnTo>
                <a:lnTo>
                  <a:pt x="592747" y="463575"/>
                </a:lnTo>
                <a:lnTo>
                  <a:pt x="577735" y="454901"/>
                </a:lnTo>
                <a:lnTo>
                  <a:pt x="587095" y="432930"/>
                </a:lnTo>
                <a:lnTo>
                  <a:pt x="594398" y="410260"/>
                </a:lnTo>
                <a:lnTo>
                  <a:pt x="599643" y="386613"/>
                </a:lnTo>
                <a:lnTo>
                  <a:pt x="602665" y="362216"/>
                </a:lnTo>
                <a:lnTo>
                  <a:pt x="642912" y="362216"/>
                </a:lnTo>
                <a:lnTo>
                  <a:pt x="642912" y="321970"/>
                </a:lnTo>
                <a:lnTo>
                  <a:pt x="602665" y="321970"/>
                </a:lnTo>
                <a:lnTo>
                  <a:pt x="599630" y="297535"/>
                </a:lnTo>
                <a:lnTo>
                  <a:pt x="594398" y="273913"/>
                </a:lnTo>
                <a:lnTo>
                  <a:pt x="587070" y="251129"/>
                </a:lnTo>
                <a:lnTo>
                  <a:pt x="577761" y="229285"/>
                </a:lnTo>
                <a:lnTo>
                  <a:pt x="612673" y="209118"/>
                </a:lnTo>
                <a:lnTo>
                  <a:pt x="624192" y="235623"/>
                </a:lnTo>
                <a:lnTo>
                  <a:pt x="633171" y="263359"/>
                </a:lnTo>
                <a:lnTo>
                  <a:pt x="639470" y="292176"/>
                </a:lnTo>
                <a:lnTo>
                  <a:pt x="642937" y="321970"/>
                </a:lnTo>
                <a:lnTo>
                  <a:pt x="642937" y="180568"/>
                </a:lnTo>
                <a:lnTo>
                  <a:pt x="637413" y="169570"/>
                </a:lnTo>
                <a:lnTo>
                  <a:pt x="612813" y="133172"/>
                </a:lnTo>
                <a:lnTo>
                  <a:pt x="592747" y="110375"/>
                </a:lnTo>
                <a:lnTo>
                  <a:pt x="592747" y="174142"/>
                </a:lnTo>
                <a:lnTo>
                  <a:pt x="563448" y="191071"/>
                </a:lnTo>
                <a:lnTo>
                  <a:pt x="563448" y="342087"/>
                </a:lnTo>
                <a:lnTo>
                  <a:pt x="558939" y="386613"/>
                </a:lnTo>
                <a:lnTo>
                  <a:pt x="546023" y="428167"/>
                </a:lnTo>
                <a:lnTo>
                  <a:pt x="525589" y="465759"/>
                </a:lnTo>
                <a:lnTo>
                  <a:pt x="498538" y="498538"/>
                </a:lnTo>
                <a:lnTo>
                  <a:pt x="475056" y="517931"/>
                </a:lnTo>
                <a:lnTo>
                  <a:pt x="475056" y="612648"/>
                </a:lnTo>
                <a:lnTo>
                  <a:pt x="420865" y="633158"/>
                </a:lnTo>
                <a:lnTo>
                  <a:pt x="362394" y="642912"/>
                </a:lnTo>
                <a:lnTo>
                  <a:pt x="362216" y="642912"/>
                </a:lnTo>
                <a:lnTo>
                  <a:pt x="362216" y="602665"/>
                </a:lnTo>
                <a:lnTo>
                  <a:pt x="386626" y="599630"/>
                </a:lnTo>
                <a:lnTo>
                  <a:pt x="410260" y="594385"/>
                </a:lnTo>
                <a:lnTo>
                  <a:pt x="433070" y="587057"/>
                </a:lnTo>
                <a:lnTo>
                  <a:pt x="454888" y="577761"/>
                </a:lnTo>
                <a:lnTo>
                  <a:pt x="475056" y="612648"/>
                </a:lnTo>
                <a:lnTo>
                  <a:pt x="475056" y="517931"/>
                </a:lnTo>
                <a:lnTo>
                  <a:pt x="465772" y="525589"/>
                </a:lnTo>
                <a:lnTo>
                  <a:pt x="428167" y="546023"/>
                </a:lnTo>
                <a:lnTo>
                  <a:pt x="386651" y="558939"/>
                </a:lnTo>
                <a:lnTo>
                  <a:pt x="342099" y="563448"/>
                </a:lnTo>
                <a:lnTo>
                  <a:pt x="321970" y="561416"/>
                </a:lnTo>
                <a:lnTo>
                  <a:pt x="321970" y="602665"/>
                </a:lnTo>
                <a:lnTo>
                  <a:pt x="321970" y="642912"/>
                </a:lnTo>
                <a:lnTo>
                  <a:pt x="292188" y="639445"/>
                </a:lnTo>
                <a:lnTo>
                  <a:pt x="263359" y="633158"/>
                </a:lnTo>
                <a:lnTo>
                  <a:pt x="235635" y="624179"/>
                </a:lnTo>
                <a:lnTo>
                  <a:pt x="209118" y="612648"/>
                </a:lnTo>
                <a:lnTo>
                  <a:pt x="220611" y="592747"/>
                </a:lnTo>
                <a:lnTo>
                  <a:pt x="229285" y="577735"/>
                </a:lnTo>
                <a:lnTo>
                  <a:pt x="251129" y="587057"/>
                </a:lnTo>
                <a:lnTo>
                  <a:pt x="273913" y="594385"/>
                </a:lnTo>
                <a:lnTo>
                  <a:pt x="297535" y="599630"/>
                </a:lnTo>
                <a:lnTo>
                  <a:pt x="321970" y="602665"/>
                </a:lnTo>
                <a:lnTo>
                  <a:pt x="321970" y="561416"/>
                </a:lnTo>
                <a:lnTo>
                  <a:pt x="297548" y="558939"/>
                </a:lnTo>
                <a:lnTo>
                  <a:pt x="256019" y="546023"/>
                </a:lnTo>
                <a:lnTo>
                  <a:pt x="218427" y="525589"/>
                </a:lnTo>
                <a:lnTo>
                  <a:pt x="194348" y="505726"/>
                </a:lnTo>
                <a:lnTo>
                  <a:pt x="194348" y="557745"/>
                </a:lnTo>
                <a:lnTo>
                  <a:pt x="174142" y="592747"/>
                </a:lnTo>
                <a:lnTo>
                  <a:pt x="150545" y="575157"/>
                </a:lnTo>
                <a:lnTo>
                  <a:pt x="128778" y="555409"/>
                </a:lnTo>
                <a:lnTo>
                  <a:pt x="109029" y="533641"/>
                </a:lnTo>
                <a:lnTo>
                  <a:pt x="91440" y="510032"/>
                </a:lnTo>
                <a:lnTo>
                  <a:pt x="126441" y="489839"/>
                </a:lnTo>
                <a:lnTo>
                  <a:pt x="141020" y="509104"/>
                </a:lnTo>
                <a:lnTo>
                  <a:pt x="157276" y="526910"/>
                </a:lnTo>
                <a:lnTo>
                  <a:pt x="175082" y="543166"/>
                </a:lnTo>
                <a:lnTo>
                  <a:pt x="194348" y="557745"/>
                </a:lnTo>
                <a:lnTo>
                  <a:pt x="194348" y="505726"/>
                </a:lnTo>
                <a:lnTo>
                  <a:pt x="185648" y="498538"/>
                </a:lnTo>
                <a:lnTo>
                  <a:pt x="178473" y="489839"/>
                </a:lnTo>
                <a:lnTo>
                  <a:pt x="138163" y="428167"/>
                </a:lnTo>
                <a:lnTo>
                  <a:pt x="125247" y="386613"/>
                </a:lnTo>
                <a:lnTo>
                  <a:pt x="122783" y="362216"/>
                </a:lnTo>
                <a:lnTo>
                  <a:pt x="120738" y="342087"/>
                </a:lnTo>
                <a:lnTo>
                  <a:pt x="122783" y="321970"/>
                </a:lnTo>
                <a:lnTo>
                  <a:pt x="125247" y="297535"/>
                </a:lnTo>
                <a:lnTo>
                  <a:pt x="138163" y="256019"/>
                </a:lnTo>
                <a:lnTo>
                  <a:pt x="158597" y="218414"/>
                </a:lnTo>
                <a:lnTo>
                  <a:pt x="166331" y="209054"/>
                </a:lnTo>
                <a:lnTo>
                  <a:pt x="178473" y="194348"/>
                </a:lnTo>
                <a:lnTo>
                  <a:pt x="218427" y="158597"/>
                </a:lnTo>
                <a:lnTo>
                  <a:pt x="256019" y="138163"/>
                </a:lnTo>
                <a:lnTo>
                  <a:pt x="297548" y="125247"/>
                </a:lnTo>
                <a:lnTo>
                  <a:pt x="342099" y="120738"/>
                </a:lnTo>
                <a:lnTo>
                  <a:pt x="386651" y="125247"/>
                </a:lnTo>
                <a:lnTo>
                  <a:pt x="428167" y="138163"/>
                </a:lnTo>
                <a:lnTo>
                  <a:pt x="465772" y="158597"/>
                </a:lnTo>
                <a:lnTo>
                  <a:pt x="498538" y="185648"/>
                </a:lnTo>
                <a:lnTo>
                  <a:pt x="525589" y="218414"/>
                </a:lnTo>
                <a:lnTo>
                  <a:pt x="546023" y="256019"/>
                </a:lnTo>
                <a:lnTo>
                  <a:pt x="558939" y="297535"/>
                </a:lnTo>
                <a:lnTo>
                  <a:pt x="563448" y="342087"/>
                </a:lnTo>
                <a:lnTo>
                  <a:pt x="563448" y="191071"/>
                </a:lnTo>
                <a:lnTo>
                  <a:pt x="557758" y="194348"/>
                </a:lnTo>
                <a:lnTo>
                  <a:pt x="543179" y="175082"/>
                </a:lnTo>
                <a:lnTo>
                  <a:pt x="526923" y="157264"/>
                </a:lnTo>
                <a:lnTo>
                  <a:pt x="509104" y="141008"/>
                </a:lnTo>
                <a:lnTo>
                  <a:pt x="489839" y="126428"/>
                </a:lnTo>
                <a:lnTo>
                  <a:pt x="493128" y="120738"/>
                </a:lnTo>
                <a:lnTo>
                  <a:pt x="501383" y="106426"/>
                </a:lnTo>
                <a:lnTo>
                  <a:pt x="510044" y="91440"/>
                </a:lnTo>
                <a:lnTo>
                  <a:pt x="533654" y="109029"/>
                </a:lnTo>
                <a:lnTo>
                  <a:pt x="555409" y="128778"/>
                </a:lnTo>
                <a:lnTo>
                  <a:pt x="575157" y="150533"/>
                </a:lnTo>
                <a:lnTo>
                  <a:pt x="592747" y="174142"/>
                </a:lnTo>
                <a:lnTo>
                  <a:pt x="592747" y="110375"/>
                </a:lnTo>
                <a:lnTo>
                  <a:pt x="583882" y="100304"/>
                </a:lnTo>
                <a:lnTo>
                  <a:pt x="573798" y="91440"/>
                </a:lnTo>
                <a:lnTo>
                  <a:pt x="551014" y="71374"/>
                </a:lnTo>
                <a:lnTo>
                  <a:pt x="514616" y="46774"/>
                </a:lnTo>
                <a:lnTo>
                  <a:pt x="503682" y="41275"/>
                </a:lnTo>
                <a:lnTo>
                  <a:pt x="475132" y="26924"/>
                </a:lnTo>
                <a:lnTo>
                  <a:pt x="475018" y="71513"/>
                </a:lnTo>
                <a:lnTo>
                  <a:pt x="469303" y="81521"/>
                </a:lnTo>
                <a:lnTo>
                  <a:pt x="454914" y="106426"/>
                </a:lnTo>
                <a:lnTo>
                  <a:pt x="433044" y="97116"/>
                </a:lnTo>
                <a:lnTo>
                  <a:pt x="410260" y="89789"/>
                </a:lnTo>
                <a:lnTo>
                  <a:pt x="386626" y="84543"/>
                </a:lnTo>
                <a:lnTo>
                  <a:pt x="362216" y="81521"/>
                </a:lnTo>
                <a:lnTo>
                  <a:pt x="362216" y="41275"/>
                </a:lnTo>
                <a:lnTo>
                  <a:pt x="392010" y="44742"/>
                </a:lnTo>
                <a:lnTo>
                  <a:pt x="420814" y="51028"/>
                </a:lnTo>
                <a:lnTo>
                  <a:pt x="448538" y="59994"/>
                </a:lnTo>
                <a:lnTo>
                  <a:pt x="475018" y="71513"/>
                </a:lnTo>
                <a:lnTo>
                  <a:pt x="475018" y="26885"/>
                </a:lnTo>
                <a:lnTo>
                  <a:pt x="432930" y="12242"/>
                </a:lnTo>
                <a:lnTo>
                  <a:pt x="388454" y="3124"/>
                </a:lnTo>
                <a:lnTo>
                  <a:pt x="342099" y="0"/>
                </a:lnTo>
                <a:lnTo>
                  <a:pt x="321970" y="1358"/>
                </a:lnTo>
                <a:lnTo>
                  <a:pt x="321970" y="41275"/>
                </a:lnTo>
                <a:lnTo>
                  <a:pt x="321970" y="81521"/>
                </a:lnTo>
                <a:lnTo>
                  <a:pt x="297637" y="84543"/>
                </a:lnTo>
                <a:lnTo>
                  <a:pt x="273951" y="89789"/>
                </a:lnTo>
                <a:lnTo>
                  <a:pt x="251129" y="97116"/>
                </a:lnTo>
                <a:lnTo>
                  <a:pt x="229285" y="106426"/>
                </a:lnTo>
                <a:lnTo>
                  <a:pt x="220624" y="91440"/>
                </a:lnTo>
                <a:lnTo>
                  <a:pt x="263359" y="51028"/>
                </a:lnTo>
                <a:lnTo>
                  <a:pt x="321970" y="41275"/>
                </a:lnTo>
                <a:lnTo>
                  <a:pt x="321970" y="1358"/>
                </a:lnTo>
                <a:lnTo>
                  <a:pt x="295732" y="3124"/>
                </a:lnTo>
                <a:lnTo>
                  <a:pt x="251256" y="12242"/>
                </a:lnTo>
                <a:lnTo>
                  <a:pt x="209067" y="26924"/>
                </a:lnTo>
                <a:lnTo>
                  <a:pt x="194348" y="34328"/>
                </a:lnTo>
                <a:lnTo>
                  <a:pt x="194348" y="126428"/>
                </a:lnTo>
                <a:lnTo>
                  <a:pt x="175082" y="141008"/>
                </a:lnTo>
                <a:lnTo>
                  <a:pt x="157276" y="157264"/>
                </a:lnTo>
                <a:lnTo>
                  <a:pt x="141020" y="175082"/>
                </a:lnTo>
                <a:lnTo>
                  <a:pt x="126441" y="194348"/>
                </a:lnTo>
                <a:lnTo>
                  <a:pt x="106451" y="182816"/>
                </a:lnTo>
                <a:lnTo>
                  <a:pt x="106451" y="229285"/>
                </a:lnTo>
                <a:lnTo>
                  <a:pt x="106438" y="454901"/>
                </a:lnTo>
                <a:lnTo>
                  <a:pt x="71526" y="475068"/>
                </a:lnTo>
                <a:lnTo>
                  <a:pt x="51028" y="420827"/>
                </a:lnTo>
                <a:lnTo>
                  <a:pt x="41275" y="362216"/>
                </a:lnTo>
                <a:lnTo>
                  <a:pt x="81521" y="362216"/>
                </a:lnTo>
                <a:lnTo>
                  <a:pt x="84556" y="386613"/>
                </a:lnTo>
                <a:lnTo>
                  <a:pt x="89801" y="410260"/>
                </a:lnTo>
                <a:lnTo>
                  <a:pt x="97091" y="432930"/>
                </a:lnTo>
                <a:lnTo>
                  <a:pt x="106438" y="454901"/>
                </a:lnTo>
                <a:lnTo>
                  <a:pt x="106438" y="229323"/>
                </a:lnTo>
                <a:lnTo>
                  <a:pt x="97129" y="251129"/>
                </a:lnTo>
                <a:lnTo>
                  <a:pt x="89789" y="273913"/>
                </a:lnTo>
                <a:lnTo>
                  <a:pt x="84556" y="297535"/>
                </a:lnTo>
                <a:lnTo>
                  <a:pt x="81521" y="321970"/>
                </a:lnTo>
                <a:lnTo>
                  <a:pt x="41275" y="321970"/>
                </a:lnTo>
                <a:lnTo>
                  <a:pt x="44742" y="292176"/>
                </a:lnTo>
                <a:lnTo>
                  <a:pt x="51028" y="263359"/>
                </a:lnTo>
                <a:lnTo>
                  <a:pt x="60007" y="235623"/>
                </a:lnTo>
                <a:lnTo>
                  <a:pt x="71526" y="209118"/>
                </a:lnTo>
                <a:lnTo>
                  <a:pt x="106451" y="229285"/>
                </a:lnTo>
                <a:lnTo>
                  <a:pt x="106451" y="182816"/>
                </a:lnTo>
                <a:lnTo>
                  <a:pt x="128778" y="128778"/>
                </a:lnTo>
                <a:lnTo>
                  <a:pt x="174142" y="91440"/>
                </a:lnTo>
                <a:lnTo>
                  <a:pt x="194348" y="126428"/>
                </a:lnTo>
                <a:lnTo>
                  <a:pt x="194348" y="34328"/>
                </a:lnTo>
                <a:lnTo>
                  <a:pt x="133184" y="71374"/>
                </a:lnTo>
                <a:lnTo>
                  <a:pt x="100317" y="100304"/>
                </a:lnTo>
                <a:lnTo>
                  <a:pt x="71374" y="133172"/>
                </a:lnTo>
                <a:lnTo>
                  <a:pt x="46774" y="169570"/>
                </a:lnTo>
                <a:lnTo>
                  <a:pt x="26924" y="209054"/>
                </a:lnTo>
                <a:lnTo>
                  <a:pt x="12293" y="251129"/>
                </a:lnTo>
                <a:lnTo>
                  <a:pt x="3136" y="295732"/>
                </a:lnTo>
                <a:lnTo>
                  <a:pt x="0" y="342087"/>
                </a:lnTo>
                <a:lnTo>
                  <a:pt x="3136" y="388442"/>
                </a:lnTo>
                <a:lnTo>
                  <a:pt x="12242" y="432930"/>
                </a:lnTo>
                <a:lnTo>
                  <a:pt x="26911" y="475068"/>
                </a:lnTo>
                <a:lnTo>
                  <a:pt x="46774" y="514616"/>
                </a:lnTo>
                <a:lnTo>
                  <a:pt x="71374" y="551002"/>
                </a:lnTo>
                <a:lnTo>
                  <a:pt x="100317" y="583869"/>
                </a:lnTo>
                <a:lnTo>
                  <a:pt x="133184" y="612813"/>
                </a:lnTo>
                <a:lnTo>
                  <a:pt x="169570" y="637413"/>
                </a:lnTo>
                <a:lnTo>
                  <a:pt x="209067" y="657263"/>
                </a:lnTo>
                <a:lnTo>
                  <a:pt x="251256" y="671944"/>
                </a:lnTo>
                <a:lnTo>
                  <a:pt x="295732" y="681050"/>
                </a:lnTo>
                <a:lnTo>
                  <a:pt x="342099" y="684187"/>
                </a:lnTo>
                <a:lnTo>
                  <a:pt x="388454" y="681050"/>
                </a:lnTo>
                <a:lnTo>
                  <a:pt x="432930" y="671944"/>
                </a:lnTo>
                <a:lnTo>
                  <a:pt x="475132" y="657263"/>
                </a:lnTo>
                <a:lnTo>
                  <a:pt x="514616" y="637413"/>
                </a:lnTo>
                <a:lnTo>
                  <a:pt x="551014" y="612813"/>
                </a:lnTo>
                <a:lnTo>
                  <a:pt x="573798" y="592747"/>
                </a:lnTo>
                <a:lnTo>
                  <a:pt x="583882" y="583869"/>
                </a:lnTo>
                <a:lnTo>
                  <a:pt x="612813" y="551002"/>
                </a:lnTo>
                <a:lnTo>
                  <a:pt x="637413" y="514616"/>
                </a:lnTo>
                <a:lnTo>
                  <a:pt x="649871" y="489839"/>
                </a:lnTo>
                <a:lnTo>
                  <a:pt x="657288" y="475068"/>
                </a:lnTo>
                <a:lnTo>
                  <a:pt x="671944" y="432930"/>
                </a:lnTo>
                <a:lnTo>
                  <a:pt x="681062" y="388442"/>
                </a:lnTo>
                <a:lnTo>
                  <a:pt x="681177" y="386613"/>
                </a:lnTo>
                <a:lnTo>
                  <a:pt x="682828" y="362216"/>
                </a:lnTo>
                <a:lnTo>
                  <a:pt x="684187" y="342087"/>
                </a:lnTo>
                <a:close/>
              </a:path>
              <a:path w="1263650" h="1247775">
                <a:moveTo>
                  <a:pt x="1263065" y="442709"/>
                </a:moveTo>
                <a:lnTo>
                  <a:pt x="1191945" y="324180"/>
                </a:lnTo>
                <a:lnTo>
                  <a:pt x="1191945" y="402463"/>
                </a:lnTo>
                <a:lnTo>
                  <a:pt x="1126896" y="402463"/>
                </a:lnTo>
                <a:lnTo>
                  <a:pt x="1126896" y="1207376"/>
                </a:lnTo>
                <a:lnTo>
                  <a:pt x="965911" y="1207376"/>
                </a:lnTo>
                <a:lnTo>
                  <a:pt x="965911" y="402463"/>
                </a:lnTo>
                <a:lnTo>
                  <a:pt x="882764" y="402463"/>
                </a:lnTo>
                <a:lnTo>
                  <a:pt x="1045489" y="158343"/>
                </a:lnTo>
                <a:lnTo>
                  <a:pt x="1191945" y="402463"/>
                </a:lnTo>
                <a:lnTo>
                  <a:pt x="1191945" y="324180"/>
                </a:lnTo>
                <a:lnTo>
                  <a:pt x="1092441" y="158343"/>
                </a:lnTo>
                <a:lnTo>
                  <a:pt x="1047305" y="83134"/>
                </a:lnTo>
                <a:lnTo>
                  <a:pt x="807580" y="442709"/>
                </a:lnTo>
                <a:lnTo>
                  <a:pt x="925664" y="442709"/>
                </a:lnTo>
                <a:lnTo>
                  <a:pt x="925664" y="1207376"/>
                </a:lnTo>
                <a:lnTo>
                  <a:pt x="885418" y="1207376"/>
                </a:lnTo>
                <a:lnTo>
                  <a:pt x="885418" y="885418"/>
                </a:lnTo>
                <a:lnTo>
                  <a:pt x="882243" y="869759"/>
                </a:lnTo>
                <a:lnTo>
                  <a:pt x="873620" y="856970"/>
                </a:lnTo>
                <a:lnTo>
                  <a:pt x="860818" y="848334"/>
                </a:lnTo>
                <a:lnTo>
                  <a:pt x="845172" y="845172"/>
                </a:lnTo>
                <a:lnTo>
                  <a:pt x="845172" y="885418"/>
                </a:lnTo>
                <a:lnTo>
                  <a:pt x="845172" y="1207376"/>
                </a:lnTo>
                <a:lnTo>
                  <a:pt x="684187" y="1207376"/>
                </a:lnTo>
                <a:lnTo>
                  <a:pt x="684187" y="885418"/>
                </a:lnTo>
                <a:lnTo>
                  <a:pt x="845172" y="885418"/>
                </a:lnTo>
                <a:lnTo>
                  <a:pt x="845172" y="845172"/>
                </a:lnTo>
                <a:lnTo>
                  <a:pt x="684187" y="845172"/>
                </a:lnTo>
                <a:lnTo>
                  <a:pt x="668528" y="848334"/>
                </a:lnTo>
                <a:lnTo>
                  <a:pt x="655739" y="856970"/>
                </a:lnTo>
                <a:lnTo>
                  <a:pt x="647103" y="869759"/>
                </a:lnTo>
                <a:lnTo>
                  <a:pt x="643940" y="885418"/>
                </a:lnTo>
                <a:lnTo>
                  <a:pt x="643940" y="1207376"/>
                </a:lnTo>
                <a:lnTo>
                  <a:pt x="603694" y="1207376"/>
                </a:lnTo>
                <a:lnTo>
                  <a:pt x="603694" y="784796"/>
                </a:lnTo>
                <a:lnTo>
                  <a:pt x="599617" y="764679"/>
                </a:lnTo>
                <a:lnTo>
                  <a:pt x="598944" y="761326"/>
                </a:lnTo>
                <a:lnTo>
                  <a:pt x="585990" y="742137"/>
                </a:lnTo>
                <a:lnTo>
                  <a:pt x="566801" y="729183"/>
                </a:lnTo>
                <a:lnTo>
                  <a:pt x="563448" y="728510"/>
                </a:lnTo>
                <a:lnTo>
                  <a:pt x="563448" y="784796"/>
                </a:lnTo>
                <a:lnTo>
                  <a:pt x="563448" y="845172"/>
                </a:lnTo>
                <a:lnTo>
                  <a:pt x="563448" y="1207376"/>
                </a:lnTo>
                <a:lnTo>
                  <a:pt x="442709" y="1207376"/>
                </a:lnTo>
                <a:lnTo>
                  <a:pt x="442709" y="1126883"/>
                </a:lnTo>
                <a:lnTo>
                  <a:pt x="563448" y="1126883"/>
                </a:lnTo>
                <a:lnTo>
                  <a:pt x="563448" y="1086637"/>
                </a:lnTo>
                <a:lnTo>
                  <a:pt x="402463" y="1086637"/>
                </a:lnTo>
                <a:lnTo>
                  <a:pt x="402463" y="1126883"/>
                </a:lnTo>
                <a:lnTo>
                  <a:pt x="402463" y="1207376"/>
                </a:lnTo>
                <a:lnTo>
                  <a:pt x="321970" y="1207376"/>
                </a:lnTo>
                <a:lnTo>
                  <a:pt x="321970" y="1126883"/>
                </a:lnTo>
                <a:lnTo>
                  <a:pt x="402463" y="1126883"/>
                </a:lnTo>
                <a:lnTo>
                  <a:pt x="402463" y="1086637"/>
                </a:lnTo>
                <a:lnTo>
                  <a:pt x="321970" y="1086637"/>
                </a:lnTo>
                <a:lnTo>
                  <a:pt x="321970" y="1006144"/>
                </a:lnTo>
                <a:lnTo>
                  <a:pt x="563448" y="1006144"/>
                </a:lnTo>
                <a:lnTo>
                  <a:pt x="563448" y="965898"/>
                </a:lnTo>
                <a:lnTo>
                  <a:pt x="482955" y="965898"/>
                </a:lnTo>
                <a:lnTo>
                  <a:pt x="482955" y="885418"/>
                </a:lnTo>
                <a:lnTo>
                  <a:pt x="563448" y="885418"/>
                </a:lnTo>
                <a:lnTo>
                  <a:pt x="563448" y="845172"/>
                </a:lnTo>
                <a:lnTo>
                  <a:pt x="442709" y="845172"/>
                </a:lnTo>
                <a:lnTo>
                  <a:pt x="442709" y="885418"/>
                </a:lnTo>
                <a:lnTo>
                  <a:pt x="442709" y="965898"/>
                </a:lnTo>
                <a:lnTo>
                  <a:pt x="362216" y="965898"/>
                </a:lnTo>
                <a:lnTo>
                  <a:pt x="362216" y="885418"/>
                </a:lnTo>
                <a:lnTo>
                  <a:pt x="442709" y="885418"/>
                </a:lnTo>
                <a:lnTo>
                  <a:pt x="442709" y="845172"/>
                </a:lnTo>
                <a:lnTo>
                  <a:pt x="362216" y="845172"/>
                </a:lnTo>
                <a:lnTo>
                  <a:pt x="362216" y="764679"/>
                </a:lnTo>
                <a:lnTo>
                  <a:pt x="543331" y="764679"/>
                </a:lnTo>
                <a:lnTo>
                  <a:pt x="551154" y="766254"/>
                </a:lnTo>
                <a:lnTo>
                  <a:pt x="557555" y="770572"/>
                </a:lnTo>
                <a:lnTo>
                  <a:pt x="561860" y="776973"/>
                </a:lnTo>
                <a:lnTo>
                  <a:pt x="563448" y="784796"/>
                </a:lnTo>
                <a:lnTo>
                  <a:pt x="563448" y="728510"/>
                </a:lnTo>
                <a:lnTo>
                  <a:pt x="543331" y="724433"/>
                </a:lnTo>
                <a:lnTo>
                  <a:pt x="321970" y="724433"/>
                </a:lnTo>
                <a:lnTo>
                  <a:pt x="321970" y="764679"/>
                </a:lnTo>
                <a:lnTo>
                  <a:pt x="321970" y="845172"/>
                </a:lnTo>
                <a:lnTo>
                  <a:pt x="321970" y="885418"/>
                </a:lnTo>
                <a:lnTo>
                  <a:pt x="321970" y="965898"/>
                </a:lnTo>
                <a:lnTo>
                  <a:pt x="281724" y="965898"/>
                </a:lnTo>
                <a:lnTo>
                  <a:pt x="281724" y="1006144"/>
                </a:lnTo>
                <a:lnTo>
                  <a:pt x="281724" y="1086637"/>
                </a:lnTo>
                <a:lnTo>
                  <a:pt x="281724" y="1126883"/>
                </a:lnTo>
                <a:lnTo>
                  <a:pt x="281724" y="1207376"/>
                </a:lnTo>
                <a:lnTo>
                  <a:pt x="140868" y="1207376"/>
                </a:lnTo>
                <a:lnTo>
                  <a:pt x="133032" y="1205801"/>
                </a:lnTo>
                <a:lnTo>
                  <a:pt x="126644" y="1201483"/>
                </a:lnTo>
                <a:lnTo>
                  <a:pt x="122326" y="1195082"/>
                </a:lnTo>
                <a:lnTo>
                  <a:pt x="120738" y="1187259"/>
                </a:lnTo>
                <a:lnTo>
                  <a:pt x="120738" y="1126883"/>
                </a:lnTo>
                <a:lnTo>
                  <a:pt x="281724" y="1126883"/>
                </a:lnTo>
                <a:lnTo>
                  <a:pt x="281724" y="1086637"/>
                </a:lnTo>
                <a:lnTo>
                  <a:pt x="201231" y="1086637"/>
                </a:lnTo>
                <a:lnTo>
                  <a:pt x="201231" y="1006144"/>
                </a:lnTo>
                <a:lnTo>
                  <a:pt x="281724" y="1006144"/>
                </a:lnTo>
                <a:lnTo>
                  <a:pt x="281724" y="965898"/>
                </a:lnTo>
                <a:lnTo>
                  <a:pt x="160985" y="965898"/>
                </a:lnTo>
                <a:lnTo>
                  <a:pt x="160985" y="1006144"/>
                </a:lnTo>
                <a:lnTo>
                  <a:pt x="160985" y="1086637"/>
                </a:lnTo>
                <a:lnTo>
                  <a:pt x="120738" y="1086637"/>
                </a:lnTo>
                <a:lnTo>
                  <a:pt x="120738" y="1006144"/>
                </a:lnTo>
                <a:lnTo>
                  <a:pt x="160985" y="1006144"/>
                </a:lnTo>
                <a:lnTo>
                  <a:pt x="160985" y="965898"/>
                </a:lnTo>
                <a:lnTo>
                  <a:pt x="120738" y="965898"/>
                </a:lnTo>
                <a:lnTo>
                  <a:pt x="120738" y="885418"/>
                </a:lnTo>
                <a:lnTo>
                  <a:pt x="321970" y="885418"/>
                </a:lnTo>
                <a:lnTo>
                  <a:pt x="321970" y="845172"/>
                </a:lnTo>
                <a:lnTo>
                  <a:pt x="241477" y="845172"/>
                </a:lnTo>
                <a:lnTo>
                  <a:pt x="241477" y="764679"/>
                </a:lnTo>
                <a:lnTo>
                  <a:pt x="321970" y="764679"/>
                </a:lnTo>
                <a:lnTo>
                  <a:pt x="321970" y="724433"/>
                </a:lnTo>
                <a:lnTo>
                  <a:pt x="201231" y="724433"/>
                </a:lnTo>
                <a:lnTo>
                  <a:pt x="201231" y="764679"/>
                </a:lnTo>
                <a:lnTo>
                  <a:pt x="201231" y="845172"/>
                </a:lnTo>
                <a:lnTo>
                  <a:pt x="120738" y="845172"/>
                </a:lnTo>
                <a:lnTo>
                  <a:pt x="120738" y="784796"/>
                </a:lnTo>
                <a:lnTo>
                  <a:pt x="122326" y="776973"/>
                </a:lnTo>
                <a:lnTo>
                  <a:pt x="126644" y="770572"/>
                </a:lnTo>
                <a:lnTo>
                  <a:pt x="133032" y="766254"/>
                </a:lnTo>
                <a:lnTo>
                  <a:pt x="140868" y="764679"/>
                </a:lnTo>
                <a:lnTo>
                  <a:pt x="201231" y="764679"/>
                </a:lnTo>
                <a:lnTo>
                  <a:pt x="201231" y="724433"/>
                </a:lnTo>
                <a:lnTo>
                  <a:pt x="140868" y="724433"/>
                </a:lnTo>
                <a:lnTo>
                  <a:pt x="117386" y="729183"/>
                </a:lnTo>
                <a:lnTo>
                  <a:pt x="98196" y="742137"/>
                </a:lnTo>
                <a:lnTo>
                  <a:pt x="85242" y="761326"/>
                </a:lnTo>
                <a:lnTo>
                  <a:pt x="80492" y="784796"/>
                </a:lnTo>
                <a:lnTo>
                  <a:pt x="80492" y="1187259"/>
                </a:lnTo>
                <a:lnTo>
                  <a:pt x="85242" y="1210729"/>
                </a:lnTo>
                <a:lnTo>
                  <a:pt x="98196" y="1229918"/>
                </a:lnTo>
                <a:lnTo>
                  <a:pt x="117386" y="1242872"/>
                </a:lnTo>
                <a:lnTo>
                  <a:pt x="140868" y="1247622"/>
                </a:lnTo>
                <a:lnTo>
                  <a:pt x="1167142" y="1247622"/>
                </a:lnTo>
                <a:lnTo>
                  <a:pt x="1167142" y="1207376"/>
                </a:lnTo>
                <a:lnTo>
                  <a:pt x="1167142" y="442709"/>
                </a:lnTo>
                <a:lnTo>
                  <a:pt x="1263065" y="442709"/>
                </a:lnTo>
                <a:close/>
              </a:path>
            </a:pathLst>
          </a:custGeom>
          <a:solidFill>
            <a:srgbClr val="004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877" rIns="0" bIns="0" rtlCol="0">
            <a:spAutoFit/>
          </a:bodyPr>
          <a:lstStyle/>
          <a:p>
            <a:pPr marL="5794375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BENEFITS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Enhanced</a:t>
            </a:r>
            <a:r>
              <a:rPr spc="-130" dirty="0"/>
              <a:t> </a:t>
            </a:r>
            <a:r>
              <a:rPr dirty="0"/>
              <a:t>transparency</a:t>
            </a:r>
            <a:r>
              <a:rPr spc="-125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10" dirty="0"/>
              <a:t>accountability</a:t>
            </a:r>
          </a:p>
          <a:p>
            <a:pPr marL="407034" marR="399415" indent="1947545">
              <a:lnSpc>
                <a:spcPts val="13050"/>
              </a:lnSpc>
              <a:spcBef>
                <a:spcPts val="459"/>
              </a:spcBef>
            </a:pPr>
            <a:r>
              <a:rPr dirty="0"/>
              <a:t>Reduced</a:t>
            </a:r>
            <a:r>
              <a:rPr spc="-145" dirty="0"/>
              <a:t> </a:t>
            </a:r>
            <a:r>
              <a:rPr dirty="0"/>
              <a:t>transaction</a:t>
            </a:r>
            <a:r>
              <a:rPr spc="-140" dirty="0"/>
              <a:t> </a:t>
            </a:r>
            <a:r>
              <a:rPr spc="-10" dirty="0"/>
              <a:t>costs </a:t>
            </a:r>
            <a:r>
              <a:rPr dirty="0"/>
              <a:t>Minimized</a:t>
            </a:r>
            <a:r>
              <a:rPr spc="-110" dirty="0"/>
              <a:t> </a:t>
            </a:r>
            <a:r>
              <a:rPr dirty="0"/>
              <a:t>fraud</a:t>
            </a:r>
            <a:r>
              <a:rPr spc="-110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mismanagement</a:t>
            </a:r>
            <a:r>
              <a:rPr spc="-110" dirty="0"/>
              <a:t> </a:t>
            </a:r>
            <a:r>
              <a:rPr spc="-10" dirty="0"/>
              <a:t>risks</a:t>
            </a: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pc="-10" dirty="0"/>
          </a:p>
          <a:p>
            <a:pPr algn="ctr">
              <a:lnSpc>
                <a:spcPct val="100000"/>
              </a:lnSpc>
            </a:pPr>
            <a:r>
              <a:rPr dirty="0"/>
              <a:t>Increased</a:t>
            </a:r>
            <a:r>
              <a:rPr spc="-110" dirty="0"/>
              <a:t> </a:t>
            </a:r>
            <a:r>
              <a:rPr dirty="0"/>
              <a:t>trust</a:t>
            </a:r>
            <a:r>
              <a:rPr spc="-105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confidence</a:t>
            </a:r>
            <a:r>
              <a:rPr spc="-105" dirty="0"/>
              <a:t> </a:t>
            </a:r>
            <a:r>
              <a:rPr dirty="0"/>
              <a:t>among</a:t>
            </a:r>
            <a:r>
              <a:rPr spc="-110" dirty="0"/>
              <a:t> </a:t>
            </a:r>
            <a:r>
              <a:rPr spc="-10" dirty="0"/>
              <a:t>donors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644513"/>
            <a:ext cx="60566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5" dirty="0">
                <a:solidFill>
                  <a:srgbClr val="3138A7"/>
                </a:solidFill>
              </a:rPr>
              <a:t>CONCLUSION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16000" y="3383881"/>
            <a:ext cx="162560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2800" b="1" spc="90" dirty="0">
                <a:solidFill>
                  <a:srgbClr val="3138A7"/>
                </a:solidFill>
                <a:latin typeface="Tahoma"/>
                <a:cs typeface="Tahoma"/>
              </a:rPr>
              <a:t>By</a:t>
            </a:r>
            <a:r>
              <a:rPr sz="2800" b="1" spc="41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leveraging</a:t>
            </a:r>
            <a:r>
              <a:rPr sz="2800" b="1" spc="4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3138A7"/>
                </a:solidFill>
                <a:latin typeface="Tahoma"/>
                <a:cs typeface="Tahoma"/>
              </a:rPr>
              <a:t>blockchain</a:t>
            </a:r>
            <a:r>
              <a:rPr sz="2800" b="1" spc="4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45" dirty="0">
                <a:solidFill>
                  <a:srgbClr val="3138A7"/>
                </a:solidFill>
                <a:latin typeface="Tahoma"/>
                <a:cs typeface="Tahoma"/>
              </a:rPr>
              <a:t>technology,</a:t>
            </a:r>
            <a:r>
              <a:rPr sz="2800" b="1" spc="4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your</a:t>
            </a:r>
            <a:r>
              <a:rPr sz="2800" b="1" spc="4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charity</a:t>
            </a:r>
            <a:r>
              <a:rPr sz="2800" b="1" spc="4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60" dirty="0">
                <a:solidFill>
                  <a:srgbClr val="3138A7"/>
                </a:solidFill>
                <a:latin typeface="Tahoma"/>
                <a:cs typeface="Tahoma"/>
              </a:rPr>
              <a:t>donation</a:t>
            </a:r>
            <a:r>
              <a:rPr sz="2800" b="1" spc="4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55" dirty="0">
                <a:solidFill>
                  <a:srgbClr val="3138A7"/>
                </a:solidFill>
                <a:latin typeface="Tahoma"/>
                <a:cs typeface="Tahoma"/>
              </a:rPr>
              <a:t>system</a:t>
            </a:r>
            <a:r>
              <a:rPr sz="2800" b="1" spc="4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addresses</a:t>
            </a:r>
            <a:r>
              <a:rPr sz="2800" b="1" spc="4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65" dirty="0">
                <a:solidFill>
                  <a:srgbClr val="3138A7"/>
                </a:solidFill>
                <a:latin typeface="Tahoma"/>
                <a:cs typeface="Tahoma"/>
              </a:rPr>
              <a:t>the</a:t>
            </a:r>
            <a:r>
              <a:rPr sz="2800" b="1" spc="4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3138A7"/>
                </a:solidFill>
                <a:latin typeface="Tahoma"/>
                <a:cs typeface="Tahoma"/>
              </a:rPr>
              <a:t>key </a:t>
            </a:r>
            <a:r>
              <a:rPr sz="2800" b="1" spc="60" dirty="0">
                <a:solidFill>
                  <a:srgbClr val="3138A7"/>
                </a:solidFill>
                <a:latin typeface="Tahoma"/>
                <a:cs typeface="Tahoma"/>
              </a:rPr>
              <a:t>challenges</a:t>
            </a:r>
            <a:r>
              <a:rPr sz="2800" b="1" spc="38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65" dirty="0">
                <a:solidFill>
                  <a:srgbClr val="3138A7"/>
                </a:solidFill>
                <a:latin typeface="Tahoma"/>
                <a:cs typeface="Tahoma"/>
              </a:rPr>
              <a:t>faced</a:t>
            </a:r>
            <a:r>
              <a:rPr sz="2800" b="1" spc="3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65" dirty="0">
                <a:solidFill>
                  <a:srgbClr val="3138A7"/>
                </a:solidFill>
                <a:latin typeface="Tahoma"/>
                <a:cs typeface="Tahoma"/>
              </a:rPr>
              <a:t>by</a:t>
            </a:r>
            <a:r>
              <a:rPr sz="2800" b="1" spc="3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traditional</a:t>
            </a:r>
            <a:r>
              <a:rPr sz="2800" b="1" spc="3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60" dirty="0">
                <a:solidFill>
                  <a:srgbClr val="3138A7"/>
                </a:solidFill>
                <a:latin typeface="Tahoma"/>
                <a:cs typeface="Tahoma"/>
              </a:rPr>
              <a:t>donation</a:t>
            </a:r>
            <a:r>
              <a:rPr sz="2800" b="1" spc="3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systems,</a:t>
            </a:r>
            <a:r>
              <a:rPr sz="2800" b="1" spc="38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75" dirty="0">
                <a:solidFill>
                  <a:srgbClr val="3138A7"/>
                </a:solidFill>
                <a:latin typeface="Tahoma"/>
                <a:cs typeface="Tahoma"/>
              </a:rPr>
              <a:t>including</a:t>
            </a:r>
            <a:r>
              <a:rPr sz="2800" b="1" spc="3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lack</a:t>
            </a:r>
            <a:r>
              <a:rPr sz="2800" b="1" spc="3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of</a:t>
            </a:r>
            <a:r>
              <a:rPr sz="2800" b="1" spc="3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transparency,</a:t>
            </a:r>
            <a:r>
              <a:rPr sz="2800" b="1" spc="39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3138A7"/>
                </a:solidFill>
                <a:latin typeface="Tahoma"/>
                <a:cs typeface="Tahoma"/>
              </a:rPr>
              <a:t>high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526881"/>
            <a:ext cx="716978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  <a:tabLst>
                <a:tab pos="2500630" algn="l"/>
                <a:tab pos="3326129" algn="l"/>
                <a:tab pos="3937635" algn="l"/>
                <a:tab pos="4023995" algn="l"/>
                <a:tab pos="4576445" algn="l"/>
                <a:tab pos="6776084" algn="l"/>
              </a:tabLst>
            </a:pP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transaction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</a:t>
            </a: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costs,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</a:t>
            </a: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susceptibility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</a:t>
            </a:r>
            <a:r>
              <a:rPr sz="2800" b="1" spc="-25" dirty="0">
                <a:solidFill>
                  <a:srgbClr val="3138A7"/>
                </a:solidFill>
                <a:latin typeface="Tahoma"/>
                <a:cs typeface="Tahoma"/>
              </a:rPr>
              <a:t>to </a:t>
            </a:r>
            <a:r>
              <a:rPr sz="2800" b="1" spc="60" dirty="0">
                <a:solidFill>
                  <a:srgbClr val="3138A7"/>
                </a:solidFill>
                <a:latin typeface="Tahoma"/>
                <a:cs typeface="Tahoma"/>
              </a:rPr>
              <a:t>implementation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</a:t>
            </a:r>
            <a:r>
              <a:rPr sz="2800" b="1" spc="-25" dirty="0">
                <a:solidFill>
                  <a:srgbClr val="3138A7"/>
                </a:solidFill>
                <a:latin typeface="Tahoma"/>
                <a:cs typeface="Tahoma"/>
              </a:rPr>
              <a:t>of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	</a:t>
            </a:r>
            <a:r>
              <a:rPr sz="2800" b="1" spc="-50" dirty="0">
                <a:solidFill>
                  <a:srgbClr val="3138A7"/>
                </a:solidFill>
                <a:latin typeface="Tahoma"/>
                <a:cs typeface="Tahoma"/>
              </a:rPr>
              <a:t>a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</a:t>
            </a:r>
            <a:r>
              <a:rPr sz="2800" b="1" spc="35" dirty="0">
                <a:solidFill>
                  <a:srgbClr val="3138A7"/>
                </a:solidFill>
                <a:latin typeface="Tahoma"/>
                <a:cs typeface="Tahoma"/>
              </a:rPr>
              <a:t>decentralized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9773" y="4526881"/>
            <a:ext cx="12979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339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fraud, ledger,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3579" y="4526881"/>
            <a:ext cx="11144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 indent="-15875">
              <a:lnSpc>
                <a:spcPct val="1339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3138A7"/>
                </a:solidFill>
                <a:latin typeface="Tahoma"/>
                <a:cs typeface="Tahoma"/>
              </a:rPr>
              <a:t>and </a:t>
            </a: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smart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4232" y="4526881"/>
            <a:ext cx="61480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>
              <a:lnSpc>
                <a:spcPct val="133900"/>
              </a:lnSpc>
              <a:spcBef>
                <a:spcPts val="100"/>
              </a:spcBef>
              <a:tabLst>
                <a:tab pos="2266950" algn="l"/>
                <a:tab pos="2496820" algn="l"/>
                <a:tab pos="4673600" algn="l"/>
                <a:tab pos="5455920" algn="l"/>
              </a:tabLst>
            </a:pP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inefficient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</a:t>
            </a:r>
            <a:r>
              <a:rPr sz="2800" b="1" spc="40" dirty="0">
                <a:solidFill>
                  <a:srgbClr val="3138A7"/>
                </a:solidFill>
                <a:latin typeface="Tahoma"/>
                <a:cs typeface="Tahoma"/>
              </a:rPr>
              <a:t>recordkeeping.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</a:t>
            </a:r>
            <a:r>
              <a:rPr sz="2800" b="1" spc="-25" dirty="0">
                <a:solidFill>
                  <a:srgbClr val="3138A7"/>
                </a:solidFill>
                <a:latin typeface="Tahoma"/>
                <a:cs typeface="Tahoma"/>
              </a:rPr>
              <a:t>The </a:t>
            </a: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contracts,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	</a:t>
            </a:r>
            <a:r>
              <a:rPr sz="2800" b="1" spc="85" dirty="0">
                <a:solidFill>
                  <a:srgbClr val="3138A7"/>
                </a:solidFill>
                <a:latin typeface="Tahoma"/>
                <a:cs typeface="Tahoma"/>
              </a:rPr>
              <a:t>enhanced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	</a:t>
            </a: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security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5669881"/>
            <a:ext cx="16256000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900"/>
              </a:lnSpc>
              <a:spcBef>
                <a:spcPts val="100"/>
              </a:spcBef>
            </a:pP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measures,</a:t>
            </a:r>
            <a:r>
              <a:rPr sz="2800" b="1" spc="62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95" dirty="0">
                <a:solidFill>
                  <a:srgbClr val="3138A7"/>
                </a:solidFill>
                <a:latin typeface="Tahoma"/>
                <a:cs typeface="Tahoma"/>
              </a:rPr>
              <a:t>and</a:t>
            </a:r>
            <a:r>
              <a:rPr sz="2800" b="1" spc="62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85" dirty="0">
                <a:solidFill>
                  <a:srgbClr val="3138A7"/>
                </a:solidFill>
                <a:latin typeface="Tahoma"/>
                <a:cs typeface="Tahoma"/>
              </a:rPr>
              <a:t>immutable</a:t>
            </a:r>
            <a:r>
              <a:rPr sz="2800" b="1" spc="630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65" dirty="0">
                <a:solidFill>
                  <a:srgbClr val="3138A7"/>
                </a:solidFill>
                <a:latin typeface="Tahoma"/>
                <a:cs typeface="Tahoma"/>
              </a:rPr>
              <a:t>recordkeeping</a:t>
            </a:r>
            <a:r>
              <a:rPr sz="2800" b="1" spc="62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ensures</a:t>
            </a:r>
            <a:r>
              <a:rPr sz="2800" b="1" spc="62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transparency,</a:t>
            </a:r>
            <a:r>
              <a:rPr sz="2800" b="1" spc="630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65" dirty="0">
                <a:solidFill>
                  <a:srgbClr val="3138A7"/>
                </a:solidFill>
                <a:latin typeface="Tahoma"/>
                <a:cs typeface="Tahoma"/>
              </a:rPr>
              <a:t>reduces</a:t>
            </a:r>
            <a:r>
              <a:rPr sz="2800" b="1" spc="62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costs, </a:t>
            </a:r>
            <a:r>
              <a:rPr sz="2800" b="1" spc="75" dirty="0">
                <a:solidFill>
                  <a:srgbClr val="3138A7"/>
                </a:solidFill>
                <a:latin typeface="Tahoma"/>
                <a:cs typeface="Tahoma"/>
              </a:rPr>
              <a:t>enhances</a:t>
            </a:r>
            <a:r>
              <a:rPr sz="2800" b="1" spc="51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accountability,</a:t>
            </a:r>
            <a:r>
              <a:rPr sz="2800" b="1" spc="5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3138A7"/>
                </a:solidFill>
                <a:latin typeface="Tahoma"/>
                <a:cs typeface="Tahoma"/>
              </a:rPr>
              <a:t>and</a:t>
            </a:r>
            <a:r>
              <a:rPr sz="2800" b="1" spc="5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50" dirty="0">
                <a:solidFill>
                  <a:srgbClr val="3138A7"/>
                </a:solidFill>
                <a:latin typeface="Tahoma"/>
                <a:cs typeface="Tahoma"/>
              </a:rPr>
              <a:t>improves</a:t>
            </a:r>
            <a:r>
              <a:rPr sz="2800" b="1" spc="5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65" dirty="0">
                <a:solidFill>
                  <a:srgbClr val="3138A7"/>
                </a:solidFill>
                <a:latin typeface="Tahoma"/>
                <a:cs typeface="Tahoma"/>
              </a:rPr>
              <a:t>the</a:t>
            </a:r>
            <a:r>
              <a:rPr sz="2800" b="1" spc="5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overall</a:t>
            </a:r>
            <a:r>
              <a:rPr sz="2800" b="1" spc="5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efficiency</a:t>
            </a:r>
            <a:r>
              <a:rPr sz="2800" b="1" spc="51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of</a:t>
            </a:r>
            <a:r>
              <a:rPr sz="2800" b="1" spc="5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charitable</a:t>
            </a:r>
            <a:r>
              <a:rPr sz="2800" b="1" spc="5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giving.</a:t>
            </a:r>
            <a:r>
              <a:rPr sz="2800" b="1" spc="5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3138A7"/>
                </a:solidFill>
                <a:latin typeface="Tahoma"/>
                <a:cs typeface="Tahoma"/>
              </a:rPr>
              <a:t>This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innovative</a:t>
            </a:r>
            <a:r>
              <a:rPr sz="2800" b="1" spc="6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3138A7"/>
                </a:solidFill>
                <a:latin typeface="Tahoma"/>
                <a:cs typeface="Tahoma"/>
              </a:rPr>
              <a:t>approach</a:t>
            </a:r>
            <a:r>
              <a:rPr sz="2800" b="1" spc="6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65" dirty="0">
                <a:solidFill>
                  <a:srgbClr val="3138A7"/>
                </a:solidFill>
                <a:latin typeface="Tahoma"/>
                <a:cs typeface="Tahoma"/>
              </a:rPr>
              <a:t>not</a:t>
            </a:r>
            <a:r>
              <a:rPr sz="2800" b="1" spc="62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only</a:t>
            </a:r>
            <a:r>
              <a:rPr sz="2800" b="1" spc="6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benefits</a:t>
            </a:r>
            <a:r>
              <a:rPr sz="2800" b="1" spc="62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55" dirty="0">
                <a:solidFill>
                  <a:srgbClr val="3138A7"/>
                </a:solidFill>
                <a:latin typeface="Tahoma"/>
                <a:cs typeface="Tahoma"/>
              </a:rPr>
              <a:t>donors</a:t>
            </a:r>
            <a:r>
              <a:rPr sz="2800" b="1" spc="6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65" dirty="0">
                <a:solidFill>
                  <a:srgbClr val="3138A7"/>
                </a:solidFill>
                <a:latin typeface="Tahoma"/>
                <a:cs typeface="Tahoma"/>
              </a:rPr>
              <a:t>by</a:t>
            </a:r>
            <a:r>
              <a:rPr sz="2800" b="1" spc="6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50" dirty="0">
                <a:solidFill>
                  <a:srgbClr val="3138A7"/>
                </a:solidFill>
                <a:latin typeface="Tahoma"/>
                <a:cs typeface="Tahoma"/>
              </a:rPr>
              <a:t>providing</a:t>
            </a:r>
            <a:r>
              <a:rPr sz="2800" b="1" spc="62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a</a:t>
            </a:r>
            <a:r>
              <a:rPr sz="2800" b="1" spc="6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transparent</a:t>
            </a:r>
            <a:r>
              <a:rPr sz="2800" b="1" spc="62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3138A7"/>
                </a:solidFill>
                <a:latin typeface="Tahoma"/>
                <a:cs typeface="Tahoma"/>
              </a:rPr>
              <a:t>and</a:t>
            </a:r>
            <a:r>
              <a:rPr sz="2800" b="1" spc="62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40" dirty="0">
                <a:solidFill>
                  <a:srgbClr val="3138A7"/>
                </a:solidFill>
                <a:latin typeface="Tahoma"/>
                <a:cs typeface="Tahoma"/>
              </a:rPr>
              <a:t>secure </a:t>
            </a:r>
            <a:r>
              <a:rPr sz="2800" b="1" spc="60" dirty="0">
                <a:solidFill>
                  <a:srgbClr val="3138A7"/>
                </a:solidFill>
                <a:latin typeface="Tahoma"/>
                <a:cs typeface="Tahoma"/>
              </a:rPr>
              <a:t>donation</a:t>
            </a:r>
            <a:r>
              <a:rPr sz="2800" b="1" spc="39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45" dirty="0">
                <a:solidFill>
                  <a:srgbClr val="3138A7"/>
                </a:solidFill>
                <a:latin typeface="Tahoma"/>
                <a:cs typeface="Tahoma"/>
              </a:rPr>
              <a:t>experience</a:t>
            </a:r>
            <a:r>
              <a:rPr sz="2800" b="1" spc="39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85" dirty="0">
                <a:solidFill>
                  <a:srgbClr val="3138A7"/>
                </a:solidFill>
                <a:latin typeface="Tahoma"/>
                <a:cs typeface="Tahoma"/>
              </a:rPr>
              <a:t>but</a:t>
            </a:r>
            <a:r>
              <a:rPr sz="2800" b="1" spc="39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also</a:t>
            </a:r>
            <a:r>
              <a:rPr sz="2800" b="1" spc="39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75" dirty="0">
                <a:solidFill>
                  <a:srgbClr val="3138A7"/>
                </a:solidFill>
                <a:latin typeface="Tahoma"/>
                <a:cs typeface="Tahoma"/>
              </a:rPr>
              <a:t>empowers</a:t>
            </a:r>
            <a:r>
              <a:rPr sz="2800" b="1" spc="39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beneficiaries</a:t>
            </a:r>
            <a:r>
              <a:rPr sz="2800" b="1" spc="39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with</a:t>
            </a:r>
            <a:r>
              <a:rPr sz="2800" b="1" spc="39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50" dirty="0">
                <a:solidFill>
                  <a:srgbClr val="3138A7"/>
                </a:solidFill>
                <a:latin typeface="Tahoma"/>
                <a:cs typeface="Tahoma"/>
              </a:rPr>
              <a:t>increased</a:t>
            </a:r>
            <a:r>
              <a:rPr sz="2800" b="1" spc="39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trust</a:t>
            </a:r>
            <a:r>
              <a:rPr sz="2800" b="1" spc="395" dirty="0">
                <a:solidFill>
                  <a:srgbClr val="3138A7"/>
                </a:solidFill>
                <a:latin typeface="Tahoma"/>
                <a:cs typeface="Tahoma"/>
              </a:rPr>
              <a:t>  </a:t>
            </a:r>
            <a:r>
              <a:rPr sz="2800" b="1" spc="70" dirty="0">
                <a:solidFill>
                  <a:srgbClr val="3138A7"/>
                </a:solidFill>
                <a:latin typeface="Tahoma"/>
                <a:cs typeface="Tahoma"/>
              </a:rPr>
              <a:t>and </a:t>
            </a:r>
            <a:r>
              <a:rPr sz="2800" b="1" spc="75" dirty="0">
                <a:solidFill>
                  <a:srgbClr val="3138A7"/>
                </a:solidFill>
                <a:latin typeface="Tahoma"/>
                <a:cs typeface="Tahoma"/>
              </a:rPr>
              <a:t>confidence</a:t>
            </a:r>
            <a:r>
              <a:rPr sz="2800" b="1" spc="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in</a:t>
            </a:r>
            <a:r>
              <a:rPr sz="2800" b="1" spc="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65" dirty="0">
                <a:solidFill>
                  <a:srgbClr val="3138A7"/>
                </a:solidFill>
                <a:latin typeface="Tahoma"/>
                <a:cs typeface="Tahoma"/>
              </a:rPr>
              <a:t>the</a:t>
            </a:r>
            <a:r>
              <a:rPr sz="2800" b="1" spc="1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utilization</a:t>
            </a:r>
            <a:r>
              <a:rPr sz="2800" b="1" spc="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138A7"/>
                </a:solidFill>
                <a:latin typeface="Tahoma"/>
                <a:cs typeface="Tahoma"/>
              </a:rPr>
              <a:t>of</a:t>
            </a:r>
            <a:r>
              <a:rPr sz="2800" b="1" spc="5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80" dirty="0">
                <a:solidFill>
                  <a:srgbClr val="3138A7"/>
                </a:solidFill>
                <a:latin typeface="Tahoma"/>
                <a:cs typeface="Tahoma"/>
              </a:rPr>
              <a:t>donated</a:t>
            </a:r>
            <a:r>
              <a:rPr sz="2800" b="1" spc="10" dirty="0">
                <a:solidFill>
                  <a:srgbClr val="3138A7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3138A7"/>
                </a:solidFill>
                <a:latin typeface="Tahoma"/>
                <a:cs typeface="Tahoma"/>
              </a:rPr>
              <a:t>funds.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633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Tahoma</vt:lpstr>
      <vt:lpstr>Trebuchet MS</vt:lpstr>
      <vt:lpstr>Verdana</vt:lpstr>
      <vt:lpstr>Office Theme</vt:lpstr>
      <vt:lpstr>DONATION SYSTEM USING BLOCKCHAIN</vt:lpstr>
      <vt:lpstr>INTRODUCTION</vt:lpstr>
      <vt:lpstr>PROBLEM STATEMENT</vt:lpstr>
      <vt:lpstr>Challenges in Traditional Donation Systems and its Solutions</vt:lpstr>
      <vt:lpstr>PowerPoint Presentation</vt:lpstr>
      <vt:lpstr>TECHNOLOGIES TO BE USED</vt:lpstr>
      <vt:lpstr>KEY FEATURES</vt:lpstr>
      <vt:lpstr>BENEFITS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presentation</dc:title>
  <dc:creator>FE D-17 Abhishek Jani</dc:creator>
  <cp:keywords>DAF_-bGpHto,BAFT_gtCy-0</cp:keywords>
  <cp:lastModifiedBy>Arkam Malbari</cp:lastModifiedBy>
  <cp:revision>1</cp:revision>
  <dcterms:created xsi:type="dcterms:W3CDTF">2025-04-29T06:33:19Z</dcterms:created>
  <dcterms:modified xsi:type="dcterms:W3CDTF">2025-04-29T06:35:46Z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2025-04-29T00:00:00Z</vt:filetime>
  </property>
  <property fmtid="{D5CDD505-2E9C-101B-9397-08002B2CF9AE}" pid="5" name="Producer">
    <vt:lpwstr>Canva</vt:lpwstr>
  </property>
</Properties>
</file>