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ED7D31"/>
    <a:srgbClr val="00A8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92D-C9F3-4190-82BD-AF09AC29EA74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0591-A2B4-4CDC-B921-FC7F5623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93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92D-C9F3-4190-82BD-AF09AC29EA74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0591-A2B4-4CDC-B921-FC7F5623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65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92D-C9F3-4190-82BD-AF09AC29EA74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0591-A2B4-4CDC-B921-FC7F5623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01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92D-C9F3-4190-82BD-AF09AC29EA74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0591-A2B4-4CDC-B921-FC7F5623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77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92D-C9F3-4190-82BD-AF09AC29EA74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0591-A2B4-4CDC-B921-FC7F5623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85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92D-C9F3-4190-82BD-AF09AC29EA74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0591-A2B4-4CDC-B921-FC7F5623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11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92D-C9F3-4190-82BD-AF09AC29EA74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0591-A2B4-4CDC-B921-FC7F5623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29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92D-C9F3-4190-82BD-AF09AC29EA74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0591-A2B4-4CDC-B921-FC7F5623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164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92D-C9F3-4190-82BD-AF09AC29EA74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0591-A2B4-4CDC-B921-FC7F5623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77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92D-C9F3-4190-82BD-AF09AC29EA74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0591-A2B4-4CDC-B921-FC7F5623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1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92D-C9F3-4190-82BD-AF09AC29EA74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0591-A2B4-4CDC-B921-FC7F5623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41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D792D-C9F3-4190-82BD-AF09AC29EA74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70591-A2B4-4CDC-B921-FC7F5623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99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" t="12564" r="14254" b="12435"/>
          <a:stretch/>
        </p:blipFill>
        <p:spPr>
          <a:xfrm flipH="1">
            <a:off x="773723" y="633046"/>
            <a:ext cx="10287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3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92820" y="211102"/>
            <a:ext cx="1800000" cy="900000"/>
            <a:chOff x="3261945" y="2646484"/>
            <a:chExt cx="1800000" cy="900000"/>
          </a:xfrm>
        </p:grpSpPr>
        <p:sp>
          <p:nvSpPr>
            <p:cNvPr id="5" name="矩形 4"/>
            <p:cNvSpPr/>
            <p:nvPr/>
          </p:nvSpPr>
          <p:spPr>
            <a:xfrm>
              <a:off x="3261945" y="2646484"/>
              <a:ext cx="1800000" cy="90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3472962" y="2736484"/>
              <a:ext cx="180000" cy="720000"/>
              <a:chOff x="3472962" y="2696677"/>
              <a:chExt cx="180000" cy="720000"/>
            </a:xfrm>
          </p:grpSpPr>
          <p:cxnSp>
            <p:nvCxnSpPr>
              <p:cNvPr id="7" name="直接连接符 6"/>
              <p:cNvCxnSpPr/>
              <p:nvPr/>
            </p:nvCxnSpPr>
            <p:spPr>
              <a:xfrm flipH="1">
                <a:off x="3472962" y="2696677"/>
                <a:ext cx="180000" cy="36000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 flipH="1" flipV="1">
                <a:off x="3472962" y="3056677"/>
                <a:ext cx="180000" cy="36000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组合 15"/>
          <p:cNvGrpSpPr/>
          <p:nvPr/>
        </p:nvGrpSpPr>
        <p:grpSpPr>
          <a:xfrm>
            <a:off x="1992820" y="211102"/>
            <a:ext cx="1800000" cy="900000"/>
            <a:chOff x="7247791" y="2646484"/>
            <a:chExt cx="1800000" cy="900000"/>
          </a:xfrm>
        </p:grpSpPr>
        <p:sp>
          <p:nvSpPr>
            <p:cNvPr id="12" name="矩形 11"/>
            <p:cNvSpPr/>
            <p:nvPr/>
          </p:nvSpPr>
          <p:spPr>
            <a:xfrm>
              <a:off x="7247791" y="2646484"/>
              <a:ext cx="1800000" cy="90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6" name="Picture 2" descr="https://ss2.bdstatic.com/70cFvnSh_Q1YnxGkpoWK1HF6hhy/it/u=231046208,924480168&amp;fm=26&amp;gp=0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066" b="45330" l="36874" r="6092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314" t="8696" r="38343" b="51997"/>
            <a:stretch/>
          </p:blipFill>
          <p:spPr bwMode="auto">
            <a:xfrm>
              <a:off x="7750049" y="2680966"/>
              <a:ext cx="734528" cy="831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矩形 16"/>
          <p:cNvSpPr/>
          <p:nvPr/>
        </p:nvSpPr>
        <p:spPr>
          <a:xfrm>
            <a:off x="7831248" y="481101"/>
            <a:ext cx="3600000" cy="180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模式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：联机</a:t>
            </a:r>
            <a:endParaRPr lang="en-US" altLang="zh-CN" sz="36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阵营：防守</a:t>
            </a:r>
            <a:endParaRPr lang="zh-CN" altLang="en-US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8" name="八角星 17"/>
          <p:cNvSpPr/>
          <p:nvPr/>
        </p:nvSpPr>
        <p:spPr>
          <a:xfrm>
            <a:off x="2969536" y="3286408"/>
            <a:ext cx="1080000" cy="1080000"/>
          </a:xfrm>
          <a:prstGeom prst="star8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1</a:t>
            </a:r>
            <a:endParaRPr lang="zh-CN" altLang="en-US" sz="3200" b="1" dirty="0">
              <a:solidFill>
                <a:srgbClr val="FF0000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41675" y="339880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n w="0"/>
                <a:solidFill>
                  <a:schemeClr val="bg2">
                    <a:lumMod val="1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地图选择</a:t>
            </a:r>
            <a:endParaRPr lang="zh-CN" altLang="en-US" sz="3200" b="1" dirty="0">
              <a:ln w="0"/>
              <a:solidFill>
                <a:schemeClr val="bg2">
                  <a:lumMod val="1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" name="八角星 12"/>
          <p:cNvSpPr/>
          <p:nvPr/>
        </p:nvSpPr>
        <p:spPr>
          <a:xfrm>
            <a:off x="3229606" y="5267608"/>
            <a:ext cx="1080000" cy="1080000"/>
          </a:xfrm>
          <a:prstGeom prst="star8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2</a:t>
            </a:r>
            <a:endParaRPr lang="zh-CN" altLang="en-US" sz="3200" b="1" dirty="0">
              <a:solidFill>
                <a:srgbClr val="FF0000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14" name="八角星 13"/>
          <p:cNvSpPr/>
          <p:nvPr/>
        </p:nvSpPr>
        <p:spPr>
          <a:xfrm>
            <a:off x="6014745" y="5267608"/>
            <a:ext cx="1080000" cy="1080000"/>
          </a:xfrm>
          <a:prstGeom prst="star8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3</a:t>
            </a:r>
            <a:endParaRPr lang="zh-CN" altLang="en-US" sz="3200" b="1" dirty="0">
              <a:solidFill>
                <a:srgbClr val="FF0000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15" name="八角星 14"/>
          <p:cNvSpPr/>
          <p:nvPr/>
        </p:nvSpPr>
        <p:spPr>
          <a:xfrm>
            <a:off x="8098385" y="5099165"/>
            <a:ext cx="1080000" cy="1080000"/>
          </a:xfrm>
          <a:prstGeom prst="star8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4</a:t>
            </a:r>
            <a:endParaRPr lang="zh-CN" altLang="en-US" sz="3200" b="1" dirty="0">
              <a:solidFill>
                <a:srgbClr val="FF0000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19" name="八角星 18"/>
          <p:cNvSpPr/>
          <p:nvPr/>
        </p:nvSpPr>
        <p:spPr>
          <a:xfrm>
            <a:off x="528222" y="1741101"/>
            <a:ext cx="1080000" cy="1080000"/>
          </a:xfrm>
          <a:prstGeom prst="star8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5</a:t>
            </a:r>
            <a:endParaRPr lang="zh-CN" altLang="en-US" sz="3200" b="1" dirty="0">
              <a:solidFill>
                <a:srgbClr val="FF0000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20" name="八角星 19"/>
          <p:cNvSpPr/>
          <p:nvPr/>
        </p:nvSpPr>
        <p:spPr>
          <a:xfrm>
            <a:off x="3008546" y="1472302"/>
            <a:ext cx="1080000" cy="1080000"/>
          </a:xfrm>
          <a:prstGeom prst="star8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tx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2</a:t>
            </a:r>
            <a:endParaRPr lang="zh-CN" altLang="en-US" sz="3200" b="1" dirty="0">
              <a:solidFill>
                <a:schemeClr val="tx1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21" name="八角星 20"/>
          <p:cNvSpPr/>
          <p:nvPr/>
        </p:nvSpPr>
        <p:spPr>
          <a:xfrm>
            <a:off x="362594" y="3475602"/>
            <a:ext cx="1080000" cy="1080000"/>
          </a:xfrm>
          <a:prstGeom prst="star8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tx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3</a:t>
            </a:r>
            <a:endParaRPr lang="zh-CN" altLang="en-US" sz="3200" b="1" dirty="0">
              <a:solidFill>
                <a:schemeClr val="tx1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22" name="八角星 21"/>
          <p:cNvSpPr/>
          <p:nvPr/>
        </p:nvSpPr>
        <p:spPr>
          <a:xfrm>
            <a:off x="205177" y="5020562"/>
            <a:ext cx="1080000" cy="1080000"/>
          </a:xfrm>
          <a:prstGeom prst="star8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tx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4</a:t>
            </a:r>
            <a:endParaRPr lang="zh-CN" altLang="en-US" sz="3200" b="1" dirty="0">
              <a:solidFill>
                <a:schemeClr val="tx1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23" name="八角星 22"/>
          <p:cNvSpPr/>
          <p:nvPr/>
        </p:nvSpPr>
        <p:spPr>
          <a:xfrm>
            <a:off x="4732034" y="1574783"/>
            <a:ext cx="1080000" cy="1080000"/>
          </a:xfrm>
          <a:prstGeom prst="star8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tx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5</a:t>
            </a:r>
            <a:endParaRPr lang="zh-CN" altLang="en-US" sz="3200" b="1" dirty="0">
              <a:solidFill>
                <a:schemeClr val="tx1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24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408836" y="213414"/>
            <a:ext cx="3494659" cy="5481533"/>
            <a:chOff x="2408836" y="213414"/>
            <a:chExt cx="3494659" cy="497201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8836" y="213414"/>
              <a:ext cx="3494659" cy="1839975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2408836" y="2053389"/>
              <a:ext cx="3494659" cy="31320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 smtClean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▇：攻击方出生点                </a:t>
              </a:r>
              <a:endParaRPr lang="en-US" altLang="zh-CN" sz="2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lang="zh-CN" altLang="en-US" sz="2000" dirty="0" smtClean="0">
                  <a:solidFill>
                    <a:srgbClr val="00A8F3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▇：防守方据点</a:t>
              </a:r>
              <a:endParaRPr lang="en-US" altLang="zh-CN" sz="2000" dirty="0" smtClean="0">
                <a:solidFill>
                  <a:srgbClr val="00A8F3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lang="zh-CN" altLang="en-US" sz="2000" dirty="0" smtClean="0">
                  <a:solidFill>
                    <a:srgbClr val="70AD47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▇：毒（守方不可放置）   </a:t>
              </a:r>
              <a:endParaRPr lang="en-US" altLang="zh-CN" sz="2000" dirty="0" smtClean="0">
                <a:solidFill>
                  <a:srgbClr val="70AD47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lang="zh-CN" altLang="en-US" sz="2000" dirty="0" smtClean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▇：台（守方放置，缓慢回复）</a:t>
              </a:r>
              <a:endParaRPr lang="en-US" altLang="zh-CN" sz="2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lang="zh-CN" altLang="en-US" sz="2000" dirty="0" smtClean="0">
                  <a:solidFill>
                    <a:srgbClr val="ED7D3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▇</a:t>
              </a:r>
              <a:r>
                <a:rPr lang="zh-CN" altLang="en-US" sz="2000" dirty="0">
                  <a:solidFill>
                    <a:srgbClr val="ED7D3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：轨</a:t>
              </a:r>
              <a:r>
                <a:rPr lang="zh-CN" altLang="en-US" sz="2000" dirty="0" smtClean="0">
                  <a:solidFill>
                    <a:srgbClr val="ED7D3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（攻</a:t>
              </a:r>
              <a:r>
                <a:rPr lang="zh-CN" altLang="en-US" sz="2000" dirty="0">
                  <a:solidFill>
                    <a:srgbClr val="ED7D3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方可</a:t>
              </a:r>
              <a:r>
                <a:rPr lang="zh-CN" altLang="en-US" sz="2000" dirty="0" smtClean="0">
                  <a:solidFill>
                    <a:srgbClr val="ED7D3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控，切换路线）</a:t>
              </a:r>
              <a:endParaRPr lang="en-US" altLang="zh-CN" sz="2000" dirty="0">
                <a:solidFill>
                  <a:srgbClr val="ED7D3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lang="zh-CN" altLang="en-US" sz="2000" dirty="0" smtClean="0">
                  <a:solidFill>
                    <a:schemeClr val="accent5">
                      <a:lumMod val="7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本关敌方单位（感染者）：</a:t>
              </a:r>
              <a:endPara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lang="zh-CN" altLang="en-US" sz="2000" dirty="0" smtClean="0">
                  <a:solidFill>
                    <a:schemeClr val="accent5">
                      <a:lumMod val="7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平民、敢死队、胖墩</a:t>
              </a:r>
              <a:endPara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lang="zh-CN" altLang="en-US" sz="2000" dirty="0" smtClean="0">
                  <a:solidFill>
                    <a:schemeClr val="accent5">
                      <a:lumMod val="7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工头、恐怖分子、药剂师</a:t>
              </a:r>
              <a:endPara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lang="zh-CN" altLang="en-US" sz="2000" dirty="0" smtClean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胜利条件：消灭所有敌方单位</a:t>
              </a:r>
              <a:endParaRPr lang="en-US" altLang="zh-CN" sz="2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lang="zh-CN" altLang="en-US" sz="2000" dirty="0" smtClean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失败条件：敌方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5</a:t>
              </a:r>
              <a:r>
                <a:rPr lang="zh-CN" altLang="en-US" sz="2000" dirty="0" smtClean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个单位抵达防守据点</a:t>
              </a:r>
              <a:endParaRPr lang="en-US" altLang="zh-CN" sz="2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7844589" y="2791326"/>
            <a:ext cx="2101516" cy="994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Map unfinished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749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98</Words>
  <Application>Microsoft Office PowerPoint</Application>
  <PresentationFormat>宽屏</PresentationFormat>
  <Paragraphs>23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华文新魏</vt:lpstr>
      <vt:lpstr>Arial</vt:lpstr>
      <vt:lpstr>Bookman Old Style</vt:lpstr>
      <vt:lpstr>Office 主题​​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17</cp:revision>
  <dcterms:created xsi:type="dcterms:W3CDTF">2019-11-07T13:24:37Z</dcterms:created>
  <dcterms:modified xsi:type="dcterms:W3CDTF">2019-11-08T07:05:45Z</dcterms:modified>
</cp:coreProperties>
</file>