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00A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3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5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7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7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1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792D-C9F3-4190-82BD-AF09AC29EA74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 t="12564" r="14254" b="12435"/>
          <a:stretch/>
        </p:blipFill>
        <p:spPr>
          <a:xfrm flipH="1">
            <a:off x="773723" y="633046"/>
            <a:ext cx="10287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92820" y="211102"/>
            <a:ext cx="1800000" cy="900000"/>
            <a:chOff x="3261945" y="2646484"/>
            <a:chExt cx="1800000" cy="900000"/>
          </a:xfrm>
        </p:grpSpPr>
        <p:sp>
          <p:nvSpPr>
            <p:cNvPr id="5" name="矩形 4"/>
            <p:cNvSpPr/>
            <p:nvPr/>
          </p:nvSpPr>
          <p:spPr>
            <a:xfrm>
              <a:off x="3261945" y="2646484"/>
              <a:ext cx="1800000" cy="9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472962" y="2736484"/>
              <a:ext cx="180000" cy="720000"/>
              <a:chOff x="3472962" y="2696677"/>
              <a:chExt cx="180000" cy="720000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3472962" y="2696677"/>
                <a:ext cx="180000" cy="360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3472962" y="3056677"/>
                <a:ext cx="180000" cy="360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/>
          <p:cNvGrpSpPr/>
          <p:nvPr/>
        </p:nvGrpSpPr>
        <p:grpSpPr>
          <a:xfrm>
            <a:off x="1992820" y="211102"/>
            <a:ext cx="1800000" cy="900000"/>
            <a:chOff x="7247791" y="2646484"/>
            <a:chExt cx="1800000" cy="900000"/>
          </a:xfrm>
        </p:grpSpPr>
        <p:sp>
          <p:nvSpPr>
            <p:cNvPr id="12" name="矩形 11"/>
            <p:cNvSpPr/>
            <p:nvPr/>
          </p:nvSpPr>
          <p:spPr>
            <a:xfrm>
              <a:off x="7247791" y="2646484"/>
              <a:ext cx="1800000" cy="90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https://ss2.bdstatic.com/70cFvnSh_Q1YnxGkpoWK1HF6hhy/it/u=231046208,924480168&amp;fm=26&amp;gp=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66" b="45330" l="36874" r="6092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14" t="8696" r="38343" b="51997"/>
            <a:stretch/>
          </p:blipFill>
          <p:spPr bwMode="auto">
            <a:xfrm>
              <a:off x="7750049" y="2680966"/>
              <a:ext cx="734528" cy="831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矩形 16"/>
          <p:cNvSpPr/>
          <p:nvPr/>
        </p:nvSpPr>
        <p:spPr>
          <a:xfrm>
            <a:off x="7831248" y="481101"/>
            <a:ext cx="3600000" cy="18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模式：联机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阵营：防守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八角星 17"/>
          <p:cNvSpPr/>
          <p:nvPr/>
        </p:nvSpPr>
        <p:spPr>
          <a:xfrm>
            <a:off x="2969536" y="32864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1675" y="33988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地图选择</a:t>
            </a:r>
            <a:endParaRPr lang="zh-CN" altLang="en-US" sz="3200" b="1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八角星 12"/>
          <p:cNvSpPr/>
          <p:nvPr/>
        </p:nvSpPr>
        <p:spPr>
          <a:xfrm>
            <a:off x="3229606" y="52676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4" name="八角星 13"/>
          <p:cNvSpPr/>
          <p:nvPr/>
        </p:nvSpPr>
        <p:spPr>
          <a:xfrm>
            <a:off x="6014745" y="52676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5" name="八角星 14"/>
          <p:cNvSpPr/>
          <p:nvPr/>
        </p:nvSpPr>
        <p:spPr>
          <a:xfrm>
            <a:off x="8098385" y="5099165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9" name="八角星 18"/>
          <p:cNvSpPr/>
          <p:nvPr/>
        </p:nvSpPr>
        <p:spPr>
          <a:xfrm>
            <a:off x="528222" y="1741101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0" name="八角星 19"/>
          <p:cNvSpPr/>
          <p:nvPr/>
        </p:nvSpPr>
        <p:spPr>
          <a:xfrm>
            <a:off x="3008546" y="147230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1" name="八角星 20"/>
          <p:cNvSpPr/>
          <p:nvPr/>
        </p:nvSpPr>
        <p:spPr>
          <a:xfrm>
            <a:off x="362594" y="347560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2" name="八角星 21"/>
          <p:cNvSpPr/>
          <p:nvPr/>
        </p:nvSpPr>
        <p:spPr>
          <a:xfrm>
            <a:off x="205177" y="502056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3" name="八角星 22"/>
          <p:cNvSpPr/>
          <p:nvPr/>
        </p:nvSpPr>
        <p:spPr>
          <a:xfrm>
            <a:off x="4732034" y="1574783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4" name="八角星 23"/>
          <p:cNvSpPr/>
          <p:nvPr/>
        </p:nvSpPr>
        <p:spPr>
          <a:xfrm>
            <a:off x="4305605" y="37370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5" name="八角星 24"/>
          <p:cNvSpPr/>
          <p:nvPr/>
        </p:nvSpPr>
        <p:spPr>
          <a:xfrm>
            <a:off x="8432128" y="3356601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6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6" name="八角星 25"/>
          <p:cNvSpPr/>
          <p:nvPr/>
        </p:nvSpPr>
        <p:spPr>
          <a:xfrm>
            <a:off x="10252497" y="3443583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4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408836" y="213414"/>
            <a:ext cx="3494659" cy="5481533"/>
            <a:chOff x="2408836" y="213414"/>
            <a:chExt cx="3494659" cy="49720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836" y="213414"/>
              <a:ext cx="3494659" cy="183997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408836" y="2053389"/>
              <a:ext cx="3494659" cy="3132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▇：攻击方出生点                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00A8F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▇：防守方据点</a:t>
              </a:r>
              <a:endParaRPr lang="en-US" altLang="zh-CN" sz="2000" dirty="0" smtClean="0">
                <a:solidFill>
                  <a:srgbClr val="00A8F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70AD47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▇：毒（守方不可放置）   </a:t>
              </a:r>
              <a:endParaRPr lang="en-US" altLang="zh-CN" sz="2000" dirty="0" smtClean="0">
                <a:solidFill>
                  <a:srgbClr val="70AD47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▇：台（守方放置，缓慢回复）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</a:t>
              </a:r>
              <a:r>
                <a:rPr lang="zh-CN" altLang="en-US" sz="2000" dirty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：轨</a:t>
              </a:r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（攻</a:t>
              </a:r>
              <a:r>
                <a:rPr lang="zh-CN" altLang="en-US" sz="2000" dirty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方可</a:t>
              </a:r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控，切换路线）</a:t>
              </a:r>
              <a:endParaRPr lang="en-US" altLang="zh-CN" sz="2000" dirty="0">
                <a:solidFill>
                  <a:srgbClr val="ED7D3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本关敌方单位（感染者）：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平民、敢死队、胖墩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工头、恐怖分子、药剂师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胜利条件：消灭所有敌方单位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失败条件：敌方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个单位抵达防守据点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844589" y="2791326"/>
            <a:ext cx="2101516" cy="99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Map unfinished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4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0047" r="19945"/>
          <a:stretch/>
        </p:blipFill>
        <p:spPr>
          <a:xfrm>
            <a:off x="-209550" y="100012"/>
            <a:ext cx="110490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3254" r="26013" b="88766"/>
          <a:stretch/>
        </p:blipFill>
        <p:spPr>
          <a:xfrm>
            <a:off x="2113085" y="2013438"/>
            <a:ext cx="2013440" cy="281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12730" r="26013" b="79290"/>
          <a:stretch/>
        </p:blipFill>
        <p:spPr>
          <a:xfrm>
            <a:off x="2113085" y="2873618"/>
            <a:ext cx="2013440" cy="281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22207" r="26013" b="69813"/>
          <a:stretch/>
        </p:blipFill>
        <p:spPr>
          <a:xfrm>
            <a:off x="2113085" y="3593121"/>
            <a:ext cx="2013440" cy="2813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31683" r="26013" b="60337"/>
          <a:stretch/>
        </p:blipFill>
        <p:spPr>
          <a:xfrm>
            <a:off x="2113085" y="4396154"/>
            <a:ext cx="2013440" cy="281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8" t="40910" r="26012" b="51110"/>
          <a:stretch/>
        </p:blipFill>
        <p:spPr>
          <a:xfrm>
            <a:off x="2113085" y="5309087"/>
            <a:ext cx="2013440" cy="2813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50635" r="26013" b="41385"/>
          <a:stretch/>
        </p:blipFill>
        <p:spPr>
          <a:xfrm>
            <a:off x="5292969" y="1995853"/>
            <a:ext cx="2013440" cy="281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59863" r="26013" b="32157"/>
          <a:stretch/>
        </p:blipFill>
        <p:spPr>
          <a:xfrm>
            <a:off x="5292969" y="2873618"/>
            <a:ext cx="2013440" cy="2813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69338" r="26013" b="22682"/>
          <a:stretch/>
        </p:blipFill>
        <p:spPr>
          <a:xfrm>
            <a:off x="5292969" y="3601912"/>
            <a:ext cx="2013440" cy="2813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78815" r="26013" b="13205"/>
          <a:stretch/>
        </p:blipFill>
        <p:spPr>
          <a:xfrm>
            <a:off x="5292969" y="4396154"/>
            <a:ext cx="2013440" cy="2813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88291" r="26013" b="3729"/>
          <a:stretch/>
        </p:blipFill>
        <p:spPr>
          <a:xfrm>
            <a:off x="5292969" y="5309087"/>
            <a:ext cx="2013440" cy="2813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12115" y="2409092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012115" y="4237891"/>
            <a:ext cx="720000" cy="720000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3" idx="1"/>
          </p:cNvCxnSpPr>
          <p:nvPr/>
        </p:nvCxnSpPr>
        <p:spPr>
          <a:xfrm flipH="1">
            <a:off x="8897815" y="4343333"/>
            <a:ext cx="219742" cy="2550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" idx="3"/>
          </p:cNvCxnSpPr>
          <p:nvPr/>
        </p:nvCxnSpPr>
        <p:spPr>
          <a:xfrm flipH="1" flipV="1">
            <a:off x="8897815" y="4598377"/>
            <a:ext cx="219742" cy="254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0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85" y="857571"/>
            <a:ext cx="6171429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101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华文新魏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34</cp:revision>
  <dcterms:created xsi:type="dcterms:W3CDTF">2019-11-07T13:24:37Z</dcterms:created>
  <dcterms:modified xsi:type="dcterms:W3CDTF">2019-12-20T06:49:46Z</dcterms:modified>
</cp:coreProperties>
</file>