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5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4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80ED-E972-48F4-894C-5469A9EFD36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57DB-B65D-4246-8015-BF0962F4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1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2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3" y="12006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5" y="1858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8" idx="4"/>
          </p:cNvCxnSpPr>
          <p:nvPr/>
        </p:nvCxnSpPr>
        <p:spPr>
          <a:xfrm>
            <a:off x="2177715" y="2290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307431" y="2722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点击图鉴</a:t>
            </a:r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>
            <a:off x="3047999" y="2995992"/>
            <a:ext cx="51254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173453" y="2722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角色图鉴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066081" y="32695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194881" y="3698687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拥有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40442" y="369868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点亮角色卡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40442" y="467498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点暗角色卡</a:t>
            </a:r>
          </a:p>
        </p:txBody>
      </p:sp>
      <p:cxnSp>
        <p:nvCxnSpPr>
          <p:cNvPr id="20" name="直接箭头连接符 19"/>
          <p:cNvCxnSpPr>
            <a:stCxn id="17" idx="1"/>
            <a:endCxn id="18" idx="3"/>
          </p:cNvCxnSpPr>
          <p:nvPr/>
        </p:nvCxnSpPr>
        <p:spPr>
          <a:xfrm flipH="1">
            <a:off x="6481011" y="3972287"/>
            <a:ext cx="17138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3"/>
          </p:cNvCxnSpPr>
          <p:nvPr/>
        </p:nvCxnSpPr>
        <p:spPr>
          <a:xfrm>
            <a:off x="9937281" y="397228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477281" y="3972287"/>
            <a:ext cx="0" cy="97629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481011" y="4948581"/>
            <a:ext cx="39962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10726" y="4245887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153065" y="35915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986708" y="35702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193545" y="399161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307431" y="5901160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亮角色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196765" y="3972569"/>
            <a:ext cx="4295" cy="1928591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047999" y="6227401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740442" y="5759258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显示防守方立绘、属性、技能等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5610726" y="671973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660442" y="4948581"/>
            <a:ext cx="108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228442" y="4736788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193545" y="7259733"/>
            <a:ext cx="3436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307431" y="787956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177715" y="7245219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047999" y="8200756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40442" y="7732613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方立绘、属性、技能等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76651" y="928126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07431" y="9158925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暗角色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</a:p>
        </p:txBody>
      </p:sp>
      <p:cxnSp>
        <p:nvCxnSpPr>
          <p:cNvPr id="43" name="直接箭头连接符 42"/>
          <p:cNvCxnSpPr>
            <a:stCxn id="41" idx="6"/>
            <a:endCxn id="42" idx="1"/>
          </p:cNvCxnSpPr>
          <p:nvPr/>
        </p:nvCxnSpPr>
        <p:spPr>
          <a:xfrm>
            <a:off x="808651" y="949726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047999" y="9502490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740442" y="9034347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显示灰色立绘，其余参数为？？？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610726" y="1000829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193545" y="10548293"/>
            <a:ext cx="343623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307431" y="1116812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177715" y="10533779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047999" y="11489316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740442" y="11021173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显示灰色立绘，其余参数为？？？</a:t>
            </a:r>
          </a:p>
        </p:txBody>
      </p:sp>
      <p:sp>
        <p:nvSpPr>
          <p:cNvPr id="58" name="椭圆 57"/>
          <p:cNvSpPr/>
          <p:nvPr/>
        </p:nvSpPr>
        <p:spPr>
          <a:xfrm>
            <a:off x="376651" y="1255778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07431" y="12435447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808651" y="12755026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63" idx="1"/>
          </p:cNvCxnSpPr>
          <p:nvPr/>
        </p:nvCxnSpPr>
        <p:spPr>
          <a:xfrm>
            <a:off x="3047999" y="12755026"/>
            <a:ext cx="51254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173453" y="1248142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道具图鉴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9062213" y="13054023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163201" y="13594023"/>
            <a:ext cx="690354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2161885" y="13594023"/>
            <a:ext cx="1583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1299516" y="14242023"/>
            <a:ext cx="1740568" cy="6766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点击查看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道具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3040084" y="14560731"/>
            <a:ext cx="1692443" cy="241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732527" y="14092588"/>
            <a:ext cx="1740568" cy="960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显示道具功能、参数等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473095" y="819535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971875" y="797935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435209" y="11507857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933989" y="1129185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435209" y="14560731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933989" y="14344731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点击设置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进入设置界面</a:t>
            </a: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显示音量槽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显示全屏按钮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00150" y="5144777"/>
            <a:ext cx="394356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2596814" y="5144777"/>
            <a:ext cx="0" cy="83298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26530" y="597776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移动音量滑块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67098" y="62513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573502" y="678890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调整音量大小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9462836" y="62405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29825" y="70940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029825" y="70688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159541" y="77168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更新音量槽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00109" y="799616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398889" y="778016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219200" y="5144777"/>
            <a:ext cx="0" cy="63804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200150" y="862965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707480" y="918903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点击切换全屏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2577764" y="8629984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52057" y="94539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033834" y="945016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163550" y="998467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切换为全屏显示，显示非全屏按钮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900109" y="1045361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398889" y="1023761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200150" y="1152525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707480" y="1208463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577764" y="1152558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48048" y="1234751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029825" y="1234374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159541" y="128782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900109" y="13165162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7398889" y="1294916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15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帮助文档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点击帮助文档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加载帮助界面并初始化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00150" y="5144777"/>
            <a:ext cx="394356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2596814" y="5144777"/>
            <a:ext cx="0" cy="83298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26530" y="597776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选择帮助内容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200150" y="5144777"/>
            <a:ext cx="19050" cy="224385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00150" y="7388630"/>
            <a:ext cx="1377614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707480" y="794801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点击返回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577764" y="7388964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67098" y="62725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029825" y="62688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140491" y="680332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加载帮助介绍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428998" y="823271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6010775" y="822894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140491" y="87634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881059" y="9050362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379839" y="883436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881059" y="7072685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79839" y="68566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5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点击退出游戏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是否退出游戏？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93594" y="519148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593594" y="516625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1707480" y="5814251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01961" y="607010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80297" y="5657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201961" y="6057960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85961" y="6730468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06064" y="6077010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987841" y="607701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118432" y="660350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保存并退出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48138" y="56388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94273" y="714350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防守方放置角色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角色卡灰暗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6481009" y="5605842"/>
            <a:ext cx="16924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173452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8171620" y="6378784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≥角色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9042820" y="5879442"/>
            <a:ext cx="916" cy="499342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0725" y="6693359"/>
            <a:ext cx="2622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2"/>
          </p:cNvCxnSpPr>
          <p:nvPr/>
        </p:nvCxnSpPr>
        <p:spPr>
          <a:xfrm flipV="1">
            <a:off x="5610725" y="5879442"/>
            <a:ext cx="0" cy="813917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01521" y="62932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844627" y="667627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894054" y="6274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379584" y="665525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90800" y="737525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609850" y="737525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740441" y="791557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角色卡点亮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77714" y="81966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177714" y="817759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07430" y="87112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点击角色卡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28073" y="89967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609850" y="899674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740441" y="9523241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462000" y="99415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9042820" y="99278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决策 31"/>
          <p:cNvSpPr/>
          <p:nvPr/>
        </p:nvSpPr>
        <p:spPr>
          <a:xfrm>
            <a:off x="8171620" y="1057587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防守地块可用？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20516" y="10591203"/>
            <a:ext cx="1740568" cy="800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已被占用或无法放置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灰暗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endCxn id="33" idx="3"/>
          </p:cNvCxnSpPr>
          <p:nvPr/>
        </p:nvCxnSpPr>
        <p:spPr>
          <a:xfrm flipH="1" flipV="1">
            <a:off x="6461084" y="10991552"/>
            <a:ext cx="171053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48728" y="10575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870259" y="109969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919686" y="105949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0404278" y="10975985"/>
            <a:ext cx="938" cy="993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20516" y="116959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防守地块高亮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461084" y="11969585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76839" y="11013410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73619" y="11969585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173619" y="10991552"/>
            <a:ext cx="0" cy="1638598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决策 43"/>
          <p:cNvSpPr/>
          <p:nvPr/>
        </p:nvSpPr>
        <p:spPr>
          <a:xfrm>
            <a:off x="1307430" y="126225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644580" y="12896850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08148" y="1289079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589925" y="12890796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720516" y="13417295"/>
            <a:ext cx="1740568" cy="10906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角色出现在地块上（默认朝右），出现朝向选择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31671" y="124906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可用防守地块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212594" y="1400624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212594" y="14006249"/>
            <a:ext cx="0" cy="432265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决策 51"/>
          <p:cNvSpPr/>
          <p:nvPr/>
        </p:nvSpPr>
        <p:spPr>
          <a:xfrm>
            <a:off x="1345530" y="14438514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3028073" y="14712591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609850" y="14712591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44631" y="142956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朝向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739566" y="1523354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角色朝向变化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663630" y="14731164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63630" y="8984877"/>
            <a:ext cx="0" cy="57462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63630" y="8984877"/>
            <a:ext cx="66285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8142" y="124906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7796" y="1429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359379" y="1550498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941156" y="1550498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8070872" y="16025938"/>
            <a:ext cx="1740568" cy="8106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费用减少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角色进入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可选地块减少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951141" y="1681995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9811440" y="16311028"/>
            <a:ext cx="90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0711440" y="5605842"/>
            <a:ext cx="0" cy="107036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9894970" y="5597399"/>
            <a:ext cx="828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3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显示地图信息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93544" y="56462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93544" y="56210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07430" y="62690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选择地图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47998" y="65561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43736" y="65453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1620" y="7096162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17528" y="73926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7528" y="73786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69928" y="69452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851174" y="739267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0391174" y="73926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175174" y="80651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14020" y="6973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44016" y="80075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193544" y="827735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93544" y="827117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307430" y="89001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047998" y="9183735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628818" y="9170043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/>
          <p:cNvSpPr/>
          <p:nvPr/>
        </p:nvSpPr>
        <p:spPr>
          <a:xfrm>
            <a:off x="4757618" y="9818043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467238" y="1023720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30084" y="98180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991170" y="8292526"/>
            <a:ext cx="0" cy="1944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461084" y="8309271"/>
            <a:ext cx="5461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623804" y="10662527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656842" y="106425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1455" y="1120661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等待连接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462000" y="1148461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9042820" y="114709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/>
          <p:cNvSpPr/>
          <p:nvPr/>
        </p:nvSpPr>
        <p:spPr>
          <a:xfrm>
            <a:off x="8171620" y="1211892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连接至服务器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620756" y="12514611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620756" y="12500569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873156" y="120672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47244" y="1312951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连接失败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851174" y="12538970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914020" y="121198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0391174" y="12538970"/>
            <a:ext cx="0" cy="673200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042820" y="13212170"/>
            <a:ext cx="134835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9040948" y="1319312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170664" y="1387099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加入匹配队列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5617959" y="141723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5617959" y="141583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720516" y="1480889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等待匹配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403201" y="1508933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8984021" y="1507564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决策 62"/>
          <p:cNvSpPr/>
          <p:nvPr/>
        </p:nvSpPr>
        <p:spPr>
          <a:xfrm>
            <a:off x="8112821" y="15723640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有匹陪阵营？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620756" y="16135943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620756" y="1612190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873156" y="156885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747244" y="1675085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等待至超时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9810237" y="16142545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873083" y="157233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0350237" y="16142545"/>
            <a:ext cx="0" cy="879625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984021" y="16987029"/>
            <a:ext cx="1366216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9014319" y="16987029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8170664" y="1763654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离开匹配队列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461084" y="16984070"/>
            <a:ext cx="2111416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8572500" y="16984070"/>
            <a:ext cx="0" cy="648000"/>
          </a:xfrm>
          <a:prstGeom prst="straightConnector1">
            <a:avLst/>
          </a:prstGeom>
          <a:ln w="31750">
            <a:prstDash val="sysDash"/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632962" y="18683456"/>
            <a:ext cx="3391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632962" y="1868345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759450" y="1931240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进入游戏流程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9014319" y="18183749"/>
            <a:ext cx="0" cy="499707"/>
          </a:xfrm>
          <a:prstGeom prst="straightConnector1">
            <a:avLst/>
          </a:prstGeom>
          <a:ln w="31750"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790950" y="17927000"/>
            <a:ext cx="4379714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3790950" y="10236526"/>
            <a:ext cx="0" cy="7673623"/>
          </a:xfrm>
          <a:prstGeom prst="straightConnector1">
            <a:avLst/>
          </a:prstGeom>
          <a:ln w="31750"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790950" y="10236526"/>
            <a:ext cx="975600" cy="0"/>
          </a:xfrm>
          <a:prstGeom prst="straightConnector1">
            <a:avLst/>
          </a:prstGeom>
          <a:ln w="31750">
            <a:prstDash val="sysDash"/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790950" y="15082499"/>
            <a:ext cx="97200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794550" y="13403119"/>
            <a:ext cx="972000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5610725" y="1981604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394725" y="2048855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36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显示地图信息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93544" y="564626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93544" y="562102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07430" y="626902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选择地图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47998" y="655616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43736" y="6545375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1620" y="7096162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617528" y="7392677"/>
            <a:ext cx="2746422" cy="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7528" y="737863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69928" y="69452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851174" y="739267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0391174" y="73926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175174" y="806518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14020" y="69735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44016" y="80075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角色编队界面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93544" y="8277356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193544" y="8271171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307430" y="89001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47998" y="9183735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628818" y="9170043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4757618" y="9818043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确认出战？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467238" y="1023720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530084" y="98180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991170" y="8292526"/>
            <a:ext cx="0" cy="1944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461084" y="8309271"/>
            <a:ext cx="54615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623804" y="10662527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4720516" y="11198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进入游戏流程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5610725" y="1163009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5394725" y="1230260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06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退出游戏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点击开始游戏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25289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40491" y="4669722"/>
            <a:ext cx="1740568" cy="950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进入模式选择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6025289" y="54779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809289" y="615047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1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4740442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6" name="矩形 5"/>
          <p:cNvSpPr/>
          <p:nvPr/>
        </p:nvSpPr>
        <p:spPr>
          <a:xfrm>
            <a:off x="8173453" y="39819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7" name="椭圆 6"/>
          <p:cNvSpPr/>
          <p:nvPr/>
        </p:nvSpPr>
        <p:spPr>
          <a:xfrm>
            <a:off x="5394726" y="46968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7" idx="4"/>
          </p:cNvCxnSpPr>
          <p:nvPr/>
        </p:nvCxnSpPr>
        <p:spPr>
          <a:xfrm>
            <a:off x="5610726" y="51288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740442" y="55608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关卡信息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177715" y="58534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177715" y="5834442"/>
            <a:ext cx="0" cy="72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307431" y="65395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选择关卡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47998" y="679249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173453" y="752299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>
            <a:endCxn id="17" idx="0"/>
          </p:cNvCxnSpPr>
          <p:nvPr/>
        </p:nvCxnSpPr>
        <p:spPr>
          <a:xfrm>
            <a:off x="9039726" y="679249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10726" y="7813371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610726" y="77943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740442" y="846682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进入角色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编队界面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71517" y="73564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9861499" y="77943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10926" y="73922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0401499" y="77943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185499" y="84668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177714" y="87490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177714" y="8730042"/>
            <a:ext cx="0" cy="72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307430" y="94351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046776" y="9708274"/>
            <a:ext cx="2583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10726" y="9708274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4738610" y="10414765"/>
            <a:ext cx="1742400" cy="72948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是否确认出战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323376" y="10775074"/>
            <a:ext cx="1080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403376" y="8730042"/>
            <a:ext cx="0" cy="207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481012" y="8749092"/>
            <a:ext cx="922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642803" y="103749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4070352" y="10775074"/>
            <a:ext cx="720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089402" y="10780992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089402" y="11481942"/>
            <a:ext cx="1548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637842" y="11458966"/>
            <a:ext cx="0" cy="5400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738610" y="1199907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游戏流程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44541" y="103749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5610726" y="12549849"/>
            <a:ext cx="0" cy="5400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394726" y="1308984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479178" y="1514221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9059998" y="151285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169442" y="1575282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传服务器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19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道具使用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点击道具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047998" y="563044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73453" y="636094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是否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可用</a:t>
            </a:r>
          </a:p>
        </p:txBody>
      </p:sp>
      <p:cxnSp>
        <p:nvCxnSpPr>
          <p:cNvPr id="17" name="直接连接符 16"/>
          <p:cNvCxnSpPr>
            <a:endCxn id="16" idx="0"/>
          </p:cNvCxnSpPr>
          <p:nvPr/>
        </p:nvCxnSpPr>
        <p:spPr>
          <a:xfrm>
            <a:off x="9039726" y="563044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10726" y="6651321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610726" y="66322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71517" y="61944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861499" y="663227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10926" y="62301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0401499" y="663227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185499" y="730477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0441" y="7307075"/>
            <a:ext cx="1740568" cy="11892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出现“取消”按钮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57949" y="78841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9038769" y="78704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8167569" y="8518474"/>
            <a:ext cx="1742400" cy="976025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是否选定目标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610726" y="9006377"/>
            <a:ext cx="256272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610726" y="898732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671517" y="8549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740441" y="966213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可选目标高亮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886241" y="899922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35668" y="85971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0421198" y="8978213"/>
            <a:ext cx="0" cy="207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40441" y="1077461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出现“确认”按钮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6438899" y="11043794"/>
            <a:ext cx="39962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96764" y="995426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93544" y="11043794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193544" y="9954269"/>
            <a:ext cx="0" cy="1837681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决策 42"/>
          <p:cNvSpPr/>
          <p:nvPr/>
        </p:nvSpPr>
        <p:spPr>
          <a:xfrm>
            <a:off x="1322344" y="118042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20444" y="120760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839494" y="12076099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623494" y="1274860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30" y="116447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028948" y="1207609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5575845" y="1204914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740441" y="1272061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道具生效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32982" y="116759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481009" y="1301326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9061829" y="12999570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145673" y="13635068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减少库存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9983" y="141822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836814" y="139340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10376814" y="139340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160814" y="146065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597819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点选角色操作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点击场上角色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47998" y="563719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94895" y="561024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759491" y="6281712"/>
            <a:ext cx="1740568" cy="919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显示角色部分属性、技能，出现返回按钮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500059" y="67411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080879" y="67274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8209679" y="7375475"/>
            <a:ext cx="1742400" cy="6445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友方角色？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7714" y="7696200"/>
            <a:ext cx="61497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902652" y="7698164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952079" y="7296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437609" y="7677150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080879" y="8378100"/>
            <a:ext cx="1356730" cy="1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25"/>
          <p:cNvSpPr/>
          <p:nvPr/>
        </p:nvSpPr>
        <p:spPr>
          <a:xfrm>
            <a:off x="8209679" y="8869819"/>
            <a:ext cx="1742400" cy="6445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技能可用？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080879" y="837810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883602" y="917572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933029" y="87736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418559" y="915470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610725" y="987470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59491" y="1039662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629775" y="987470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/>
          <p:cNvSpPr/>
          <p:nvPr/>
        </p:nvSpPr>
        <p:spPr>
          <a:xfrm>
            <a:off x="1326480" y="11437450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210009" y="10689273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97680" y="7677150"/>
            <a:ext cx="0" cy="3760279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374322" y="7296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30636" y="1171414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49686" y="11714149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33686" y="1238665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822" y="112828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09898" y="11704044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5556795" y="11677093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721391" y="1234855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13932" y="113039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461959" y="1264120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9042779" y="1262751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126623" y="1326301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106815" y="13810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40441" y="893122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3" name="直接箭头连接符 62"/>
          <p:cNvCxnSpPr>
            <a:stCxn id="26" idx="1"/>
            <a:endCxn id="62" idx="3"/>
          </p:cNvCxnSpPr>
          <p:nvPr/>
        </p:nvCxnSpPr>
        <p:spPr>
          <a:xfrm flipH="1">
            <a:off x="6481009" y="9192107"/>
            <a:ext cx="1728670" cy="12714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193544" y="9223871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853225" y="1355302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10393225" y="1355302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0177225" y="1422552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9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攻击方放置角色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角色卡灰暗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12" idx="1"/>
          </p:cNvCxnSpPr>
          <p:nvPr/>
        </p:nvCxnSpPr>
        <p:spPr>
          <a:xfrm>
            <a:off x="6481009" y="5605842"/>
            <a:ext cx="16924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173452" y="53322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费用变化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8171620" y="6378784"/>
            <a:ext cx="1742400" cy="595888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≥角色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 flipH="1">
            <a:off x="9042820" y="5879442"/>
            <a:ext cx="916" cy="499342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10725" y="6693359"/>
            <a:ext cx="262273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2"/>
          </p:cNvCxnSpPr>
          <p:nvPr/>
        </p:nvCxnSpPr>
        <p:spPr>
          <a:xfrm flipV="1">
            <a:off x="5610725" y="5879442"/>
            <a:ext cx="0" cy="813917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01521" y="62932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844627" y="6676273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94054" y="627419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379584" y="6655259"/>
            <a:ext cx="0" cy="72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590800" y="7375259"/>
            <a:ext cx="481347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609850" y="737525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40441" y="791557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角色卡点亮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77714" y="81966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77714" y="817759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307430" y="8711277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点击角色卡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28073" y="899674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609850" y="8996742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740441" y="9523241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角色卡突出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462000" y="99415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42820" y="99278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决策 40"/>
          <p:cNvSpPr/>
          <p:nvPr/>
        </p:nvSpPr>
        <p:spPr>
          <a:xfrm>
            <a:off x="8171620" y="10575875"/>
            <a:ext cx="1742400" cy="8444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攻击据点可用？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20516" y="10591203"/>
            <a:ext cx="1740568" cy="800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箭头连接符 43"/>
          <p:cNvCxnSpPr>
            <a:endCxn id="42" idx="3"/>
          </p:cNvCxnSpPr>
          <p:nvPr/>
        </p:nvCxnSpPr>
        <p:spPr>
          <a:xfrm flipH="1" flipV="1">
            <a:off x="6461084" y="10991552"/>
            <a:ext cx="171053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48728" y="1057587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9870259" y="1099699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919686" y="105949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10404278" y="10975985"/>
            <a:ext cx="938" cy="993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20516" y="11695985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攻击据点高亮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6461084" y="11969585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76839" y="11013410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73619" y="11969585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73619" y="10991552"/>
            <a:ext cx="0" cy="1638598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决策 58"/>
          <p:cNvSpPr/>
          <p:nvPr/>
        </p:nvSpPr>
        <p:spPr>
          <a:xfrm>
            <a:off x="1307430" y="12622535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644580" y="12896850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008148" y="1289079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589925" y="12890796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20516" y="13417295"/>
            <a:ext cx="1740568" cy="7845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角色出现在攻击据点上，出现确认按钮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31671" y="124906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可用攻击据点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212594" y="13815749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2212594" y="13790514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/>
          <p:cNvSpPr/>
          <p:nvPr/>
        </p:nvSpPr>
        <p:spPr>
          <a:xfrm>
            <a:off x="1345530" y="14438514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3028073" y="14712591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5609850" y="14712591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44631" y="142956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确认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739566" y="15233541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角色出发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63630" y="14731164"/>
            <a:ext cx="72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63630" y="8984877"/>
            <a:ext cx="0" cy="57462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63630" y="8984877"/>
            <a:ext cx="66285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88142" y="124906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67796" y="1429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6359379" y="1550498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8941156" y="1550498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8070872" y="1602593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费用减少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51141" y="1657313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9811440" y="16311028"/>
            <a:ext cx="90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11440" y="5605842"/>
            <a:ext cx="0" cy="1070364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9894970" y="5597399"/>
            <a:ext cx="828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伤害判定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5394725" y="44682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5610725" y="49002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40441" y="5332242"/>
            <a:ext cx="1740568" cy="9352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攻击范围且离家最近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10725" y="6267450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740441" y="66994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81009" y="6969767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061829" y="695607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8190629" y="7604074"/>
            <a:ext cx="1742400" cy="987476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受击前技能触发？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91675" y="8097811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610725" y="809781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740441" y="8761296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461959" y="9053946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9042779" y="9040254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192461" y="969510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技能生效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52764" y="1025599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591675" y="10010081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610725" y="1001008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740441" y="10673566"/>
            <a:ext cx="1740568" cy="737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受伤害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0710" y="114204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883602" y="8091439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933029" y="76893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0374175" y="8070425"/>
            <a:ext cx="44384" cy="29718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752550" y="76893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6430981" y="11057742"/>
            <a:ext cx="3943194" cy="190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133850" y="11076792"/>
            <a:ext cx="60659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133850" y="11076792"/>
            <a:ext cx="0" cy="9818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122886" y="12039600"/>
            <a:ext cx="4938943" cy="1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9042779" y="1204781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8171579" y="12695816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死亡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591675" y="12971095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610725" y="1297109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4740441" y="1363458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死亡动画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550" y="125626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481009" y="13923017"/>
            <a:ext cx="391725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9061829" y="13909325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决策 51"/>
          <p:cNvSpPr/>
          <p:nvPr/>
        </p:nvSpPr>
        <p:spPr>
          <a:xfrm>
            <a:off x="8190629" y="14557323"/>
            <a:ext cx="1742400" cy="1292277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受击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死亡后技能触发？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9858268" y="1295111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907695" y="1254903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10374175" y="12930097"/>
            <a:ext cx="0" cy="9929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91675" y="15205165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610725" y="15205166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740441" y="158686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技能动画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52550" y="147967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481009" y="16170964"/>
            <a:ext cx="391725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9061829" y="16157272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858268" y="1519905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907695" y="14796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10374175" y="15178044"/>
            <a:ext cx="0" cy="99292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8190629" y="1680527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费用结算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30704" y="17375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9878559" y="17083197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0418559" y="1708319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202559" y="17755705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34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430" y="267567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轨使用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430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4740441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173452" y="377241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1961714" y="44872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177714" y="49192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307430" y="53512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047998" y="5649492"/>
            <a:ext cx="6012000" cy="0"/>
          </a:xfrm>
          <a:prstGeom prst="straightConnector1">
            <a:avLst/>
          </a:prstGeom>
          <a:ln w="285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8173453" y="6379992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>
            <a:endCxn id="12" idx="0"/>
          </p:cNvCxnSpPr>
          <p:nvPr/>
        </p:nvCxnSpPr>
        <p:spPr>
          <a:xfrm>
            <a:off x="9039726" y="5649492"/>
            <a:ext cx="4927" cy="730500"/>
          </a:xfrm>
          <a:prstGeom prst="line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7" idx="3"/>
          </p:cNvCxnSpPr>
          <p:nvPr/>
        </p:nvCxnSpPr>
        <p:spPr>
          <a:xfrm flipH="1">
            <a:off x="6481009" y="6653592"/>
            <a:ext cx="184484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740441" y="63799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809661" y="64566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241661" y="6673385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2857" y="62534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504292" y="7837012"/>
            <a:ext cx="3917259" cy="0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881551" y="6655556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30978" y="62534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397458" y="6634542"/>
            <a:ext cx="0" cy="120247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740441" y="7327302"/>
            <a:ext cx="1740568" cy="9784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高亮轨地块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出现切换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取消按钮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191712" y="7837012"/>
            <a:ext cx="2546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91712" y="7811777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1305598" y="8459777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17884" y="8718058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36934" y="8718058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20934" y="9390566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9070" y="82867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000952" y="8727783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582729" y="872778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713320" y="925428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进攻路线切换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43026" y="8289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切换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420340" y="9542339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02117" y="9542339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8131833" y="10063289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12102" y="1061048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32124" y="10338091"/>
            <a:ext cx="540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0372124" y="10338091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0156124" y="11010599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2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结束阶段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9227786" y="302044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9443786" y="34524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573502" y="388444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结束条件达成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457822" y="443164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87538" y="4873678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53771" y="54108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（上传服务器）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24641" y="5147467"/>
            <a:ext cx="276289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843691" y="5147468"/>
            <a:ext cx="0" cy="648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973407" y="5810952"/>
            <a:ext cx="1740568" cy="6850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结算界面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奖励等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713975" y="6155753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295752" y="615575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425468" y="667670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数据更新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58714" y="6976268"/>
            <a:ext cx="5868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577764" y="6950303"/>
            <a:ext cx="0" cy="62606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1707480" y="7576363"/>
            <a:ext cx="1742400" cy="5472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13181" y="7853933"/>
            <a:ext cx="2449560" cy="150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843691" y="78690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973407" y="8393933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21849" y="744985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返回准备阶段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577764" y="8123563"/>
            <a:ext cx="0" cy="14204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57468" y="9544050"/>
            <a:ext cx="330527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713975" y="8663113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212755" y="8447113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843691" y="9531430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973407" y="10056350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主菜单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77194" y="91439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返回主菜单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713975" y="10339747"/>
            <a:ext cx="498780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212755" y="10123747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1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480" y="1170724"/>
            <a:ext cx="2826420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模式选择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7480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5140491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游戏界面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8573502" y="2267467"/>
            <a:ext cx="1740568" cy="54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2361764" y="300139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8" idx="4"/>
          </p:cNvCxnSpPr>
          <p:nvPr/>
        </p:nvCxnSpPr>
        <p:spPr>
          <a:xfrm>
            <a:off x="2577764" y="3433392"/>
            <a:ext cx="0" cy="432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07480" y="3865392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点击开始游戏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>
            <a:stCxn id="10" idx="3"/>
          </p:cNvCxnSpPr>
          <p:nvPr/>
        </p:nvCxnSpPr>
        <p:spPr>
          <a:xfrm>
            <a:off x="3448048" y="4138992"/>
            <a:ext cx="258177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010775" y="4135213"/>
            <a:ext cx="0" cy="5400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5138659" y="4668503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763452" y="5066795"/>
            <a:ext cx="1378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0638" y="46577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141652" y="5069885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7270452" y="5743085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阵营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844800" y="5066795"/>
            <a:ext cx="13782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863850" y="505786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45334" y="46577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流程图: 决策 31"/>
          <p:cNvSpPr/>
          <p:nvPr/>
        </p:nvSpPr>
        <p:spPr>
          <a:xfrm>
            <a:off x="2992650" y="5743085"/>
            <a:ext cx="1742400" cy="796584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阵营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4615123" y="613828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223000" y="614137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8993802" y="613519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601679" y="6138287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681625" y="6135197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700675" y="611712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407832" y="6139739"/>
            <a:ext cx="607877" cy="5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26882" y="6121666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381810" y="5731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24625" y="5743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96760" y="5743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944787" y="57170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防守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812945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单人进攻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12642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单人防守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086402" y="6811487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联网进攻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014652" y="6790324"/>
            <a:ext cx="1220716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联网防守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426882" y="7358687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407832" y="7898687"/>
            <a:ext cx="28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715810" y="7358687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696760" y="7896574"/>
            <a:ext cx="29268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223000" y="7356574"/>
            <a:ext cx="0" cy="540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3" idx="2"/>
          </p:cNvCxnSpPr>
          <p:nvPr/>
        </p:nvCxnSpPr>
        <p:spPr>
          <a:xfrm flipH="1">
            <a:off x="9620729" y="7337524"/>
            <a:ext cx="4281" cy="55905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63850" y="78965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1652" y="78965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959548" y="8569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单人准备阶段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263884" y="8569774"/>
            <a:ext cx="1740568" cy="54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联网准备阶段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3863850" y="9116974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3647850" y="9789482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8141652" y="9116282"/>
            <a:ext cx="0" cy="673200"/>
          </a:xfrm>
          <a:prstGeom prst="straightConnector1">
            <a:avLst/>
          </a:prstGeom>
          <a:ln w="3175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925652" y="9788790"/>
            <a:ext cx="432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4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752</Words>
  <Application>Microsoft Office PowerPoint</Application>
  <PresentationFormat>自定义</PresentationFormat>
  <Paragraphs>320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143</cp:revision>
  <dcterms:created xsi:type="dcterms:W3CDTF">2019-10-21T12:36:07Z</dcterms:created>
  <dcterms:modified xsi:type="dcterms:W3CDTF">2019-10-22T08:08:23Z</dcterms:modified>
</cp:coreProperties>
</file>