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108" r:id="rId2"/>
    <p:sldId id="1086" r:id="rId3"/>
    <p:sldId id="1109" r:id="rId4"/>
    <p:sldId id="1116" r:id="rId5"/>
    <p:sldId id="1110" r:id="rId6"/>
    <p:sldId id="1111" r:id="rId7"/>
    <p:sldId id="1112" r:id="rId8"/>
    <p:sldId id="1114" r:id="rId9"/>
    <p:sldId id="1113" r:id="rId10"/>
    <p:sldId id="1115" r:id="rId11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0909"/>
    <a:srgbClr val="808000"/>
    <a:srgbClr val="FF7F00"/>
    <a:srgbClr val="458B74"/>
    <a:srgbClr val="0000FF"/>
    <a:srgbClr val="070770"/>
    <a:srgbClr val="B2B2B2"/>
    <a:srgbClr val="F5F5DC"/>
    <a:srgbClr val="800080"/>
    <a:srgbClr val="B97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8701" autoAdjust="0"/>
  </p:normalViewPr>
  <p:slideViewPr>
    <p:cSldViewPr>
      <p:cViewPr varScale="1">
        <p:scale>
          <a:sx n="111" d="100"/>
          <a:sy n="111" d="100"/>
        </p:scale>
        <p:origin x="15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7961C-210C-4E23-A624-1C900D64F1D7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8B8FC36-585B-4FE8-B6D6-2B0534ECB51F}">
      <dgm:prSet phldrT="[文本]"/>
      <dgm:spPr/>
      <dgm:t>
        <a:bodyPr/>
        <a:lstStyle/>
        <a:p>
          <a:r>
            <a:rPr lang="en-US" altLang="zh-CN" dirty="0" smtClean="0"/>
            <a:t>PVE</a:t>
          </a:r>
          <a:endParaRPr lang="zh-CN" altLang="en-US" dirty="0"/>
        </a:p>
      </dgm:t>
    </dgm:pt>
    <dgm:pt modelId="{44FAA44E-3019-431A-8EEC-7A28D393DCFE}" type="parTrans" cxnId="{F02E9DCE-9D8A-4E21-89E7-7A801B3702CF}">
      <dgm:prSet/>
      <dgm:spPr/>
      <dgm:t>
        <a:bodyPr/>
        <a:lstStyle/>
        <a:p>
          <a:endParaRPr lang="zh-CN" altLang="en-US"/>
        </a:p>
      </dgm:t>
    </dgm:pt>
    <dgm:pt modelId="{8FA5E9F7-94AA-4B47-A8AE-9913AAFEF489}" type="sibTrans" cxnId="{F02E9DCE-9D8A-4E21-89E7-7A801B3702CF}">
      <dgm:prSet/>
      <dgm:spPr/>
      <dgm:t>
        <a:bodyPr/>
        <a:lstStyle/>
        <a:p>
          <a:endParaRPr lang="zh-CN" altLang="en-US"/>
        </a:p>
      </dgm:t>
    </dgm:pt>
    <dgm:pt modelId="{6B1CB56D-BC70-4767-8DAF-05B206BA8B9C}">
      <dgm:prSet phldrT="[文本]"/>
      <dgm:spPr/>
      <dgm:t>
        <a:bodyPr/>
        <a:lstStyle/>
        <a:p>
          <a:r>
            <a:rPr lang="zh-CN" altLang="en-US" dirty="0" smtClean="0"/>
            <a:t>攻方</a:t>
          </a:r>
          <a:endParaRPr lang="zh-CN" altLang="en-US" dirty="0"/>
        </a:p>
      </dgm:t>
    </dgm:pt>
    <dgm:pt modelId="{59EE45FC-FF37-4494-A410-BB63201E6792}" type="parTrans" cxnId="{496423FB-4EC4-4DBD-AB70-3209F2D3EDA7}">
      <dgm:prSet/>
      <dgm:spPr/>
      <dgm:t>
        <a:bodyPr/>
        <a:lstStyle/>
        <a:p>
          <a:endParaRPr lang="zh-CN" altLang="en-US"/>
        </a:p>
      </dgm:t>
    </dgm:pt>
    <dgm:pt modelId="{A7D787E5-FEAB-48D3-BA02-75D02610006D}" type="sibTrans" cxnId="{496423FB-4EC4-4DBD-AB70-3209F2D3EDA7}">
      <dgm:prSet/>
      <dgm:spPr/>
      <dgm:t>
        <a:bodyPr/>
        <a:lstStyle/>
        <a:p>
          <a:endParaRPr lang="zh-CN" altLang="en-US"/>
        </a:p>
      </dgm:t>
    </dgm:pt>
    <dgm:pt modelId="{EB491359-68F5-4DF8-A46B-6E03BB3C11D0}">
      <dgm:prSet phldrT="[文本]"/>
      <dgm:spPr/>
      <dgm:t>
        <a:bodyPr/>
        <a:lstStyle/>
        <a:p>
          <a:r>
            <a:rPr lang="zh-CN" altLang="en-US" dirty="0" smtClean="0"/>
            <a:t>守方</a:t>
          </a:r>
          <a:endParaRPr lang="zh-CN" altLang="en-US" dirty="0"/>
        </a:p>
      </dgm:t>
    </dgm:pt>
    <dgm:pt modelId="{DEAB8DAC-8C91-4A65-B585-8581518FDCA1}" type="parTrans" cxnId="{5AC3E94D-1984-47BB-ACE9-D0F426FE12A4}">
      <dgm:prSet/>
      <dgm:spPr/>
      <dgm:t>
        <a:bodyPr/>
        <a:lstStyle/>
        <a:p>
          <a:endParaRPr lang="zh-CN" altLang="en-US"/>
        </a:p>
      </dgm:t>
    </dgm:pt>
    <dgm:pt modelId="{612589FA-9F7A-4B87-87E2-C01DFA54789B}" type="sibTrans" cxnId="{5AC3E94D-1984-47BB-ACE9-D0F426FE12A4}">
      <dgm:prSet/>
      <dgm:spPr/>
      <dgm:t>
        <a:bodyPr/>
        <a:lstStyle/>
        <a:p>
          <a:endParaRPr lang="zh-CN" altLang="en-US"/>
        </a:p>
      </dgm:t>
    </dgm:pt>
    <dgm:pt modelId="{13D8CCC7-0064-4150-AF7F-0E2084F2DB58}">
      <dgm:prSet phldrT="[文本]"/>
      <dgm:spPr/>
      <dgm:t>
        <a:bodyPr/>
        <a:lstStyle/>
        <a:p>
          <a:r>
            <a:rPr lang="en-US" altLang="zh-CN" dirty="0" smtClean="0"/>
            <a:t>PVP</a:t>
          </a:r>
          <a:endParaRPr lang="zh-CN" altLang="en-US" dirty="0"/>
        </a:p>
      </dgm:t>
    </dgm:pt>
    <dgm:pt modelId="{DADA6F79-75C0-4C8D-90BF-A7C4A2D75B65}" type="parTrans" cxnId="{86267771-521E-424A-9A69-215320A08A8F}">
      <dgm:prSet/>
      <dgm:spPr/>
      <dgm:t>
        <a:bodyPr/>
        <a:lstStyle/>
        <a:p>
          <a:endParaRPr lang="zh-CN" altLang="en-US"/>
        </a:p>
      </dgm:t>
    </dgm:pt>
    <dgm:pt modelId="{48949DD4-B714-432B-A02D-9D96A5D5D302}" type="sibTrans" cxnId="{86267771-521E-424A-9A69-215320A08A8F}">
      <dgm:prSet/>
      <dgm:spPr/>
      <dgm:t>
        <a:bodyPr/>
        <a:lstStyle/>
        <a:p>
          <a:endParaRPr lang="zh-CN" altLang="en-US"/>
        </a:p>
      </dgm:t>
    </dgm:pt>
    <dgm:pt modelId="{264B8E16-4AC8-4715-97FC-614C29895D55}">
      <dgm:prSet phldrT="[文本]"/>
      <dgm:spPr/>
      <dgm:t>
        <a:bodyPr/>
        <a:lstStyle/>
        <a:p>
          <a:r>
            <a:rPr lang="zh-CN" altLang="en-US" dirty="0" smtClean="0"/>
            <a:t>平衡性</a:t>
          </a:r>
          <a:endParaRPr lang="zh-CN" altLang="en-US" dirty="0"/>
        </a:p>
      </dgm:t>
    </dgm:pt>
    <dgm:pt modelId="{E90B7C12-76B2-4FF6-A964-2030B49B6E87}" type="parTrans" cxnId="{CED14181-0F2D-4257-91FA-7AC868BC1EE0}">
      <dgm:prSet/>
      <dgm:spPr/>
      <dgm:t>
        <a:bodyPr/>
        <a:lstStyle/>
        <a:p>
          <a:endParaRPr lang="zh-CN" altLang="en-US"/>
        </a:p>
      </dgm:t>
    </dgm:pt>
    <dgm:pt modelId="{448BB4CE-DD15-4DAD-BA7E-DC262A0E2BA7}" type="sibTrans" cxnId="{CED14181-0F2D-4257-91FA-7AC868BC1EE0}">
      <dgm:prSet/>
      <dgm:spPr/>
      <dgm:t>
        <a:bodyPr/>
        <a:lstStyle/>
        <a:p>
          <a:endParaRPr lang="zh-CN" altLang="en-US"/>
        </a:p>
      </dgm:t>
    </dgm:pt>
    <dgm:pt modelId="{B273859E-5C04-4E82-B571-5AEE6F141063}">
      <dgm:prSet phldrT="[文本]"/>
      <dgm:spPr/>
      <dgm:t>
        <a:bodyPr/>
        <a:lstStyle/>
        <a:p>
          <a:r>
            <a:rPr lang="zh-CN" altLang="en-US" dirty="0" smtClean="0"/>
            <a:t>模式</a:t>
          </a:r>
          <a:endParaRPr lang="zh-CN" altLang="en-US" dirty="0"/>
        </a:p>
      </dgm:t>
    </dgm:pt>
    <dgm:pt modelId="{7A834962-00A8-4581-A453-9A4C0DF9CDD7}" type="sibTrans" cxnId="{3FB7B691-5ED3-4E17-951A-8770083D373E}">
      <dgm:prSet/>
      <dgm:spPr/>
      <dgm:t>
        <a:bodyPr/>
        <a:lstStyle/>
        <a:p>
          <a:endParaRPr lang="zh-CN" altLang="en-US"/>
        </a:p>
      </dgm:t>
    </dgm:pt>
    <dgm:pt modelId="{B159E8D2-7DD4-4B86-A421-2A7DD16A2866}" type="parTrans" cxnId="{3FB7B691-5ED3-4E17-951A-8770083D373E}">
      <dgm:prSet/>
      <dgm:spPr/>
      <dgm:t>
        <a:bodyPr/>
        <a:lstStyle/>
        <a:p>
          <a:endParaRPr lang="zh-CN" altLang="en-US"/>
        </a:p>
      </dgm:t>
    </dgm:pt>
    <dgm:pt modelId="{FE0756E5-E47A-4E9A-870D-76B2D4686954}" type="pres">
      <dgm:prSet presAssocID="{4667961C-210C-4E23-A624-1C900D64F1D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C376A44-93C9-4FB8-8719-84754738C512}" type="pres">
      <dgm:prSet presAssocID="{B273859E-5C04-4E82-B571-5AEE6F141063}" presName="vertOne" presStyleCnt="0"/>
      <dgm:spPr/>
    </dgm:pt>
    <dgm:pt modelId="{6F50805E-3A9E-4C4E-B296-A5368B3716FF}" type="pres">
      <dgm:prSet presAssocID="{B273859E-5C04-4E82-B571-5AEE6F141063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BB529A7-2C48-4E28-B28C-472403DB6DDE}" type="pres">
      <dgm:prSet presAssocID="{B273859E-5C04-4E82-B571-5AEE6F141063}" presName="parTransOne" presStyleCnt="0"/>
      <dgm:spPr/>
    </dgm:pt>
    <dgm:pt modelId="{23FA3524-5419-42D5-BA56-48C954823ED2}" type="pres">
      <dgm:prSet presAssocID="{B273859E-5C04-4E82-B571-5AEE6F141063}" presName="horzOne" presStyleCnt="0"/>
      <dgm:spPr/>
    </dgm:pt>
    <dgm:pt modelId="{8CB9C281-81C4-4FA2-93E1-BA730607088B}" type="pres">
      <dgm:prSet presAssocID="{38B8FC36-585B-4FE8-B6D6-2B0534ECB51F}" presName="vertTwo" presStyleCnt="0"/>
      <dgm:spPr/>
    </dgm:pt>
    <dgm:pt modelId="{4660241E-8A2F-431E-8325-1C364055EBBA}" type="pres">
      <dgm:prSet presAssocID="{38B8FC36-585B-4FE8-B6D6-2B0534ECB51F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A5CC474-B5DF-4682-98BE-C31712AFD784}" type="pres">
      <dgm:prSet presAssocID="{38B8FC36-585B-4FE8-B6D6-2B0534ECB51F}" presName="parTransTwo" presStyleCnt="0"/>
      <dgm:spPr/>
    </dgm:pt>
    <dgm:pt modelId="{343E7BF5-B6C9-43BF-B3C6-0307F2B4FFF4}" type="pres">
      <dgm:prSet presAssocID="{38B8FC36-585B-4FE8-B6D6-2B0534ECB51F}" presName="horzTwo" presStyleCnt="0"/>
      <dgm:spPr/>
    </dgm:pt>
    <dgm:pt modelId="{81C1B2FB-3AA0-414F-85BF-5FB9639469B1}" type="pres">
      <dgm:prSet presAssocID="{6B1CB56D-BC70-4767-8DAF-05B206BA8B9C}" presName="vertThree" presStyleCnt="0"/>
      <dgm:spPr/>
    </dgm:pt>
    <dgm:pt modelId="{A7C4BFA6-E483-423F-A3B8-652625622A91}" type="pres">
      <dgm:prSet presAssocID="{6B1CB56D-BC70-4767-8DAF-05B206BA8B9C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AA4E4B5-5F6E-4E27-AC69-10B9B51FD1BD}" type="pres">
      <dgm:prSet presAssocID="{6B1CB56D-BC70-4767-8DAF-05B206BA8B9C}" presName="horzThree" presStyleCnt="0"/>
      <dgm:spPr/>
    </dgm:pt>
    <dgm:pt modelId="{8A8444BC-3B75-4C58-B2C1-44A9F841A7E4}" type="pres">
      <dgm:prSet presAssocID="{A7D787E5-FEAB-48D3-BA02-75D02610006D}" presName="sibSpaceThree" presStyleCnt="0"/>
      <dgm:spPr/>
    </dgm:pt>
    <dgm:pt modelId="{E7D51AF4-FEEA-4A3A-9B17-A2564A8FD6F4}" type="pres">
      <dgm:prSet presAssocID="{EB491359-68F5-4DF8-A46B-6E03BB3C11D0}" presName="vertThree" presStyleCnt="0"/>
      <dgm:spPr/>
    </dgm:pt>
    <dgm:pt modelId="{E8FEA1E4-F899-4EE8-884C-1146020DA9DF}" type="pres">
      <dgm:prSet presAssocID="{EB491359-68F5-4DF8-A46B-6E03BB3C11D0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AA0B350-BE8A-45C5-858D-707D5571D154}" type="pres">
      <dgm:prSet presAssocID="{EB491359-68F5-4DF8-A46B-6E03BB3C11D0}" presName="horzThree" presStyleCnt="0"/>
      <dgm:spPr/>
    </dgm:pt>
    <dgm:pt modelId="{B2492C89-B15E-4DBE-96FE-ECFF187672AB}" type="pres">
      <dgm:prSet presAssocID="{8FA5E9F7-94AA-4B47-A8AE-9913AAFEF489}" presName="sibSpaceTwo" presStyleCnt="0"/>
      <dgm:spPr/>
    </dgm:pt>
    <dgm:pt modelId="{4950DD1A-5038-4849-92EB-2C6162E2F028}" type="pres">
      <dgm:prSet presAssocID="{13D8CCC7-0064-4150-AF7F-0E2084F2DB58}" presName="vertTwo" presStyleCnt="0"/>
      <dgm:spPr/>
    </dgm:pt>
    <dgm:pt modelId="{C1BB1002-D941-4ED9-8784-C4CA4232CAC8}" type="pres">
      <dgm:prSet presAssocID="{13D8CCC7-0064-4150-AF7F-0E2084F2DB58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3FFC1E-DCD2-4089-875F-1DF57513FE36}" type="pres">
      <dgm:prSet presAssocID="{13D8CCC7-0064-4150-AF7F-0E2084F2DB58}" presName="parTransTwo" presStyleCnt="0"/>
      <dgm:spPr/>
    </dgm:pt>
    <dgm:pt modelId="{F4A04393-6CC7-4F11-8133-AD62F238AFB1}" type="pres">
      <dgm:prSet presAssocID="{13D8CCC7-0064-4150-AF7F-0E2084F2DB58}" presName="horzTwo" presStyleCnt="0"/>
      <dgm:spPr/>
    </dgm:pt>
    <dgm:pt modelId="{0AB1A937-0568-4801-91EF-449D7AA44FCC}" type="pres">
      <dgm:prSet presAssocID="{264B8E16-4AC8-4715-97FC-614C29895D55}" presName="vertThree" presStyleCnt="0"/>
      <dgm:spPr/>
    </dgm:pt>
    <dgm:pt modelId="{B09E1C2C-E623-46B6-8945-51D73047A79F}" type="pres">
      <dgm:prSet presAssocID="{264B8E16-4AC8-4715-97FC-614C29895D55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F1864F5-39F3-4758-B53E-7514DE8D1A6C}" type="pres">
      <dgm:prSet presAssocID="{264B8E16-4AC8-4715-97FC-614C29895D55}" presName="horzThree" presStyleCnt="0"/>
      <dgm:spPr/>
    </dgm:pt>
  </dgm:ptLst>
  <dgm:cxnLst>
    <dgm:cxn modelId="{CED14181-0F2D-4257-91FA-7AC868BC1EE0}" srcId="{13D8CCC7-0064-4150-AF7F-0E2084F2DB58}" destId="{264B8E16-4AC8-4715-97FC-614C29895D55}" srcOrd="0" destOrd="0" parTransId="{E90B7C12-76B2-4FF6-A964-2030B49B6E87}" sibTransId="{448BB4CE-DD15-4DAD-BA7E-DC262A0E2BA7}"/>
    <dgm:cxn modelId="{F71C7FBC-6E77-455E-B42B-07AA28972335}" type="presOf" srcId="{EB491359-68F5-4DF8-A46B-6E03BB3C11D0}" destId="{E8FEA1E4-F899-4EE8-884C-1146020DA9DF}" srcOrd="0" destOrd="0" presId="urn:microsoft.com/office/officeart/2005/8/layout/hierarchy4"/>
    <dgm:cxn modelId="{F02E9DCE-9D8A-4E21-89E7-7A801B3702CF}" srcId="{B273859E-5C04-4E82-B571-5AEE6F141063}" destId="{38B8FC36-585B-4FE8-B6D6-2B0534ECB51F}" srcOrd="0" destOrd="0" parTransId="{44FAA44E-3019-431A-8EEC-7A28D393DCFE}" sibTransId="{8FA5E9F7-94AA-4B47-A8AE-9913AAFEF489}"/>
    <dgm:cxn modelId="{3FB7B691-5ED3-4E17-951A-8770083D373E}" srcId="{4667961C-210C-4E23-A624-1C900D64F1D7}" destId="{B273859E-5C04-4E82-B571-5AEE6F141063}" srcOrd="0" destOrd="0" parTransId="{B159E8D2-7DD4-4B86-A421-2A7DD16A2866}" sibTransId="{7A834962-00A8-4581-A453-9A4C0DF9CDD7}"/>
    <dgm:cxn modelId="{BD7CDE61-E1F9-4971-BF49-A0F4E81E5E40}" type="presOf" srcId="{B273859E-5C04-4E82-B571-5AEE6F141063}" destId="{6F50805E-3A9E-4C4E-B296-A5368B3716FF}" srcOrd="0" destOrd="0" presId="urn:microsoft.com/office/officeart/2005/8/layout/hierarchy4"/>
    <dgm:cxn modelId="{5AC3E94D-1984-47BB-ACE9-D0F426FE12A4}" srcId="{38B8FC36-585B-4FE8-B6D6-2B0534ECB51F}" destId="{EB491359-68F5-4DF8-A46B-6E03BB3C11D0}" srcOrd="1" destOrd="0" parTransId="{DEAB8DAC-8C91-4A65-B585-8581518FDCA1}" sibTransId="{612589FA-9F7A-4B87-87E2-C01DFA54789B}"/>
    <dgm:cxn modelId="{21C0A539-B0AC-4284-B973-6B4A95B807E8}" type="presOf" srcId="{38B8FC36-585B-4FE8-B6D6-2B0534ECB51F}" destId="{4660241E-8A2F-431E-8325-1C364055EBBA}" srcOrd="0" destOrd="0" presId="urn:microsoft.com/office/officeart/2005/8/layout/hierarchy4"/>
    <dgm:cxn modelId="{C22F4BC7-5D97-47F2-9AFA-4AEDA550BB73}" type="presOf" srcId="{4667961C-210C-4E23-A624-1C900D64F1D7}" destId="{FE0756E5-E47A-4E9A-870D-76B2D4686954}" srcOrd="0" destOrd="0" presId="urn:microsoft.com/office/officeart/2005/8/layout/hierarchy4"/>
    <dgm:cxn modelId="{86267771-521E-424A-9A69-215320A08A8F}" srcId="{B273859E-5C04-4E82-B571-5AEE6F141063}" destId="{13D8CCC7-0064-4150-AF7F-0E2084F2DB58}" srcOrd="1" destOrd="0" parTransId="{DADA6F79-75C0-4C8D-90BF-A7C4A2D75B65}" sibTransId="{48949DD4-B714-432B-A02D-9D96A5D5D302}"/>
    <dgm:cxn modelId="{82BC7147-23E3-42E4-9F17-459775489D3D}" type="presOf" srcId="{6B1CB56D-BC70-4767-8DAF-05B206BA8B9C}" destId="{A7C4BFA6-E483-423F-A3B8-652625622A91}" srcOrd="0" destOrd="0" presId="urn:microsoft.com/office/officeart/2005/8/layout/hierarchy4"/>
    <dgm:cxn modelId="{F2AAFFD2-AD0A-4AA5-9234-647CFB1C2B06}" type="presOf" srcId="{13D8CCC7-0064-4150-AF7F-0E2084F2DB58}" destId="{C1BB1002-D941-4ED9-8784-C4CA4232CAC8}" srcOrd="0" destOrd="0" presId="urn:microsoft.com/office/officeart/2005/8/layout/hierarchy4"/>
    <dgm:cxn modelId="{496423FB-4EC4-4DBD-AB70-3209F2D3EDA7}" srcId="{38B8FC36-585B-4FE8-B6D6-2B0534ECB51F}" destId="{6B1CB56D-BC70-4767-8DAF-05B206BA8B9C}" srcOrd="0" destOrd="0" parTransId="{59EE45FC-FF37-4494-A410-BB63201E6792}" sibTransId="{A7D787E5-FEAB-48D3-BA02-75D02610006D}"/>
    <dgm:cxn modelId="{95026E46-2AA7-46CB-A63C-833D2CB7E02A}" type="presOf" srcId="{264B8E16-4AC8-4715-97FC-614C29895D55}" destId="{B09E1C2C-E623-46B6-8945-51D73047A79F}" srcOrd="0" destOrd="0" presId="urn:microsoft.com/office/officeart/2005/8/layout/hierarchy4"/>
    <dgm:cxn modelId="{8DBE5EED-DA39-46E3-B6E2-F0D19CAAB2C2}" type="presParOf" srcId="{FE0756E5-E47A-4E9A-870D-76B2D4686954}" destId="{3C376A44-93C9-4FB8-8719-84754738C512}" srcOrd="0" destOrd="0" presId="urn:microsoft.com/office/officeart/2005/8/layout/hierarchy4"/>
    <dgm:cxn modelId="{04F323C3-113A-4D2F-96BF-6BAA9BD4E524}" type="presParOf" srcId="{3C376A44-93C9-4FB8-8719-84754738C512}" destId="{6F50805E-3A9E-4C4E-B296-A5368B3716FF}" srcOrd="0" destOrd="0" presId="urn:microsoft.com/office/officeart/2005/8/layout/hierarchy4"/>
    <dgm:cxn modelId="{962AD0AA-3F89-482D-AF3D-F1C2146A3D58}" type="presParOf" srcId="{3C376A44-93C9-4FB8-8719-84754738C512}" destId="{4BB529A7-2C48-4E28-B28C-472403DB6DDE}" srcOrd="1" destOrd="0" presId="urn:microsoft.com/office/officeart/2005/8/layout/hierarchy4"/>
    <dgm:cxn modelId="{98E43F30-1C1D-4E24-8F79-AED71168F91C}" type="presParOf" srcId="{3C376A44-93C9-4FB8-8719-84754738C512}" destId="{23FA3524-5419-42D5-BA56-48C954823ED2}" srcOrd="2" destOrd="0" presId="urn:microsoft.com/office/officeart/2005/8/layout/hierarchy4"/>
    <dgm:cxn modelId="{B3648942-2A7F-4352-A2EC-B2DC630780BB}" type="presParOf" srcId="{23FA3524-5419-42D5-BA56-48C954823ED2}" destId="{8CB9C281-81C4-4FA2-93E1-BA730607088B}" srcOrd="0" destOrd="0" presId="urn:microsoft.com/office/officeart/2005/8/layout/hierarchy4"/>
    <dgm:cxn modelId="{5DB5FCF1-C29A-4077-B2AA-BC5FB27EC673}" type="presParOf" srcId="{8CB9C281-81C4-4FA2-93E1-BA730607088B}" destId="{4660241E-8A2F-431E-8325-1C364055EBBA}" srcOrd="0" destOrd="0" presId="urn:microsoft.com/office/officeart/2005/8/layout/hierarchy4"/>
    <dgm:cxn modelId="{629D49CA-FB92-471E-A950-43999EF081CE}" type="presParOf" srcId="{8CB9C281-81C4-4FA2-93E1-BA730607088B}" destId="{4A5CC474-B5DF-4682-98BE-C31712AFD784}" srcOrd="1" destOrd="0" presId="urn:microsoft.com/office/officeart/2005/8/layout/hierarchy4"/>
    <dgm:cxn modelId="{391001D1-CC8E-4F08-A3DE-4BD6151B4A9D}" type="presParOf" srcId="{8CB9C281-81C4-4FA2-93E1-BA730607088B}" destId="{343E7BF5-B6C9-43BF-B3C6-0307F2B4FFF4}" srcOrd="2" destOrd="0" presId="urn:microsoft.com/office/officeart/2005/8/layout/hierarchy4"/>
    <dgm:cxn modelId="{6DDCF614-7D3B-48DA-A370-ADCF127DA9F5}" type="presParOf" srcId="{343E7BF5-B6C9-43BF-B3C6-0307F2B4FFF4}" destId="{81C1B2FB-3AA0-414F-85BF-5FB9639469B1}" srcOrd="0" destOrd="0" presId="urn:microsoft.com/office/officeart/2005/8/layout/hierarchy4"/>
    <dgm:cxn modelId="{23A9B59E-DA2D-419D-83FA-CE1E2443160B}" type="presParOf" srcId="{81C1B2FB-3AA0-414F-85BF-5FB9639469B1}" destId="{A7C4BFA6-E483-423F-A3B8-652625622A91}" srcOrd="0" destOrd="0" presId="urn:microsoft.com/office/officeart/2005/8/layout/hierarchy4"/>
    <dgm:cxn modelId="{0975BA5D-DF13-47B4-B1B6-AF0E7DC43920}" type="presParOf" srcId="{81C1B2FB-3AA0-414F-85BF-5FB9639469B1}" destId="{CAA4E4B5-5F6E-4E27-AC69-10B9B51FD1BD}" srcOrd="1" destOrd="0" presId="urn:microsoft.com/office/officeart/2005/8/layout/hierarchy4"/>
    <dgm:cxn modelId="{35110D19-42B0-4F46-8DD7-ECED27D2931A}" type="presParOf" srcId="{343E7BF5-B6C9-43BF-B3C6-0307F2B4FFF4}" destId="{8A8444BC-3B75-4C58-B2C1-44A9F841A7E4}" srcOrd="1" destOrd="0" presId="urn:microsoft.com/office/officeart/2005/8/layout/hierarchy4"/>
    <dgm:cxn modelId="{C4E1C847-BAF1-410C-A427-DAF884456017}" type="presParOf" srcId="{343E7BF5-B6C9-43BF-B3C6-0307F2B4FFF4}" destId="{E7D51AF4-FEEA-4A3A-9B17-A2564A8FD6F4}" srcOrd="2" destOrd="0" presId="urn:microsoft.com/office/officeart/2005/8/layout/hierarchy4"/>
    <dgm:cxn modelId="{AB8C982E-FF48-4259-890D-8247F2B58139}" type="presParOf" srcId="{E7D51AF4-FEEA-4A3A-9B17-A2564A8FD6F4}" destId="{E8FEA1E4-F899-4EE8-884C-1146020DA9DF}" srcOrd="0" destOrd="0" presId="urn:microsoft.com/office/officeart/2005/8/layout/hierarchy4"/>
    <dgm:cxn modelId="{CE6D387E-B89E-4E5F-ABE7-635CCA1F751F}" type="presParOf" srcId="{E7D51AF4-FEEA-4A3A-9B17-A2564A8FD6F4}" destId="{4AA0B350-BE8A-45C5-858D-707D5571D154}" srcOrd="1" destOrd="0" presId="urn:microsoft.com/office/officeart/2005/8/layout/hierarchy4"/>
    <dgm:cxn modelId="{13239037-9B78-4BED-A3BB-B3869071D4B9}" type="presParOf" srcId="{23FA3524-5419-42D5-BA56-48C954823ED2}" destId="{B2492C89-B15E-4DBE-96FE-ECFF187672AB}" srcOrd="1" destOrd="0" presId="urn:microsoft.com/office/officeart/2005/8/layout/hierarchy4"/>
    <dgm:cxn modelId="{7558345F-15C8-43C7-8C86-C9BB9887137A}" type="presParOf" srcId="{23FA3524-5419-42D5-BA56-48C954823ED2}" destId="{4950DD1A-5038-4849-92EB-2C6162E2F028}" srcOrd="2" destOrd="0" presId="urn:microsoft.com/office/officeart/2005/8/layout/hierarchy4"/>
    <dgm:cxn modelId="{2BB56CD2-3063-42A8-9620-FE2997333FC9}" type="presParOf" srcId="{4950DD1A-5038-4849-92EB-2C6162E2F028}" destId="{C1BB1002-D941-4ED9-8784-C4CA4232CAC8}" srcOrd="0" destOrd="0" presId="urn:microsoft.com/office/officeart/2005/8/layout/hierarchy4"/>
    <dgm:cxn modelId="{9596E26D-4DA1-4F47-8DBF-0A9F0F4E29F5}" type="presParOf" srcId="{4950DD1A-5038-4849-92EB-2C6162E2F028}" destId="{153FFC1E-DCD2-4089-875F-1DF57513FE36}" srcOrd="1" destOrd="0" presId="urn:microsoft.com/office/officeart/2005/8/layout/hierarchy4"/>
    <dgm:cxn modelId="{F04966B3-D99F-4F77-AE53-C4F15779A8FB}" type="presParOf" srcId="{4950DD1A-5038-4849-92EB-2C6162E2F028}" destId="{F4A04393-6CC7-4F11-8133-AD62F238AFB1}" srcOrd="2" destOrd="0" presId="urn:microsoft.com/office/officeart/2005/8/layout/hierarchy4"/>
    <dgm:cxn modelId="{87D1761A-D9BD-451F-AF4B-4F3237D4A879}" type="presParOf" srcId="{F4A04393-6CC7-4F11-8133-AD62F238AFB1}" destId="{0AB1A937-0568-4801-91EF-449D7AA44FCC}" srcOrd="0" destOrd="0" presId="urn:microsoft.com/office/officeart/2005/8/layout/hierarchy4"/>
    <dgm:cxn modelId="{A5330A19-9BAE-4318-BDB7-C18825055D5A}" type="presParOf" srcId="{0AB1A937-0568-4801-91EF-449D7AA44FCC}" destId="{B09E1C2C-E623-46B6-8945-51D73047A79F}" srcOrd="0" destOrd="0" presId="urn:microsoft.com/office/officeart/2005/8/layout/hierarchy4"/>
    <dgm:cxn modelId="{CBAA21CD-3D67-415A-9038-678DEB6FA9CE}" type="presParOf" srcId="{0AB1A937-0568-4801-91EF-449D7AA44FCC}" destId="{1F1864F5-39F3-4758-B53E-7514DE8D1A6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BF619C-221F-4825-91DC-71010D1D40E2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6F404C-61B8-4EE0-9BF6-503B4D0500F8}">
      <dgm:prSet phldrT="[文本]" custT="1"/>
      <dgm:spPr/>
      <dgm:t>
        <a:bodyPr/>
        <a:lstStyle/>
        <a:p>
          <a:r>
            <a:rPr lang="zh-CN" altLang="en-US" sz="1800" dirty="0" smtClean="0">
              <a:latin typeface="黑体" panose="02010609060101010101" pitchFamily="49" charset="-122"/>
              <a:ea typeface="黑体" panose="02010609060101010101" pitchFamily="49" charset="-122"/>
            </a:rPr>
            <a:t>邬军：参与指导各组工作及最后整合各个版本。</a:t>
          </a:r>
          <a:endParaRPr lang="zh-CN" altLang="en-US" sz="1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35E81866-EEB3-4F12-B745-817CCEC5405C}" type="parTrans" cxnId="{F994777E-4482-4128-A9EE-DC943D50FF32}">
      <dgm:prSet/>
      <dgm:spPr/>
      <dgm:t>
        <a:bodyPr/>
        <a:lstStyle/>
        <a:p>
          <a:endParaRPr lang="zh-CN" altLang="en-US"/>
        </a:p>
      </dgm:t>
    </dgm:pt>
    <dgm:pt modelId="{C83C4073-1988-41AE-954A-2403C2FDCDFA}" type="sibTrans" cxnId="{F994777E-4482-4128-A9EE-DC943D50FF32}">
      <dgm:prSet/>
      <dgm:spPr/>
      <dgm:t>
        <a:bodyPr/>
        <a:lstStyle/>
        <a:p>
          <a:endParaRPr lang="zh-CN" altLang="en-US"/>
        </a:p>
      </dgm:t>
    </dgm:pt>
    <dgm:pt modelId="{44FFFBC3-27D5-48E7-9542-DB75FC105BB7}">
      <dgm:prSet phldrT="[文本]" custT="1"/>
      <dgm:spPr/>
      <dgm:t>
        <a:bodyPr/>
        <a:lstStyle/>
        <a:p>
          <a:r>
            <a:rPr lang="zh-CN" altLang="en-US" sz="1800" dirty="0" smtClean="0">
              <a:latin typeface="黑体" panose="02010609060101010101" pitchFamily="49" charset="-122"/>
              <a:ea typeface="黑体" panose="02010609060101010101" pitchFamily="49" charset="-122"/>
            </a:rPr>
            <a:t>框架组</a:t>
          </a:r>
          <a:endParaRPr lang="en-US" altLang="zh-CN" sz="18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r>
            <a:rPr lang="zh-CN" altLang="en-US" sz="1800" dirty="0" smtClean="0">
              <a:latin typeface="黑体" panose="02010609060101010101" pitchFamily="49" charset="-122"/>
              <a:ea typeface="黑体" panose="02010609060101010101" pitchFamily="49" charset="-122"/>
            </a:rPr>
            <a:t>桂延智</a:t>
          </a:r>
          <a:endParaRPr lang="en-US" altLang="zh-CN" sz="18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r>
            <a:rPr lang="zh-CN" altLang="en-US" sz="1800" dirty="0" smtClean="0">
              <a:latin typeface="黑体" panose="02010609060101010101" pitchFamily="49" charset="-122"/>
              <a:ea typeface="黑体" panose="02010609060101010101" pitchFamily="49" charset="-122"/>
            </a:rPr>
            <a:t>杨祖超</a:t>
          </a:r>
          <a:endParaRPr lang="en-US" altLang="zh-CN" sz="18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r>
            <a:rPr lang="zh-CN" altLang="zh-CN" sz="1800" dirty="0" smtClean="0">
              <a:latin typeface="黑体" panose="02010609060101010101" pitchFamily="49" charset="-122"/>
              <a:ea typeface="黑体" panose="02010609060101010101" pitchFamily="49" charset="-122"/>
            </a:rPr>
            <a:t>地图</a:t>
          </a:r>
          <a:r>
            <a:rPr lang="zh-CN" altLang="en-US" sz="1800" dirty="0" smtClean="0">
              <a:latin typeface="黑体" panose="02010609060101010101" pitchFamily="49" charset="-122"/>
              <a:ea typeface="黑体" panose="02010609060101010101" pitchFamily="49" charset="-122"/>
            </a:rPr>
            <a:t>建模</a:t>
          </a:r>
          <a:endParaRPr lang="en-US" altLang="zh-CN" sz="18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r>
            <a:rPr lang="zh-CN" altLang="zh-CN" sz="1800" dirty="0" smtClean="0">
              <a:latin typeface="黑体" panose="02010609060101010101" pitchFamily="49" charset="-122"/>
              <a:ea typeface="黑体" panose="02010609060101010101" pitchFamily="49" charset="-122"/>
            </a:rPr>
            <a:t>接口搭建</a:t>
          </a:r>
          <a:endParaRPr lang="en-US" altLang="zh-CN" sz="18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r>
            <a:rPr lang="zh-CN" altLang="en-US" sz="1800" dirty="0" smtClean="0">
              <a:latin typeface="黑体" panose="02010609060101010101" pitchFamily="49" charset="-122"/>
              <a:ea typeface="黑体" panose="02010609060101010101" pitchFamily="49" charset="-122"/>
            </a:rPr>
            <a:t>基本类的编写</a:t>
          </a:r>
          <a:endParaRPr lang="zh-CN" altLang="en-US" sz="1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6E972AAA-F434-44ED-8DCE-FB8F0719291A}" type="parTrans" cxnId="{BFAABF95-E131-4F08-B266-8D7C852D7486}">
      <dgm:prSet/>
      <dgm:spPr/>
      <dgm:t>
        <a:bodyPr/>
        <a:lstStyle/>
        <a:p>
          <a:endParaRPr lang="zh-CN" altLang="en-US"/>
        </a:p>
      </dgm:t>
    </dgm:pt>
    <dgm:pt modelId="{4974116A-8845-4065-A70A-963BCB6E9ADF}" type="sibTrans" cxnId="{BFAABF95-E131-4F08-B266-8D7C852D7486}">
      <dgm:prSet/>
      <dgm:spPr/>
      <dgm:t>
        <a:bodyPr/>
        <a:lstStyle/>
        <a:p>
          <a:endParaRPr lang="zh-CN" altLang="en-US"/>
        </a:p>
      </dgm:t>
    </dgm:pt>
    <dgm:pt modelId="{C2E1E174-45DD-42C8-8CC3-81C54B80C4E2}">
      <dgm:prSet phldrT="[文本]" custT="1"/>
      <dgm:spPr/>
      <dgm:t>
        <a:bodyPr/>
        <a:lstStyle/>
        <a:p>
          <a:r>
            <a:rPr lang="zh-CN" altLang="en-US" sz="1800" dirty="0" smtClean="0">
              <a:latin typeface="黑体" panose="02010609060101010101" pitchFamily="49" charset="-122"/>
              <a:ea typeface="黑体" panose="02010609060101010101" pitchFamily="49" charset="-122"/>
            </a:rPr>
            <a:t>策划组</a:t>
          </a:r>
          <a:endParaRPr lang="en-US" altLang="zh-CN" sz="18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r>
            <a:rPr lang="zh-CN" altLang="en-US" sz="1800" dirty="0" smtClean="0">
              <a:latin typeface="黑体" panose="02010609060101010101" pitchFamily="49" charset="-122"/>
              <a:ea typeface="黑体" panose="02010609060101010101" pitchFamily="49" charset="-122"/>
            </a:rPr>
            <a:t>（机动组）</a:t>
          </a:r>
          <a:endParaRPr lang="en-US" altLang="zh-CN" sz="18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r>
            <a:rPr lang="zh-CN" altLang="en-US" sz="1800" dirty="0" smtClean="0">
              <a:latin typeface="黑体" panose="02010609060101010101" pitchFamily="49" charset="-122"/>
              <a:ea typeface="黑体" panose="02010609060101010101" pitchFamily="49" charset="-122"/>
            </a:rPr>
            <a:t>王宇昂</a:t>
          </a:r>
          <a:endParaRPr lang="en-US" altLang="zh-CN" sz="18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r>
            <a:rPr lang="zh-CN" altLang="en-US" sz="1800" dirty="0" smtClean="0">
              <a:latin typeface="黑体" panose="02010609060101010101" pitchFamily="49" charset="-122"/>
              <a:ea typeface="黑体" panose="02010609060101010101" pitchFamily="49" charset="-122"/>
            </a:rPr>
            <a:t>卢烈</a:t>
          </a:r>
          <a:endParaRPr lang="en-US" altLang="zh-CN" sz="18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r>
            <a:rPr lang="zh-CN" altLang="zh-CN" sz="1800" dirty="0" smtClean="0">
              <a:latin typeface="黑体" panose="02010609060101010101" pitchFamily="49" charset="-122"/>
              <a:ea typeface="黑体" panose="02010609060101010101" pitchFamily="49" charset="-122"/>
            </a:rPr>
            <a:t>玩法</a:t>
          </a:r>
          <a:r>
            <a:rPr lang="zh-CN" altLang="en-US" sz="1800" dirty="0" smtClean="0">
              <a:latin typeface="黑体" panose="02010609060101010101" pitchFamily="49" charset="-122"/>
              <a:ea typeface="黑体" panose="02010609060101010101" pitchFamily="49" charset="-122"/>
            </a:rPr>
            <a:t>设计</a:t>
          </a:r>
          <a:endParaRPr lang="en-US" altLang="zh-CN" sz="18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r>
            <a:rPr lang="zh-CN" altLang="zh-CN" sz="1800" dirty="0" smtClean="0">
              <a:latin typeface="黑体" panose="02010609060101010101" pitchFamily="49" charset="-122"/>
              <a:ea typeface="黑体" panose="02010609060101010101" pitchFamily="49" charset="-122"/>
            </a:rPr>
            <a:t>数值</a:t>
          </a:r>
          <a:r>
            <a:rPr lang="zh-CN" altLang="en-US" sz="1800" dirty="0" smtClean="0">
              <a:latin typeface="黑体" panose="02010609060101010101" pitchFamily="49" charset="-122"/>
              <a:ea typeface="黑体" panose="02010609060101010101" pitchFamily="49" charset="-122"/>
            </a:rPr>
            <a:t>设计</a:t>
          </a:r>
          <a:endParaRPr lang="en-US" altLang="zh-CN" sz="18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r>
            <a:rPr lang="zh-CN" altLang="zh-CN" sz="1800" dirty="0" smtClean="0">
              <a:latin typeface="黑体" panose="02010609060101010101" pitchFamily="49" charset="-122"/>
              <a:ea typeface="黑体" panose="02010609060101010101" pitchFamily="49" charset="-122"/>
            </a:rPr>
            <a:t>文案设计</a:t>
          </a:r>
          <a:endParaRPr lang="zh-CN" altLang="en-US" sz="1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7040980-B1B3-4DB4-A455-F76493E45615}" type="parTrans" cxnId="{FCE1F324-8DA3-47B0-B06B-F532CD0C9477}">
      <dgm:prSet/>
      <dgm:spPr/>
      <dgm:t>
        <a:bodyPr/>
        <a:lstStyle/>
        <a:p>
          <a:endParaRPr lang="zh-CN" altLang="en-US"/>
        </a:p>
      </dgm:t>
    </dgm:pt>
    <dgm:pt modelId="{F80FA6B0-19B2-47DA-BC31-AD80A167F1A0}" type="sibTrans" cxnId="{FCE1F324-8DA3-47B0-B06B-F532CD0C9477}">
      <dgm:prSet/>
      <dgm:spPr/>
      <dgm:t>
        <a:bodyPr/>
        <a:lstStyle/>
        <a:p>
          <a:endParaRPr lang="zh-CN" altLang="en-US"/>
        </a:p>
      </dgm:t>
    </dgm:pt>
    <dgm:pt modelId="{FB9AF29F-E92E-45F7-9E24-5993FBDAFB87}">
      <dgm:prSet phldrT="[文本]" custT="1"/>
      <dgm:spPr/>
      <dgm:t>
        <a:bodyPr/>
        <a:lstStyle/>
        <a:p>
          <a:r>
            <a:rPr lang="zh-CN" altLang="en-US" sz="1800" dirty="0" smtClean="0">
              <a:latin typeface="黑体" panose="02010609060101010101" pitchFamily="49" charset="-122"/>
              <a:ea typeface="黑体" panose="02010609060101010101" pitchFamily="49" charset="-122"/>
            </a:rPr>
            <a:t>模型组</a:t>
          </a:r>
          <a:endParaRPr lang="en-US" altLang="zh-CN" sz="18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r>
            <a:rPr lang="zh-CN" altLang="en-US" sz="1800" dirty="0" smtClean="0">
              <a:latin typeface="黑体" panose="02010609060101010101" pitchFamily="49" charset="-122"/>
              <a:ea typeface="黑体" panose="02010609060101010101" pitchFamily="49" charset="-122"/>
            </a:rPr>
            <a:t>葛丛钦</a:t>
          </a:r>
          <a:endParaRPr lang="en-US" altLang="zh-CN" sz="18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r>
            <a:rPr lang="zh-CN" altLang="en-US" sz="1800" dirty="0" smtClean="0">
              <a:latin typeface="黑体" panose="02010609060101010101" pitchFamily="49" charset="-122"/>
              <a:ea typeface="黑体" panose="02010609060101010101" pitchFamily="49" charset="-122"/>
            </a:rPr>
            <a:t>朱泽宇</a:t>
          </a:r>
          <a:endParaRPr lang="en-US" altLang="zh-CN" sz="18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r>
            <a:rPr lang="zh-CN" altLang="en-US" sz="1800" dirty="0" smtClean="0">
              <a:latin typeface="黑体" panose="02010609060101010101" pitchFamily="49" charset="-122"/>
              <a:ea typeface="黑体" panose="02010609060101010101" pitchFamily="49" charset="-122"/>
            </a:rPr>
            <a:t>邬军</a:t>
          </a:r>
          <a:endParaRPr lang="en-US" altLang="zh-CN" sz="18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r>
            <a:rPr lang="zh-CN" altLang="en-US" sz="1800" dirty="0" smtClean="0">
              <a:latin typeface="黑体" panose="02010609060101010101" pitchFamily="49" charset="-122"/>
              <a:ea typeface="黑体" panose="02010609060101010101" pitchFamily="49" charset="-122"/>
            </a:rPr>
            <a:t>模型搭建</a:t>
          </a:r>
          <a:endParaRPr lang="en-US" altLang="zh-CN" sz="18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r>
            <a:rPr lang="zh-CN" altLang="en-US" sz="1800" dirty="0" smtClean="0">
              <a:latin typeface="黑体" panose="02010609060101010101" pitchFamily="49" charset="-122"/>
              <a:ea typeface="黑体" panose="02010609060101010101" pitchFamily="49" charset="-122"/>
            </a:rPr>
            <a:t>算法判定</a:t>
          </a:r>
          <a:endParaRPr lang="zh-CN" altLang="en-US" sz="1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E8EB351-A361-4550-861E-5B66A4550D4A}" type="parTrans" cxnId="{FB041298-6CD8-44A3-B451-1F7A39056930}">
      <dgm:prSet/>
      <dgm:spPr/>
      <dgm:t>
        <a:bodyPr/>
        <a:lstStyle/>
        <a:p>
          <a:endParaRPr lang="zh-CN" altLang="en-US"/>
        </a:p>
      </dgm:t>
    </dgm:pt>
    <dgm:pt modelId="{418E1C57-301A-4EE1-9E8E-699FB5324203}" type="sibTrans" cxnId="{FB041298-6CD8-44A3-B451-1F7A39056930}">
      <dgm:prSet/>
      <dgm:spPr/>
      <dgm:t>
        <a:bodyPr/>
        <a:lstStyle/>
        <a:p>
          <a:endParaRPr lang="zh-CN" altLang="en-US"/>
        </a:p>
      </dgm:t>
    </dgm:pt>
    <dgm:pt modelId="{26816207-EE75-4E22-925B-2F5615C7FECF}">
      <dgm:prSet custT="1"/>
      <dgm:spPr/>
      <dgm:t>
        <a:bodyPr/>
        <a:lstStyle/>
        <a:p>
          <a:r>
            <a:rPr lang="zh-CN" altLang="en-US" sz="1800" dirty="0" smtClean="0">
              <a:latin typeface="黑体" panose="02010609060101010101" pitchFamily="49" charset="-122"/>
              <a:ea typeface="黑体" panose="02010609060101010101" pitchFamily="49" charset="-122"/>
            </a:rPr>
            <a:t>美工组</a:t>
          </a:r>
          <a:endParaRPr lang="en-US" altLang="zh-CN" sz="18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r>
            <a:rPr lang="zh-CN" altLang="en-US" sz="1800" dirty="0" smtClean="0">
              <a:latin typeface="黑体" panose="02010609060101010101" pitchFamily="49" charset="-122"/>
              <a:ea typeface="黑体" panose="02010609060101010101" pitchFamily="49" charset="-122"/>
            </a:rPr>
            <a:t>徐迎港</a:t>
          </a:r>
          <a:endParaRPr lang="en-US" altLang="zh-CN" sz="18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r>
            <a:rPr lang="zh-CN" altLang="en-US" sz="1800" dirty="0" smtClean="0">
              <a:latin typeface="黑体" panose="02010609060101010101" pitchFamily="49" charset="-122"/>
              <a:ea typeface="黑体" panose="02010609060101010101" pitchFamily="49" charset="-122"/>
            </a:rPr>
            <a:t>胡啸</a:t>
          </a:r>
          <a:endParaRPr lang="en-US" altLang="zh-CN" sz="18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r>
            <a:rPr lang="zh-CN" altLang="en-US" sz="1800" dirty="0" smtClean="0">
              <a:latin typeface="黑体" panose="02010609060101010101" pitchFamily="49" charset="-122"/>
              <a:ea typeface="黑体" panose="02010609060101010101" pitchFamily="49" charset="-122"/>
            </a:rPr>
            <a:t>美工</a:t>
          </a:r>
          <a:endParaRPr lang="en-US" altLang="zh-CN" sz="18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r>
            <a:rPr lang="zh-CN" altLang="en-US" sz="1800" dirty="0" smtClean="0">
              <a:latin typeface="黑体" panose="02010609060101010101" pitchFamily="49" charset="-122"/>
              <a:ea typeface="黑体" panose="02010609060101010101" pitchFamily="49" charset="-122"/>
            </a:rPr>
            <a:t>音乐</a:t>
          </a:r>
          <a:endParaRPr lang="en-US" altLang="zh-CN" sz="18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r>
            <a: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rPr>
            <a:t>UI</a:t>
          </a:r>
          <a:r>
            <a:rPr lang="zh-CN" altLang="en-US" sz="1800" dirty="0" smtClean="0">
              <a:latin typeface="黑体" panose="02010609060101010101" pitchFamily="49" charset="-122"/>
              <a:ea typeface="黑体" panose="02010609060101010101" pitchFamily="49" charset="-122"/>
            </a:rPr>
            <a:t>界面</a:t>
          </a:r>
          <a:endParaRPr lang="zh-CN" altLang="en-US" sz="1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BE40696-01BB-41DB-AF12-3F4274223D69}" type="parTrans" cxnId="{4AA9D68C-4504-4F3F-BD6B-44B11695420E}">
      <dgm:prSet/>
      <dgm:spPr/>
      <dgm:t>
        <a:bodyPr/>
        <a:lstStyle/>
        <a:p>
          <a:endParaRPr lang="zh-CN" altLang="en-US"/>
        </a:p>
      </dgm:t>
    </dgm:pt>
    <dgm:pt modelId="{EA65F703-F599-4712-BB43-D8303828D6CE}" type="sibTrans" cxnId="{4AA9D68C-4504-4F3F-BD6B-44B11695420E}">
      <dgm:prSet/>
      <dgm:spPr/>
      <dgm:t>
        <a:bodyPr/>
        <a:lstStyle/>
        <a:p>
          <a:endParaRPr lang="zh-CN" altLang="en-US"/>
        </a:p>
      </dgm:t>
    </dgm:pt>
    <dgm:pt modelId="{0FDED8BD-FBAB-408B-A3FD-5914BFDA2DC3}" type="pres">
      <dgm:prSet presAssocID="{6BBF619C-221F-4825-91DC-71010D1D40E2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70D95E4-B05E-4A70-AEBF-E45DD388E16B}" type="pres">
      <dgm:prSet presAssocID="{556F404C-61B8-4EE0-9BF6-503B4D0500F8}" presName="roof" presStyleLbl="dkBgShp" presStyleIdx="0" presStyleCnt="2" custScaleY="62222"/>
      <dgm:spPr/>
      <dgm:t>
        <a:bodyPr/>
        <a:lstStyle/>
        <a:p>
          <a:endParaRPr lang="zh-CN" altLang="en-US"/>
        </a:p>
      </dgm:t>
    </dgm:pt>
    <dgm:pt modelId="{BF97FC8A-553D-4BAC-A09B-CB522BBC09FE}" type="pres">
      <dgm:prSet presAssocID="{556F404C-61B8-4EE0-9BF6-503B4D0500F8}" presName="pillars" presStyleCnt="0"/>
      <dgm:spPr/>
    </dgm:pt>
    <dgm:pt modelId="{5977F4ED-B962-4D9E-8F4D-51AD3B92DF2F}" type="pres">
      <dgm:prSet presAssocID="{556F404C-61B8-4EE0-9BF6-503B4D0500F8}" presName="pillar1" presStyleLbl="node1" presStyleIdx="0" presStyleCnt="4" custScaleY="99471" custLinFactNeighborY="-79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D59260-0086-4BB1-A417-A92996E63E20}" type="pres">
      <dgm:prSet presAssocID="{C2E1E174-45DD-42C8-8CC3-81C54B80C4E2}" presName="pillarX" presStyleLbl="node1" presStyleIdx="1" presStyleCnt="4" custScaleY="99469" custLinFactNeighborX="-776" custLinFactNeighborY="-79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778233-9E26-4A59-989E-8B5450F81417}" type="pres">
      <dgm:prSet presAssocID="{FB9AF29F-E92E-45F7-9E24-5993FBDAFB87}" presName="pillarX" presStyleLbl="node1" presStyleIdx="2" presStyleCnt="4" custScaleY="99460" custLinFactNeighborY="-794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E3B5D5-CCF8-4FD4-9C3B-361639677A5C}" type="pres">
      <dgm:prSet presAssocID="{26816207-EE75-4E22-925B-2F5615C7FECF}" presName="pillarX" presStyleLbl="node1" presStyleIdx="3" presStyleCnt="4" custScaleY="99460" custLinFactNeighborY="-794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E320B5-A8DA-45F4-B0BC-984072F7C504}" type="pres">
      <dgm:prSet presAssocID="{556F404C-61B8-4EE0-9BF6-503B4D0500F8}" presName="base" presStyleLbl="dkBgShp" presStyleIdx="1" presStyleCnt="2" custScaleY="233333"/>
      <dgm:spPr/>
    </dgm:pt>
  </dgm:ptLst>
  <dgm:cxnLst>
    <dgm:cxn modelId="{F9326C8D-1EF4-4472-908C-DCDB85DEA20B}" type="presOf" srcId="{44FFFBC3-27D5-48E7-9542-DB75FC105BB7}" destId="{5977F4ED-B962-4D9E-8F4D-51AD3B92DF2F}" srcOrd="0" destOrd="0" presId="urn:microsoft.com/office/officeart/2005/8/layout/hList3"/>
    <dgm:cxn modelId="{FCE1F324-8DA3-47B0-B06B-F532CD0C9477}" srcId="{556F404C-61B8-4EE0-9BF6-503B4D0500F8}" destId="{C2E1E174-45DD-42C8-8CC3-81C54B80C4E2}" srcOrd="1" destOrd="0" parTransId="{C7040980-B1B3-4DB4-A455-F76493E45615}" sibTransId="{F80FA6B0-19B2-47DA-BC31-AD80A167F1A0}"/>
    <dgm:cxn modelId="{F994777E-4482-4128-A9EE-DC943D50FF32}" srcId="{6BBF619C-221F-4825-91DC-71010D1D40E2}" destId="{556F404C-61B8-4EE0-9BF6-503B4D0500F8}" srcOrd="0" destOrd="0" parTransId="{35E81866-EEB3-4F12-B745-817CCEC5405C}" sibTransId="{C83C4073-1988-41AE-954A-2403C2FDCDFA}"/>
    <dgm:cxn modelId="{BFAABF95-E131-4F08-B266-8D7C852D7486}" srcId="{556F404C-61B8-4EE0-9BF6-503B4D0500F8}" destId="{44FFFBC3-27D5-48E7-9542-DB75FC105BB7}" srcOrd="0" destOrd="0" parTransId="{6E972AAA-F434-44ED-8DCE-FB8F0719291A}" sibTransId="{4974116A-8845-4065-A70A-963BCB6E9ADF}"/>
    <dgm:cxn modelId="{4AA9D68C-4504-4F3F-BD6B-44B11695420E}" srcId="{556F404C-61B8-4EE0-9BF6-503B4D0500F8}" destId="{26816207-EE75-4E22-925B-2F5615C7FECF}" srcOrd="3" destOrd="0" parTransId="{EBE40696-01BB-41DB-AF12-3F4274223D69}" sibTransId="{EA65F703-F599-4712-BB43-D8303828D6CE}"/>
    <dgm:cxn modelId="{FB041298-6CD8-44A3-B451-1F7A39056930}" srcId="{556F404C-61B8-4EE0-9BF6-503B4D0500F8}" destId="{FB9AF29F-E92E-45F7-9E24-5993FBDAFB87}" srcOrd="2" destOrd="0" parTransId="{0E8EB351-A361-4550-861E-5B66A4550D4A}" sibTransId="{418E1C57-301A-4EE1-9E8E-699FB5324203}"/>
    <dgm:cxn modelId="{65F805D1-BE02-4A16-9B55-33EDB8DC46BF}" type="presOf" srcId="{26816207-EE75-4E22-925B-2F5615C7FECF}" destId="{EDE3B5D5-CCF8-4FD4-9C3B-361639677A5C}" srcOrd="0" destOrd="0" presId="urn:microsoft.com/office/officeart/2005/8/layout/hList3"/>
    <dgm:cxn modelId="{867140EA-5933-49C2-B73C-FCE1AC235741}" type="presOf" srcId="{556F404C-61B8-4EE0-9BF6-503B4D0500F8}" destId="{470D95E4-B05E-4A70-AEBF-E45DD388E16B}" srcOrd="0" destOrd="0" presId="urn:microsoft.com/office/officeart/2005/8/layout/hList3"/>
    <dgm:cxn modelId="{322BA1EC-2A5C-4E6F-BA0C-001A8259A853}" type="presOf" srcId="{FB9AF29F-E92E-45F7-9E24-5993FBDAFB87}" destId="{AC778233-9E26-4A59-989E-8B5450F81417}" srcOrd="0" destOrd="0" presId="urn:microsoft.com/office/officeart/2005/8/layout/hList3"/>
    <dgm:cxn modelId="{F098D65F-81B4-4D44-A57B-89ECF9B264BA}" type="presOf" srcId="{C2E1E174-45DD-42C8-8CC3-81C54B80C4E2}" destId="{58D59260-0086-4BB1-A417-A92996E63E20}" srcOrd="0" destOrd="0" presId="urn:microsoft.com/office/officeart/2005/8/layout/hList3"/>
    <dgm:cxn modelId="{A3CAC479-0A9C-48B3-9538-8A41940C6A4A}" type="presOf" srcId="{6BBF619C-221F-4825-91DC-71010D1D40E2}" destId="{0FDED8BD-FBAB-408B-A3FD-5914BFDA2DC3}" srcOrd="0" destOrd="0" presId="urn:microsoft.com/office/officeart/2005/8/layout/hList3"/>
    <dgm:cxn modelId="{DB836171-E173-459E-AF22-4AFAEFA10AF6}" type="presParOf" srcId="{0FDED8BD-FBAB-408B-A3FD-5914BFDA2DC3}" destId="{470D95E4-B05E-4A70-AEBF-E45DD388E16B}" srcOrd="0" destOrd="0" presId="urn:microsoft.com/office/officeart/2005/8/layout/hList3"/>
    <dgm:cxn modelId="{90549DC9-BFC1-4CC5-ADEE-717BC5EEB375}" type="presParOf" srcId="{0FDED8BD-FBAB-408B-A3FD-5914BFDA2DC3}" destId="{BF97FC8A-553D-4BAC-A09B-CB522BBC09FE}" srcOrd="1" destOrd="0" presId="urn:microsoft.com/office/officeart/2005/8/layout/hList3"/>
    <dgm:cxn modelId="{3D296776-18C2-4ACA-820E-1AF1883C0EB9}" type="presParOf" srcId="{BF97FC8A-553D-4BAC-A09B-CB522BBC09FE}" destId="{5977F4ED-B962-4D9E-8F4D-51AD3B92DF2F}" srcOrd="0" destOrd="0" presId="urn:microsoft.com/office/officeart/2005/8/layout/hList3"/>
    <dgm:cxn modelId="{F2051C73-4A0C-42E0-84E4-C464AE141122}" type="presParOf" srcId="{BF97FC8A-553D-4BAC-A09B-CB522BBC09FE}" destId="{58D59260-0086-4BB1-A417-A92996E63E20}" srcOrd="1" destOrd="0" presId="urn:microsoft.com/office/officeart/2005/8/layout/hList3"/>
    <dgm:cxn modelId="{E1947BC5-1A5A-462C-9560-628726D0CEAE}" type="presParOf" srcId="{BF97FC8A-553D-4BAC-A09B-CB522BBC09FE}" destId="{AC778233-9E26-4A59-989E-8B5450F81417}" srcOrd="2" destOrd="0" presId="urn:microsoft.com/office/officeart/2005/8/layout/hList3"/>
    <dgm:cxn modelId="{6DF1196E-6F9A-4E7B-9BF9-4B3841F8B43A}" type="presParOf" srcId="{BF97FC8A-553D-4BAC-A09B-CB522BBC09FE}" destId="{EDE3B5D5-CCF8-4FD4-9C3B-361639677A5C}" srcOrd="3" destOrd="0" presId="urn:microsoft.com/office/officeart/2005/8/layout/hList3"/>
    <dgm:cxn modelId="{A10B8E3D-510D-44E9-9280-40E6C8B0453E}" type="presParOf" srcId="{0FDED8BD-FBAB-408B-A3FD-5914BFDA2DC3}" destId="{98E320B5-A8DA-45F4-B0BC-984072F7C504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0805E-3A9E-4C4E-B296-A5368B3716FF}">
      <dsp:nvSpPr>
        <dsp:cNvPr id="0" name=""/>
        <dsp:cNvSpPr/>
      </dsp:nvSpPr>
      <dsp:spPr>
        <a:xfrm>
          <a:off x="330" y="935"/>
          <a:ext cx="2879658" cy="5573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模式</a:t>
          </a:r>
          <a:endParaRPr lang="zh-CN" altLang="en-US" sz="2300" kern="1200" dirty="0"/>
        </a:p>
      </dsp:txBody>
      <dsp:txXfrm>
        <a:off x="16655" y="17260"/>
        <a:ext cx="2847008" cy="524728"/>
      </dsp:txXfrm>
    </dsp:sp>
    <dsp:sp modelId="{4660241E-8A2F-431E-8325-1C364055EBBA}">
      <dsp:nvSpPr>
        <dsp:cNvPr id="0" name=""/>
        <dsp:cNvSpPr/>
      </dsp:nvSpPr>
      <dsp:spPr>
        <a:xfrm>
          <a:off x="330" y="608955"/>
          <a:ext cx="1881082" cy="5573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PVE</a:t>
          </a:r>
          <a:endParaRPr lang="zh-CN" altLang="en-US" sz="2300" kern="1200" dirty="0"/>
        </a:p>
      </dsp:txBody>
      <dsp:txXfrm>
        <a:off x="16655" y="625280"/>
        <a:ext cx="1848432" cy="524728"/>
      </dsp:txXfrm>
    </dsp:sp>
    <dsp:sp modelId="{A7C4BFA6-E483-423F-A3B8-652625622A91}">
      <dsp:nvSpPr>
        <dsp:cNvPr id="0" name=""/>
        <dsp:cNvSpPr/>
      </dsp:nvSpPr>
      <dsp:spPr>
        <a:xfrm>
          <a:off x="330" y="1216975"/>
          <a:ext cx="921196" cy="5573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攻方</a:t>
          </a:r>
          <a:endParaRPr lang="zh-CN" altLang="en-US" sz="1900" kern="1200" dirty="0"/>
        </a:p>
      </dsp:txBody>
      <dsp:txXfrm>
        <a:off x="16655" y="1233300"/>
        <a:ext cx="888546" cy="524728"/>
      </dsp:txXfrm>
    </dsp:sp>
    <dsp:sp modelId="{E8FEA1E4-F899-4EE8-884C-1146020DA9DF}">
      <dsp:nvSpPr>
        <dsp:cNvPr id="0" name=""/>
        <dsp:cNvSpPr/>
      </dsp:nvSpPr>
      <dsp:spPr>
        <a:xfrm>
          <a:off x="960216" y="1216975"/>
          <a:ext cx="921196" cy="5573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守方</a:t>
          </a:r>
          <a:endParaRPr lang="zh-CN" altLang="en-US" sz="1900" kern="1200" dirty="0"/>
        </a:p>
      </dsp:txBody>
      <dsp:txXfrm>
        <a:off x="976541" y="1233300"/>
        <a:ext cx="888546" cy="524728"/>
      </dsp:txXfrm>
    </dsp:sp>
    <dsp:sp modelId="{C1BB1002-D941-4ED9-8784-C4CA4232CAC8}">
      <dsp:nvSpPr>
        <dsp:cNvPr id="0" name=""/>
        <dsp:cNvSpPr/>
      </dsp:nvSpPr>
      <dsp:spPr>
        <a:xfrm>
          <a:off x="1958793" y="608955"/>
          <a:ext cx="921196" cy="5573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PVP</a:t>
          </a:r>
          <a:endParaRPr lang="zh-CN" altLang="en-US" sz="2300" kern="1200" dirty="0"/>
        </a:p>
      </dsp:txBody>
      <dsp:txXfrm>
        <a:off x="1975118" y="625280"/>
        <a:ext cx="888546" cy="524728"/>
      </dsp:txXfrm>
    </dsp:sp>
    <dsp:sp modelId="{B09E1C2C-E623-46B6-8945-51D73047A79F}">
      <dsp:nvSpPr>
        <dsp:cNvPr id="0" name=""/>
        <dsp:cNvSpPr/>
      </dsp:nvSpPr>
      <dsp:spPr>
        <a:xfrm>
          <a:off x="1958793" y="1216975"/>
          <a:ext cx="921196" cy="5573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平衡性</a:t>
          </a:r>
          <a:endParaRPr lang="zh-CN" altLang="en-US" sz="1900" kern="1200" dirty="0"/>
        </a:p>
      </dsp:txBody>
      <dsp:txXfrm>
        <a:off x="1975118" y="1233300"/>
        <a:ext cx="888546" cy="5247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D95E4-B05E-4A70-AEBF-E45DD388E16B}">
      <dsp:nvSpPr>
        <dsp:cNvPr id="0" name=""/>
        <dsp:cNvSpPr/>
      </dsp:nvSpPr>
      <dsp:spPr>
        <a:xfrm>
          <a:off x="0" y="21603"/>
          <a:ext cx="6096000" cy="80648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邬军：参与指导各组工作及最后整合各个版本。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0" y="21603"/>
        <a:ext cx="6096000" cy="806486"/>
      </dsp:txXfrm>
    </dsp:sp>
    <dsp:sp modelId="{5977F4ED-B962-4D9E-8F4D-51AD3B92DF2F}">
      <dsp:nvSpPr>
        <dsp:cNvPr id="0" name=""/>
        <dsp:cNvSpPr/>
      </dsp:nvSpPr>
      <dsp:spPr>
        <a:xfrm>
          <a:off x="0" y="864107"/>
          <a:ext cx="1523999" cy="2707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框架组</a:t>
          </a:r>
          <a:endParaRPr lang="en-US" altLang="zh-CN" sz="1800" kern="12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桂延智</a:t>
          </a:r>
          <a:endParaRPr lang="en-US" altLang="zh-CN" sz="1800" kern="12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杨祖超</a:t>
          </a:r>
          <a:endParaRPr lang="en-US" altLang="zh-CN" sz="1800" kern="12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地图</a:t>
          </a:r>
          <a:r>
            <a:rPr lang="zh-CN" altLang="en-US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建模</a:t>
          </a:r>
          <a:endParaRPr lang="en-US" altLang="zh-CN" sz="1800" kern="12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接口搭建</a:t>
          </a:r>
          <a:endParaRPr lang="en-US" altLang="zh-CN" sz="1800" kern="12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基本类的编写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0" y="864107"/>
        <a:ext cx="1523999" cy="2707503"/>
      </dsp:txXfrm>
    </dsp:sp>
    <dsp:sp modelId="{58D59260-0086-4BB1-A417-A92996E63E20}">
      <dsp:nvSpPr>
        <dsp:cNvPr id="0" name=""/>
        <dsp:cNvSpPr/>
      </dsp:nvSpPr>
      <dsp:spPr>
        <a:xfrm>
          <a:off x="1512173" y="864107"/>
          <a:ext cx="1523999" cy="2707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策划组</a:t>
          </a:r>
          <a:endParaRPr lang="en-US" altLang="zh-CN" sz="1800" kern="12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（机动组）</a:t>
          </a:r>
          <a:endParaRPr lang="en-US" altLang="zh-CN" sz="1800" kern="12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王宇昂</a:t>
          </a:r>
          <a:endParaRPr lang="en-US" altLang="zh-CN" sz="1800" kern="12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卢烈</a:t>
          </a:r>
          <a:endParaRPr lang="en-US" altLang="zh-CN" sz="1800" kern="12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玩法</a:t>
          </a:r>
          <a:r>
            <a:rPr lang="zh-CN" altLang="en-US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设计</a:t>
          </a:r>
          <a:endParaRPr lang="en-US" altLang="zh-CN" sz="1800" kern="12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数值</a:t>
          </a:r>
          <a:r>
            <a:rPr lang="zh-CN" altLang="en-US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设计</a:t>
          </a:r>
          <a:endParaRPr lang="en-US" altLang="zh-CN" sz="1800" kern="12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文案设计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512173" y="864107"/>
        <a:ext cx="1523999" cy="2707449"/>
      </dsp:txXfrm>
    </dsp:sp>
    <dsp:sp modelId="{AC778233-9E26-4A59-989E-8B5450F81417}">
      <dsp:nvSpPr>
        <dsp:cNvPr id="0" name=""/>
        <dsp:cNvSpPr/>
      </dsp:nvSpPr>
      <dsp:spPr>
        <a:xfrm>
          <a:off x="3047999" y="864094"/>
          <a:ext cx="1523999" cy="27072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模型组</a:t>
          </a:r>
          <a:endParaRPr lang="en-US" altLang="zh-CN" sz="1800" kern="12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葛丛钦</a:t>
          </a:r>
          <a:endParaRPr lang="en-US" altLang="zh-CN" sz="1800" kern="12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朱泽宇</a:t>
          </a:r>
          <a:endParaRPr lang="en-US" altLang="zh-CN" sz="1800" kern="12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邬军</a:t>
          </a:r>
          <a:endParaRPr lang="en-US" altLang="zh-CN" sz="1800" kern="12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模型搭建</a:t>
          </a:r>
          <a:endParaRPr lang="en-US" altLang="zh-CN" sz="1800" kern="12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算法判定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047999" y="864094"/>
        <a:ext cx="1523999" cy="2707204"/>
      </dsp:txXfrm>
    </dsp:sp>
    <dsp:sp modelId="{EDE3B5D5-CCF8-4FD4-9C3B-361639677A5C}">
      <dsp:nvSpPr>
        <dsp:cNvPr id="0" name=""/>
        <dsp:cNvSpPr/>
      </dsp:nvSpPr>
      <dsp:spPr>
        <a:xfrm>
          <a:off x="4572000" y="864094"/>
          <a:ext cx="1523999" cy="27072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美工组</a:t>
          </a:r>
          <a:endParaRPr lang="en-US" altLang="zh-CN" sz="1800" kern="12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徐迎港</a:t>
          </a:r>
          <a:endParaRPr lang="en-US" altLang="zh-CN" sz="1800" kern="12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胡啸</a:t>
          </a:r>
          <a:endParaRPr lang="en-US" altLang="zh-CN" sz="1800" kern="12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美工</a:t>
          </a:r>
          <a:endParaRPr lang="en-US" altLang="zh-CN" sz="1800" kern="12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音乐</a:t>
          </a:r>
          <a:endParaRPr lang="en-US" altLang="zh-CN" sz="1800" kern="12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UI</a:t>
          </a:r>
          <a:r>
            <a:rPr lang="zh-CN" altLang="en-US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界面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572000" y="864094"/>
        <a:ext cx="1523999" cy="2707204"/>
      </dsp:txXfrm>
    </dsp:sp>
    <dsp:sp modelId="{98E320B5-A8DA-45F4-B0BC-984072F7C504}">
      <dsp:nvSpPr>
        <dsp:cNvPr id="0" name=""/>
        <dsp:cNvSpPr/>
      </dsp:nvSpPr>
      <dsp:spPr>
        <a:xfrm>
          <a:off x="0" y="3593199"/>
          <a:ext cx="6096000" cy="70567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87A1E3E-94E7-49A8-93CA-605C755598B5}" type="datetimeFigureOut">
              <a:rPr lang="zh-CN" altLang="en-US" smtClean="0"/>
              <a:pPr/>
              <a:t>2019/10/19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78994C2-2452-4FB5-973C-E8A707266C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145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E260E86-CFAD-41D8-96EC-D6435F3AED1B}" type="datetimeFigureOut">
              <a:rPr lang="zh-CN" altLang="en-US" smtClean="0"/>
              <a:pPr/>
              <a:t>2019/10/19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C59966B-10B1-4029-B29F-328DF679AB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21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9966B-10B1-4029-B29F-328DF679ABB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9966B-10B1-4029-B29F-328DF679ABB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9966B-10B1-4029-B29F-328DF679ABB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80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9966B-10B1-4029-B29F-328DF679ABB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067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9966B-10B1-4029-B29F-328DF679ABB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30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9966B-10B1-4029-B29F-328DF679ABB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839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9966B-10B1-4029-B29F-328DF679ABB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955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9966B-10B1-4029-B29F-328DF679ABB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963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9966B-10B1-4029-B29F-328DF679ABB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368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97787-3972-426F-B2F9-E0FEBFA7ADB8}" type="datetime1">
              <a:rPr lang="zh-CN" altLang="en-US" smtClean="0"/>
              <a:pPr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600400" cy="365125"/>
          </a:xfrm>
        </p:spPr>
        <p:txBody>
          <a:bodyPr/>
          <a:lstStyle/>
          <a:p>
            <a:r>
              <a:rPr lang="zh-CN" altLang="en-US" dirty="0"/>
              <a:t>开题报告：磁电复合材料的力电磁耦合行为研究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5785-5443-485D-9AD7-D34979802E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82EA-083B-4487-8544-A6DDC422268B}" type="datetime1">
              <a:rPr lang="zh-CN" altLang="en-US" smtClean="0"/>
              <a:pPr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开题报告：磁电复合材料的力电磁耦合行为研究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5785-5443-485D-9AD7-D34979802E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13DD-96A1-4C21-AE01-9A424B8A192B}" type="datetime1">
              <a:rPr lang="zh-CN" altLang="en-US" smtClean="0"/>
              <a:pPr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开题报告：磁电复合材料的力电磁耦合行为研究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5785-5443-485D-9AD7-D34979802E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45F-CDCC-4650-98E9-F767A296A58F}" type="datetime1">
              <a:rPr lang="zh-CN" altLang="en-US" smtClean="0"/>
              <a:pPr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开题报告：磁电复合材料的力电磁耦合行为研究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5785-5443-485D-9AD7-D34979802E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A635-A513-4593-977C-1902C8095647}" type="datetime1">
              <a:rPr lang="zh-CN" altLang="en-US" smtClean="0"/>
              <a:pPr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开题报告：磁电复合材料的力电磁耦合行为研究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5785-5443-485D-9AD7-D34979802E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BD15-A8AC-4067-BB7C-F1682B6A5A37}" type="datetime1">
              <a:rPr lang="zh-CN" altLang="en-US" smtClean="0"/>
              <a:pPr/>
              <a:t>2019/10/19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开题报告：磁电复合材料的力电磁耦合行为研究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5785-5443-485D-9AD7-D34979802E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3D60-1306-4BBB-A1A9-D86B1BEB375C}" type="datetime1">
              <a:rPr lang="zh-CN" altLang="en-US" smtClean="0"/>
              <a:pPr/>
              <a:t>2019/10/19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开题报告：磁电复合材料的力电磁耦合行为研究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5785-5443-485D-9AD7-D34979802E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B4D6-417E-4E52-AC65-4487F4FE92B4}" type="datetime1">
              <a:rPr lang="zh-CN" altLang="en-US" smtClean="0"/>
              <a:pPr/>
              <a:t>2019/10/19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开题报告：磁电复合材料的力电磁耦合行为研究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5785-5443-485D-9AD7-D34979802E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F8B3-3350-449F-B9F2-993965EEE605}" type="datetime1">
              <a:rPr lang="zh-CN" altLang="en-US" smtClean="0"/>
              <a:pPr/>
              <a:t>2019/10/19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开题报告：磁电复合材料的力电磁耦合行为研究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5785-5443-485D-9AD7-D34979802E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99BBF-C073-47E4-B94D-57987C2B2511}" type="datetime1">
              <a:rPr lang="zh-CN" altLang="en-US" smtClean="0"/>
              <a:pPr/>
              <a:t>2019/10/19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开题报告：磁电复合材料的力电磁耦合行为研究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5785-5443-485D-9AD7-D34979802E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4109-26D1-4B58-BC01-838AD0CD8DBE}" type="datetime1">
              <a:rPr lang="zh-CN" altLang="en-US" smtClean="0"/>
              <a:pPr/>
              <a:t>2019/10/19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开题报告：磁电复合材料的力电磁耦合行为研究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5785-5443-485D-9AD7-D34979802E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5E7BD-177C-4C21-831B-BF3AC3225106}" type="datetime1">
              <a:rPr lang="zh-CN" altLang="en-US" smtClean="0"/>
              <a:pPr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开题报告：磁电复合材料的力电磁耦合行为研究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65785-5443-485D-9AD7-D34979802EF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338138" y="6453336"/>
            <a:ext cx="8501062" cy="0"/>
          </a:xfrm>
          <a:prstGeom prst="line">
            <a:avLst/>
          </a:prstGeom>
          <a:noFill/>
          <a:ln w="47625" cmpd="thickThin">
            <a:solidFill>
              <a:srgbClr val="CC33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1041400" y="767432"/>
            <a:ext cx="7797800" cy="0"/>
          </a:xfrm>
          <a:prstGeom prst="line">
            <a:avLst/>
          </a:prstGeom>
          <a:noFill/>
          <a:ln w="25400">
            <a:solidFill>
              <a:srgbClr val="CC33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4127500" y="865857"/>
            <a:ext cx="4706938" cy="0"/>
          </a:xfrm>
          <a:prstGeom prst="line">
            <a:avLst/>
          </a:prstGeom>
          <a:noFill/>
          <a:ln w="12700">
            <a:solidFill>
              <a:srgbClr val="CC33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129088" y="908720"/>
            <a:ext cx="4706937" cy="0"/>
          </a:xfrm>
          <a:prstGeom prst="line">
            <a:avLst/>
          </a:prstGeom>
          <a:noFill/>
          <a:ln w="12700">
            <a:solidFill>
              <a:srgbClr val="CC33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pic>
        <p:nvPicPr>
          <p:cNvPr id="11" name="Picture 16" descr="xbhs"/>
          <p:cNvPicPr>
            <a:picLocks noChangeAspect="1" noChangeArrowheads="1"/>
          </p:cNvPicPr>
          <p:nvPr/>
        </p:nvPicPr>
        <p:blipFill>
          <a:blip r:embed="rId13" cstate="print"/>
          <a:srcRect r="52774" b="57574"/>
          <a:stretch>
            <a:fillRect/>
          </a:stretch>
        </p:blipFill>
        <p:spPr bwMode="auto">
          <a:xfrm>
            <a:off x="63500" y="50800"/>
            <a:ext cx="900113" cy="89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dont-stay-up-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45F-CDCC-4650-98E9-F767A296A58F}" type="datetime1">
              <a:rPr lang="zh-CN" altLang="en-US" smtClean="0"/>
              <a:pPr/>
              <a:t>2019/10/19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5785-5443-485D-9AD7-D34979802EF4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0" y="1519415"/>
            <a:ext cx="9144000" cy="122413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末日之战项目计划</a:t>
            </a:r>
            <a:endParaRPr lang="en-US" altLang="zh-CN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像素类塔防对战游戏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副标题 2"/>
          <p:cNvSpPr txBox="1">
            <a:spLocks/>
          </p:cNvSpPr>
          <p:nvPr/>
        </p:nvSpPr>
        <p:spPr>
          <a:xfrm>
            <a:off x="1151620" y="3840352"/>
            <a:ext cx="6840760" cy="25159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400" dirty="0" smtClean="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挑战不熬夜小组</a:t>
            </a:r>
            <a:endParaRPr lang="en-US" altLang="zh-CN" sz="2400" dirty="0" smtClean="0">
              <a:latin typeface="times" panose="02020603050405020304" pitchFamily="18" charset="0"/>
              <a:ea typeface="黑体" panose="02010609060101010101" pitchFamily="49" charset="-122"/>
              <a:cs typeface="times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sz="2400" dirty="0" err="1" smtClean="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Github</a:t>
            </a:r>
            <a:r>
              <a:rPr lang="zh-CN" altLang="en-US" sz="2400" dirty="0" smtClean="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地址：</a:t>
            </a:r>
            <a:r>
              <a:rPr lang="en-US" altLang="zh-CN" sz="2400" dirty="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  <a:hlinkClick r:id="rId3"/>
              </a:rPr>
              <a:t>http:////</a:t>
            </a:r>
            <a:r>
              <a:rPr lang="en-US" altLang="zh-CN" sz="2400" dirty="0" smtClean="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  <a:hlinkClick r:id="rId3"/>
              </a:rPr>
              <a:t>github.com/dont-stay-up-late</a:t>
            </a:r>
            <a:endParaRPr lang="en-US" altLang="zh-CN" sz="2400" dirty="0" smtClean="0">
              <a:latin typeface="times" panose="02020603050405020304" pitchFamily="18" charset="0"/>
              <a:ea typeface="黑体" panose="02010609060101010101" pitchFamily="49" charset="-122"/>
              <a:cs typeface="times" panose="02020603050405020304" pitchFamily="18" charset="0"/>
            </a:endParaRPr>
          </a:p>
          <a:p>
            <a:pPr marL="0" indent="0" algn="ctr">
              <a:buNone/>
            </a:pPr>
            <a:r>
              <a:rPr lang="zh-CN" altLang="en-US" sz="2400" dirty="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组员：</a:t>
            </a:r>
            <a:r>
              <a:rPr lang="zh-CN" altLang="en-US" sz="2400" dirty="0" smtClean="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邬军 桂</a:t>
            </a:r>
            <a:r>
              <a:rPr lang="zh-CN" altLang="en-US" sz="2400" dirty="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延</a:t>
            </a:r>
            <a:r>
              <a:rPr lang="zh-CN" altLang="en-US" sz="2400" dirty="0" smtClean="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智 葛丛钦 </a:t>
            </a:r>
            <a:r>
              <a:rPr lang="zh-CN" altLang="en-US" sz="2400" dirty="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王宇昂 </a:t>
            </a:r>
            <a:endParaRPr lang="en-US" altLang="zh-CN" sz="2400" dirty="0" smtClean="0">
              <a:latin typeface="times" panose="02020603050405020304" pitchFamily="18" charset="0"/>
              <a:ea typeface="黑体" panose="02010609060101010101" pitchFamily="49" charset="-122"/>
              <a:cs typeface="times" panose="02020603050405020304" pitchFamily="18" charset="0"/>
            </a:endParaRPr>
          </a:p>
          <a:p>
            <a:pPr marL="0" indent="0" algn="ctr">
              <a:buNone/>
            </a:pPr>
            <a:r>
              <a:rPr lang="zh-CN" altLang="en-US" sz="2400" dirty="0" smtClean="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杨祖超 胡啸 朱</a:t>
            </a:r>
            <a:r>
              <a:rPr lang="zh-CN" altLang="en-US" sz="2400" dirty="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泽</a:t>
            </a:r>
            <a:r>
              <a:rPr lang="zh-CN" altLang="en-US" sz="2400" dirty="0" smtClean="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宇 卢烈 </a:t>
            </a:r>
            <a:r>
              <a:rPr lang="zh-CN" altLang="en-US" sz="2400" dirty="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徐迎港</a:t>
            </a:r>
            <a:endParaRPr lang="en-US" altLang="zh-CN" sz="2400" dirty="0" smtClean="0">
              <a:latin typeface="times" panose="02020603050405020304" pitchFamily="18" charset="0"/>
              <a:ea typeface="黑体" panose="02010609060101010101" pitchFamily="49" charset="-122"/>
              <a:cs typeface="times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3888" y="4319118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sz="2400" dirty="0" smtClean="0">
              <a:latin typeface="times" panose="02020603050405020304" pitchFamily="18" charset="0"/>
              <a:ea typeface="黑体" panose="02010609060101010101" pitchFamily="49" charset="-122"/>
              <a:cs typeface="times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6872"/>
            <a:ext cx="8229600" cy="1143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谢谢！</a:t>
            </a:r>
            <a:r>
              <a:rPr lang="en-US" altLang="zh-CN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敬请批评指正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45F-CDCC-4650-98E9-F767A296A58F}" type="datetime1">
              <a:rPr lang="zh-CN" altLang="en-US" smtClean="0"/>
              <a:pPr/>
              <a:t>2019/10/19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5785-5443-485D-9AD7-D34979802EF4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37312" r="-1"/>
          <a:stretch/>
        </p:blipFill>
        <p:spPr>
          <a:xfrm>
            <a:off x="5652120" y="4777515"/>
            <a:ext cx="1296144" cy="15620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b="5237"/>
          <a:stretch/>
        </p:blipFill>
        <p:spPr>
          <a:xfrm>
            <a:off x="6948264" y="4803728"/>
            <a:ext cx="1732718" cy="153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45F-CDCC-4650-98E9-F767A296A58F}" type="datetime1">
              <a:rPr lang="zh-CN" altLang="en-US" smtClean="0"/>
              <a:pPr/>
              <a:t>2019/10/19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5785-5443-485D-9AD7-D34979802EF4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43608" y="188640"/>
            <a:ext cx="51845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背景介绍</a:t>
            </a:r>
            <a:endParaRPr lang="en-US" altLang="zh-CN" sz="3200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0114" y="1004243"/>
            <a:ext cx="7708309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公元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3000 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年，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f404 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星球的高等智慧生物入侵了地球，全世界人类第一次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联合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起来，共抗外敌。随着战争愈演愈烈，联合国决定对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f404 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星人使用核武器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……</a:t>
            </a:r>
            <a:b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100 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年后，人类取得了战争的胜利，而地球已面目全非。每天都有生物发生变异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，各种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细菌、病毒、“人类”随之产生。</a:t>
            </a:r>
            <a:b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于是，从公元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3177 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年开始，“人类”陆续感染“软件工程”病毒，被感染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者变得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异常狂暴，四处破坏，一场抗击病毒、守卫家园的战争开始了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……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8204" b="6747"/>
          <a:stretch/>
        </p:blipFill>
        <p:spPr>
          <a:xfrm>
            <a:off x="5342004" y="4077071"/>
            <a:ext cx="3362325" cy="19442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t="1" b="33472"/>
          <a:stretch/>
        </p:blipFill>
        <p:spPr>
          <a:xfrm>
            <a:off x="693003" y="4168427"/>
            <a:ext cx="3138924" cy="1728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35463" y="6097610"/>
            <a:ext cx="4673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Arial" panose="020B0604020202020204" pitchFamily="34" charset="0"/>
                <a:ea typeface="黑体" panose="02010609060101010101" pitchFamily="49" charset="-122"/>
              </a:rPr>
              <a:t>（概念图，来自网络，仅供参考，具体以实际建模为准）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45F-CDCC-4650-98E9-F767A296A58F}" type="datetime1">
              <a:rPr lang="zh-CN" altLang="en-US" smtClean="0"/>
              <a:pPr/>
              <a:t>2019/10/19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5785-5443-485D-9AD7-D34979802EF4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43608" y="188640"/>
            <a:ext cx="51845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前景与功能玩法</a:t>
            </a:r>
            <a:endParaRPr lang="en-US" altLang="zh-CN" sz="3200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0568" y="1579723"/>
            <a:ext cx="51844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随着植物大战僵尸、明日方舟等放置类塔防游戏日益火爆，这类游戏前景广阔，拟开发具有创新性的二维自由塔防游戏：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核心点：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自由度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、攻守双方均可为人或电脑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、地图大小自由，攻守据点位置自由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PVE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（关卡设计）与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PVP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（竞技对战）多模式</a:t>
            </a:r>
          </a:p>
          <a:p>
            <a:pPr>
              <a:lnSpc>
                <a:spcPct val="140000"/>
              </a:lnSpc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地图与角色编辑器（创意工坊），可分享和下载，给予金币与经验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值（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在时间充裕的情况下作为附加部分或后期完善部分，暂不列入项目计划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528588476"/>
              </p:ext>
            </p:extLst>
          </p:nvPr>
        </p:nvGraphicFramePr>
        <p:xfrm>
          <a:off x="5774530" y="1243203"/>
          <a:ext cx="2880320" cy="1775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136238"/>
              </p:ext>
            </p:extLst>
          </p:nvPr>
        </p:nvGraphicFramePr>
        <p:xfrm>
          <a:off x="5864690" y="3434979"/>
          <a:ext cx="2700000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403760303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011565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80958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881446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021949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ysClr val="windowText" lastClr="000000"/>
                          </a:solidFill>
                        </a:rPr>
                        <a:t>攻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070C0"/>
                          </a:solidFill>
                        </a:rPr>
                        <a:t>毒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070C0"/>
                          </a:solidFill>
                        </a:rPr>
                        <a:t>轨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434861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070C0"/>
                          </a:solidFill>
                        </a:rPr>
                        <a:t>障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070C0"/>
                          </a:solidFill>
                        </a:rPr>
                        <a:t>轨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070C0"/>
                          </a:solidFill>
                        </a:rPr>
                        <a:t>道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46384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ysClr val="windowText" lastClr="000000"/>
                          </a:solidFill>
                        </a:rPr>
                        <a:t>守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070C0"/>
                          </a:solidFill>
                        </a:rPr>
                        <a:t>轨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556129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070C0"/>
                          </a:solidFill>
                        </a:rPr>
                        <a:t>台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070C0"/>
                          </a:solidFill>
                        </a:rPr>
                        <a:t>台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06382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ysClr val="windowText" lastClr="000000"/>
                          </a:solidFill>
                        </a:rPr>
                        <a:t>攻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267973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6156176" y="3861048"/>
            <a:ext cx="0" cy="972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8316416" y="4761256"/>
            <a:ext cx="0" cy="972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200000">
            <a:off x="6624280" y="4329152"/>
            <a:ext cx="0" cy="93600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 flipH="1">
            <a:off x="7848416" y="4329152"/>
            <a:ext cx="0" cy="93600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51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45F-CDCC-4650-98E9-F767A296A58F}" type="datetime1">
              <a:rPr lang="zh-CN" altLang="en-US" smtClean="0"/>
              <a:pPr/>
              <a:t>2019/10/19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5785-5443-485D-9AD7-D34979802EF4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43608" y="188640"/>
            <a:ext cx="51845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功能玩法</a:t>
            </a:r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demo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948690"/>
            <a:ext cx="8280920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、复杂地形，道具和攻守单位特性可以改变地形特性。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、初始守方选择防守单位，并部署有限的障、台；攻方选择进攻单位，规划路线，部署毒、轨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、游戏开始，攻守双方可根据策略部署单位和使用道具，单位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道具存在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COST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，攻守放置位存在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攻方不可改变规划路线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、主要数值设定：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费用、道具及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交互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角色及角色属性、数值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伤害判定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PVE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的关卡设计（地图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电脑）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PVP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的地图与平衡性设计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胜负判定等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372" y="2996951"/>
            <a:ext cx="3832428" cy="33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6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45F-CDCC-4650-98E9-F767A296A58F}" type="datetime1">
              <a:rPr lang="zh-CN" altLang="en-US" smtClean="0"/>
              <a:pPr/>
              <a:t>2019/10/19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5785-5443-485D-9AD7-D34979802EF4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43608" y="188640"/>
            <a:ext cx="51845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拟采用模型</a:t>
            </a:r>
            <a:endParaRPr lang="en-US" altLang="zh-CN" sz="3200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552" y="1412776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初始阶段：基本模型搭建与功能实现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末日之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战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1.0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：瀑布模型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50" y="2852936"/>
            <a:ext cx="3697188" cy="237626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062264" y="1412776"/>
            <a:ext cx="3185487" cy="869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第二阶段：玩法添加与编辑器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末日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之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战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2.0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：增量模型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380" y="3600298"/>
            <a:ext cx="3773254" cy="88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45F-CDCC-4650-98E9-F767A296A58F}" type="datetime1">
              <a:rPr lang="zh-CN" altLang="en-US" smtClean="0"/>
              <a:pPr/>
              <a:t>2019/10/19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5785-5443-485D-9AD7-D34979802EF4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43608" y="188640"/>
            <a:ext cx="51845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4.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分工</a:t>
            </a:r>
            <a:endParaRPr lang="en-US" altLang="zh-CN" sz="3200" b="1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515394891"/>
              </p:ext>
            </p:extLst>
          </p:nvPr>
        </p:nvGraphicFramePr>
        <p:xfrm>
          <a:off x="1691680" y="1196752"/>
          <a:ext cx="6096000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123728" y="4941168"/>
            <a:ext cx="537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 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周之后所有人协同工作，统一进行设计与测试。</a:t>
            </a:r>
            <a:endParaRPr lang="zh-CN" altLang="en-US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1864" y="5711975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为了避免特殊时期部分小组任务量过大，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组长需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进入每个小组跟进任务，同时所有小组成员准备好支援工作量大的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小组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，小组编写程序时要保证风格统一和注释。</a:t>
            </a:r>
          </a:p>
        </p:txBody>
      </p:sp>
    </p:spTree>
    <p:extLst>
      <p:ext uri="{BB962C8B-B14F-4D97-AF65-F5344CB8AC3E}">
        <p14:creationId xmlns:p14="http://schemas.microsoft.com/office/powerpoint/2010/main" val="213197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45F-CDCC-4650-98E9-F767A296A58F}" type="datetime1">
              <a:rPr lang="zh-CN" altLang="en-US" smtClean="0"/>
              <a:pPr/>
              <a:t>2019/10/19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5785-5443-485D-9AD7-D34979802EF4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43608" y="188640"/>
            <a:ext cx="51845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5.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进度安排</a:t>
            </a:r>
            <a:endParaRPr lang="en-US" altLang="zh-CN" sz="3200" b="1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399298"/>
              </p:ext>
            </p:extLst>
          </p:nvPr>
        </p:nvGraphicFramePr>
        <p:xfrm>
          <a:off x="971600" y="1484784"/>
          <a:ext cx="7200801" cy="4120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4">
                  <a:extLst>
                    <a:ext uri="{9D8B030D-6E8A-4147-A177-3AD203B41FA5}">
                      <a16:colId xmlns:a16="http://schemas.microsoft.com/office/drawing/2014/main" val="1984717168"/>
                    </a:ext>
                  </a:extLst>
                </a:gridCol>
                <a:gridCol w="3600397">
                  <a:extLst>
                    <a:ext uri="{9D8B030D-6E8A-4147-A177-3AD203B41FA5}">
                      <a16:colId xmlns:a16="http://schemas.microsoft.com/office/drawing/2014/main" val="1501788440"/>
                    </a:ext>
                  </a:extLst>
                </a:gridCol>
              </a:tblGrid>
              <a:tr h="51502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计划完成任务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时间节点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428970"/>
                  </a:ext>
                </a:extLst>
              </a:tr>
              <a:tr h="51502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项目选题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</a:t>
                      </a:r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1-3</a:t>
                      </a:r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周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2433374"/>
                  </a:ext>
                </a:extLst>
              </a:tr>
              <a:tr h="51502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基础框架建立与功能实现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</a:t>
                      </a:r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4-6</a:t>
                      </a:r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周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102548"/>
                  </a:ext>
                </a:extLst>
              </a:tr>
              <a:tr h="51502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合并版本得到末日之战</a:t>
                      </a:r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1.0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</a:t>
                      </a:r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周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9498488"/>
                  </a:ext>
                </a:extLst>
              </a:tr>
              <a:tr h="51502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测试与</a:t>
                      </a:r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debug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</a:t>
                      </a:r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8-9</a:t>
                      </a:r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周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385469"/>
                  </a:ext>
                </a:extLst>
              </a:tr>
              <a:tr h="51502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自定义编辑器编写与调试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</a:t>
                      </a:r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10-11</a:t>
                      </a:r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周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2405746"/>
                  </a:ext>
                </a:extLst>
              </a:tr>
              <a:tr h="51502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功能添加与测试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</a:t>
                      </a:r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12-14</a:t>
                      </a:r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周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9354078"/>
                  </a:ext>
                </a:extLst>
              </a:tr>
              <a:tr h="51502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成品末日之战</a:t>
                      </a:r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2.0</a:t>
                      </a:r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完成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</a:t>
                      </a:r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15</a:t>
                      </a:r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周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758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56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45F-CDCC-4650-98E9-F767A296A58F}" type="datetime1">
              <a:rPr lang="zh-CN" altLang="en-US" smtClean="0"/>
              <a:pPr/>
              <a:t>2019/10/19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5785-5443-485D-9AD7-D34979802EF4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43608" y="188640"/>
            <a:ext cx="51845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6.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版本管理计划</a:t>
            </a:r>
            <a:endParaRPr lang="en-US" altLang="zh-CN" sz="3200" b="1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70" y="1124745"/>
            <a:ext cx="2088232" cy="12947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7479" r="17425"/>
          <a:stretch/>
        </p:blipFill>
        <p:spPr>
          <a:xfrm>
            <a:off x="3496066" y="1124745"/>
            <a:ext cx="2160240" cy="12947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https://ss1.bdstatic.com/70cFuXSh_Q1YnxGkpoWK1HF6hhy/it/u=2618612825,2054253508&amp;fm=26&amp;gp=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113" y="1124745"/>
            <a:ext cx="2287311" cy="12947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61375" y="2417042"/>
            <a:ext cx="8046640" cy="4002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a)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由图形组和建模组搭建软件整体框架，规划整个软件包含的模块、文件，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形成可以运行的图形界面，作为软件初始版本，提交到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repo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master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分支；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b)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每次新增功能前规划好要实现的目标，确保最后可以形成可运行的版本；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c)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每个小组在开发时分别形成自己的分支，在每次进行开发前后同步，在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功能稳定之后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merge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到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master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分支；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d)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每一阶段各小组将自己的分支与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master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分支合并后，调试以确保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master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分支上代码可以编译通过，然后进行简单的测试，通过后赋予一个小版本号；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e)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基础功能全部完成前的大版本号为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，基础功能全部完成后赋予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1.0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的版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本号；此后对于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bug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修复、小功能的实现，赋予小版本号，如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等；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新增软件重要功能（如新的游戏模式等）时，赋予新的大版本号，如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2.0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等；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f)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每次大版本号更新前要进行细致的测试。</a:t>
            </a:r>
          </a:p>
        </p:txBody>
      </p:sp>
    </p:spTree>
    <p:extLst>
      <p:ext uri="{BB962C8B-B14F-4D97-AF65-F5344CB8AC3E}">
        <p14:creationId xmlns:p14="http://schemas.microsoft.com/office/powerpoint/2010/main" val="55052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45F-CDCC-4650-98E9-F767A296A58F}" type="datetime1">
              <a:rPr lang="zh-CN" altLang="en-US" smtClean="0"/>
              <a:pPr/>
              <a:t>2019/10/19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5785-5443-485D-9AD7-D34979802EF4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43608" y="188640"/>
            <a:ext cx="51845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7.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风险管理分析</a:t>
            </a:r>
            <a:endParaRPr lang="en-US" altLang="zh-CN" sz="3200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8680" y="980728"/>
            <a:ext cx="80466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1)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人员风险： 由于可能会存在同学退课的问题，因此在前期工作尽量做到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分工明确，并且对各自负责的工作做好完备的记录。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2)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技术风险：小组成员大部分缺乏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python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制作游戏的经验，需要花一定时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间掌握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python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并制作游戏。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3)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规模风险： 高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自由度带来了代码的不确定性，为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避免工程延期，对每一环节的工作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做好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监督，尽量保证每一小组不脱节进度安排。基本框架的搭建和模型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的建造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为后期功能的增加预留接口，尽量避免重写底层功能的情况。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4)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管理风险： 虽然分工，但为了避免特殊时期部分小组任务量过大， 组长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需进入每个小组跟进任务，同时所有小组成员准备好支援工作量大的小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组，小组编写程序时要保证风格统一和注释。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80" y="4847280"/>
            <a:ext cx="1905000" cy="1428750"/>
          </a:xfrm>
          <a:prstGeom prst="rect">
            <a:avLst/>
          </a:prstGeom>
        </p:spPr>
      </p:pic>
      <p:pic>
        <p:nvPicPr>
          <p:cNvPr id="1030" name="Picture 6" descr="https://ss2.bdstatic.com/70cFvnSh_Q1YnxGkpoWK1HF6hhy/it/u=1241807221,1612118011&amp;fm=15&amp;gp=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419" y="4766960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s2.bdstatic.com/70cFvnSh_Q1YnxGkpoWK1HF6hhy/it/u=505674729,4260271935&amp;fm=15&amp;gp=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334" y="4766960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s3.bdstatic.com/70cFv8Sh_Q1YnxGkpoWK1HF6hhy/it/u=1232244473,2461715482&amp;fm=26&amp;gp=0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5"/>
          <a:stretch/>
        </p:blipFill>
        <p:spPr bwMode="auto">
          <a:xfrm>
            <a:off x="6878249" y="4766960"/>
            <a:ext cx="1717623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9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dirty="0" smtClean="0">
            <a:latin typeface="Arial" panose="020B0604020202020204" pitchFamily="34" charset="0"/>
            <a:ea typeface="黑体" panose="02010609060101010101" pitchFamily="49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227985</TotalTime>
  <Words>1018</Words>
  <Application>Microsoft Office PowerPoint</Application>
  <PresentationFormat>全屏显示(4:3)</PresentationFormat>
  <Paragraphs>146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黑体</vt:lpstr>
      <vt:lpstr>宋体</vt:lpstr>
      <vt:lpstr>Arial</vt:lpstr>
      <vt:lpstr>Calibri</vt:lpstr>
      <vt:lpstr>times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 敬请批评指正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</cp:lastModifiedBy>
  <cp:revision>6069</cp:revision>
  <dcterms:created xsi:type="dcterms:W3CDTF">2010-11-01T12:30:23Z</dcterms:created>
  <dcterms:modified xsi:type="dcterms:W3CDTF">2019-10-19T11:38:44Z</dcterms:modified>
</cp:coreProperties>
</file>