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-4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9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4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5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80ED-E972-48F4-894C-5469A9EFD3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1" y="12006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2" y="12006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3" y="12006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5" y="1858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8" idx="4"/>
          </p:cNvCxnSpPr>
          <p:nvPr/>
        </p:nvCxnSpPr>
        <p:spPr>
          <a:xfrm>
            <a:off x="2177715" y="2290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307431" y="2722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点击图鉴</a:t>
            </a:r>
          </a:p>
        </p:txBody>
      </p:sp>
      <p:cxnSp>
        <p:nvCxnSpPr>
          <p:cNvPr id="12" name="直接箭头连接符 11"/>
          <p:cNvCxnSpPr>
            <a:endCxn id="13" idx="1"/>
          </p:cNvCxnSpPr>
          <p:nvPr/>
        </p:nvCxnSpPr>
        <p:spPr>
          <a:xfrm>
            <a:off x="3047999" y="2995992"/>
            <a:ext cx="51254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173453" y="2722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角色图鉴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066081" y="32695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8194881" y="3698687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拥有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40442" y="369868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点亮角色卡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740442" y="467498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点暗角色卡</a:t>
            </a:r>
          </a:p>
        </p:txBody>
      </p:sp>
      <p:cxnSp>
        <p:nvCxnSpPr>
          <p:cNvPr id="20" name="直接箭头连接符 19"/>
          <p:cNvCxnSpPr>
            <a:stCxn id="17" idx="1"/>
            <a:endCxn id="18" idx="3"/>
          </p:cNvCxnSpPr>
          <p:nvPr/>
        </p:nvCxnSpPr>
        <p:spPr>
          <a:xfrm flipH="1">
            <a:off x="6481011" y="3972287"/>
            <a:ext cx="17138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3"/>
          </p:cNvCxnSpPr>
          <p:nvPr/>
        </p:nvCxnSpPr>
        <p:spPr>
          <a:xfrm>
            <a:off x="9937281" y="397228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477281" y="3972287"/>
            <a:ext cx="0" cy="97629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481011" y="4948581"/>
            <a:ext cx="39962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10726" y="4245887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153065" y="359150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986708" y="35702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193545" y="399161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307431" y="5901160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亮角色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卡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196765" y="3972569"/>
            <a:ext cx="4295" cy="1928591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047999" y="6227401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740442" y="5759258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显示防守方立绘、属性、技能等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5610726" y="6719733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660442" y="4948581"/>
            <a:ext cx="108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228442" y="4736788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193545" y="7259733"/>
            <a:ext cx="343623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1307431" y="7879567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2177715" y="7245219"/>
            <a:ext cx="1583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047999" y="8200756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740442" y="7732613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攻击方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方立绘、属性、技能等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76651" y="928126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07431" y="9158925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暗角色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卡</a:t>
            </a:r>
          </a:p>
        </p:txBody>
      </p:sp>
      <p:cxnSp>
        <p:nvCxnSpPr>
          <p:cNvPr id="43" name="直接箭头连接符 42"/>
          <p:cNvCxnSpPr>
            <a:stCxn id="41" idx="6"/>
            <a:endCxn id="42" idx="1"/>
          </p:cNvCxnSpPr>
          <p:nvPr/>
        </p:nvCxnSpPr>
        <p:spPr>
          <a:xfrm>
            <a:off x="808651" y="9497261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047999" y="9502490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740442" y="9034347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显示灰色立绘，其余参数为？？？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610726" y="10008293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193545" y="10548293"/>
            <a:ext cx="343623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307431" y="11168127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177715" y="10533779"/>
            <a:ext cx="1583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047999" y="11489316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40442" y="11021173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显示灰色立绘，其余参数为？？？</a:t>
            </a:r>
          </a:p>
        </p:txBody>
      </p:sp>
      <p:sp>
        <p:nvSpPr>
          <p:cNvPr id="58" name="椭圆 57"/>
          <p:cNvSpPr/>
          <p:nvPr/>
        </p:nvSpPr>
        <p:spPr>
          <a:xfrm>
            <a:off x="376651" y="1255778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07431" y="12435447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道具图鉴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808651" y="12755026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63" idx="1"/>
          </p:cNvCxnSpPr>
          <p:nvPr/>
        </p:nvCxnSpPr>
        <p:spPr>
          <a:xfrm>
            <a:off x="3047999" y="12755026"/>
            <a:ext cx="51254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173453" y="1248142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道具图鉴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9062213" y="13054023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163201" y="13594023"/>
            <a:ext cx="690354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2161885" y="13594023"/>
            <a:ext cx="1583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1299516" y="14242023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点击查看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道具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3040084" y="14560731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4732527" y="14092588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显示道具功能、参数等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473095" y="8195351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971875" y="797935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435209" y="11507857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933989" y="1129185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435209" y="14560731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6933989" y="1434473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6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9227786" y="30204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9443786" y="34524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8573502" y="38844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结束条件达成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457822" y="44316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87538" y="4873678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53771" y="54108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24641" y="5147467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843691" y="5147468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973407" y="5810952"/>
            <a:ext cx="1740568" cy="6850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结算界面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奖励等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713975" y="6155753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295752" y="615575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425468" y="667670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数据更新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58714" y="6976268"/>
            <a:ext cx="5868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577764" y="6950303"/>
            <a:ext cx="0" cy="62606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1707480" y="7576363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413181" y="7853933"/>
            <a:ext cx="2449560" cy="1508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843691" y="78690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973407" y="839393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21849" y="744985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返回准备阶段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577764" y="8123563"/>
            <a:ext cx="0" cy="14204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57468" y="9544050"/>
            <a:ext cx="330527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713975" y="8663113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212755" y="844711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843691" y="953143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973407" y="1005635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主菜单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77194" y="91439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713975" y="10339747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212755" y="1012374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1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模式选择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点击开始游戏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>
            <a:stCxn id="10" idx="3"/>
          </p:cNvCxnSpPr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>
            <a:off x="5138659" y="4668503"/>
            <a:ext cx="1742400" cy="7965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763452" y="5066795"/>
            <a:ext cx="1378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70638" y="46577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141652" y="5069885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7270452" y="5743085"/>
            <a:ext cx="1742400" cy="7965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阵营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3844800" y="5066795"/>
            <a:ext cx="1378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863850" y="505786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45334" y="46577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流程图: 决策 31"/>
          <p:cNvSpPr/>
          <p:nvPr/>
        </p:nvSpPr>
        <p:spPr>
          <a:xfrm>
            <a:off x="2992650" y="5743085"/>
            <a:ext cx="1742400" cy="7965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阵营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4615123" y="6138287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223000" y="614137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8993802" y="6135197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601679" y="613828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681625" y="6135197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700675" y="611712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407832" y="6139739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426882" y="6121666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81810" y="5731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24625" y="5743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96760" y="5743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944787" y="57170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812945" y="6811487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单人进攻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612642" y="6811487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单人防守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086402" y="6811487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联网进攻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014652" y="6790324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联网防守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426882" y="7358687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407832" y="7898687"/>
            <a:ext cx="28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715810" y="7358687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696760" y="7896574"/>
            <a:ext cx="2926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223000" y="7356574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3" idx="2"/>
          </p:cNvCxnSpPr>
          <p:nvPr/>
        </p:nvCxnSpPr>
        <p:spPr>
          <a:xfrm flipH="1">
            <a:off x="9620729" y="7337524"/>
            <a:ext cx="4281" cy="5590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863850" y="789657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1652" y="789657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959548" y="856977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263884" y="856977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3863850" y="911697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3647850" y="978948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8141652" y="9116282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7925652" y="9788790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4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进入设置界面</a:t>
            </a: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显示音量槽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显示全屏按钮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00150" y="5144777"/>
            <a:ext cx="394356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2596814" y="5144777"/>
            <a:ext cx="0" cy="832985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26530" y="597776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移动音量滑块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67098" y="625136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573502" y="678890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调整音量大小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9462836" y="6240575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29825" y="709406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029825" y="706882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159541" y="771682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更新音量槽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900109" y="7996163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398889" y="778016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219200" y="5144777"/>
            <a:ext cx="0" cy="63804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200150" y="8629650"/>
            <a:ext cx="1377614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07480" y="918903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点击切换全屏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2577764" y="8629984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452057" y="94539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033834" y="945016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163550" y="998467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切换为全屏显示，显示非全屏按钮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900109" y="10453613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398889" y="1023761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200150" y="11525250"/>
            <a:ext cx="1377614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707480" y="1208463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577764" y="1152558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48048" y="1234751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029825" y="1234374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159541" y="1287824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900109" y="13165162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7398889" y="1294916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15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帮助文档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点击帮助文档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加载帮助界面并初始化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00150" y="5144777"/>
            <a:ext cx="394356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2596814" y="5144777"/>
            <a:ext cx="0" cy="832985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26530" y="597776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选择帮助内容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200150" y="5144777"/>
            <a:ext cx="19050" cy="224385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200150" y="7388630"/>
            <a:ext cx="1377614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707480" y="794801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577764" y="7388964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67098" y="62725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029825" y="62688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140491" y="680332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加载帮助介绍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428998" y="823271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010775" y="822894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140491" y="876344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881059" y="9050362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379839" y="883436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881059" y="7072685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379839" y="685668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5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退出游戏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点击退出游戏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是否退出游戏？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93594" y="5191486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593594" y="516625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1707480" y="5814251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201961" y="6070108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80297" y="5657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201961" y="6057960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985961" y="6730468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406064" y="6077010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987841" y="607701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118432" y="660350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保存并退出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48138" y="56388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94273" y="714350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0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防守方放置角色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角色卡灰暗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6481009" y="5605842"/>
            <a:ext cx="169244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173452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费用变化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8171620" y="6378784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≥角色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费用</a:t>
            </a:r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flipH="1">
            <a:off x="9042820" y="5879442"/>
            <a:ext cx="916" cy="499342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0725" y="6693359"/>
            <a:ext cx="2622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2"/>
          </p:cNvCxnSpPr>
          <p:nvPr/>
        </p:nvCxnSpPr>
        <p:spPr>
          <a:xfrm flipV="1">
            <a:off x="5610725" y="5879442"/>
            <a:ext cx="0" cy="813917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01521" y="62932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844627" y="667627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894054" y="62741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379584" y="6655259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90800" y="7375259"/>
            <a:ext cx="481347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609850" y="737525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740441" y="791557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角色卡点亮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77714" y="81966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2177714" y="817759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307430" y="87112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点击角色卡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28073" y="89967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609850" y="899674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740441" y="9523241"/>
            <a:ext cx="1740568" cy="784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角色卡突出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出现取消按钮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462000" y="99415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9042820" y="99278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决策 31"/>
          <p:cNvSpPr/>
          <p:nvPr/>
        </p:nvSpPr>
        <p:spPr>
          <a:xfrm>
            <a:off x="8171620" y="10575875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防守地块可用？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20516" y="10591203"/>
            <a:ext cx="1740568" cy="800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已被占用或无法放置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灰暗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endCxn id="33" idx="3"/>
          </p:cNvCxnSpPr>
          <p:nvPr/>
        </p:nvCxnSpPr>
        <p:spPr>
          <a:xfrm flipH="1" flipV="1">
            <a:off x="6461084" y="10991552"/>
            <a:ext cx="171053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48728" y="105758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870259" y="1099699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919686" y="105949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0404278" y="10975985"/>
            <a:ext cx="938" cy="993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720516" y="116959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防守地块高亮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6461084" y="11969585"/>
            <a:ext cx="3943194" cy="190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76839" y="11013410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73619" y="11969585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173619" y="10991552"/>
            <a:ext cx="0" cy="1638598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决策 43"/>
          <p:cNvSpPr/>
          <p:nvPr/>
        </p:nvSpPr>
        <p:spPr>
          <a:xfrm>
            <a:off x="1307430" y="12622535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644580" y="12896850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08148" y="12890796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589925" y="12890796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4720516" y="13417295"/>
            <a:ext cx="1740568" cy="10906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角色出现在地块上（默认朝右），出现朝向选择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31671" y="124906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可用防守地块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212594" y="1400624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212594" y="14006249"/>
            <a:ext cx="0" cy="432265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决策 51"/>
          <p:cNvSpPr/>
          <p:nvPr/>
        </p:nvSpPr>
        <p:spPr>
          <a:xfrm>
            <a:off x="1345530" y="14438514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3028073" y="14712591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609850" y="14712591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944631" y="142956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朝向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739566" y="1523354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角色朝向变化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663630" y="14731164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63630" y="8984877"/>
            <a:ext cx="0" cy="57462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63630" y="8984877"/>
            <a:ext cx="66285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88142" y="124906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67796" y="1429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6359379" y="1550498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8941156" y="1550498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8070872" y="16025938"/>
            <a:ext cx="1740568" cy="8106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费用减少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角色进入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可选地块减少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951141" y="1681995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9811440" y="16311028"/>
            <a:ext cx="90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711440" y="5605842"/>
            <a:ext cx="0" cy="1070364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9894970" y="5597399"/>
            <a:ext cx="828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3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显示地图信息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93544" y="564626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193544" y="562102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07430" y="626902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选择地图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47998" y="655616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043736" y="6545375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71620" y="7096162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解锁？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17528" y="7392677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17528" y="737863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69928" y="69452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851174" y="739267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0391174" y="739267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175174" y="806518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14020" y="69735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44016" y="80075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角色编队界面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193544" y="8277356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93544" y="827117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307430" y="890012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047998" y="9183735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628818" y="9170043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决策 30"/>
          <p:cNvSpPr/>
          <p:nvPr/>
        </p:nvSpPr>
        <p:spPr>
          <a:xfrm>
            <a:off x="4757618" y="9818043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确认出战？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467238" y="1023720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30084" y="981804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991170" y="8292526"/>
            <a:ext cx="0" cy="1944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461084" y="8309271"/>
            <a:ext cx="5461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623804" y="10662527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656842" y="106425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1455" y="1120661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等待连接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462000" y="1148461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9042820" y="1147092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决策 42"/>
          <p:cNvSpPr/>
          <p:nvPr/>
        </p:nvSpPr>
        <p:spPr>
          <a:xfrm>
            <a:off x="8171620" y="12118925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连接至服务器？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620756" y="12514611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5620756" y="12500569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873156" y="120672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747244" y="1312951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连接失败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851174" y="12538970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914020" y="121198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0391174" y="12538970"/>
            <a:ext cx="0" cy="673200"/>
          </a:xfrm>
          <a:prstGeom prst="straightConnector1">
            <a:avLst/>
          </a:prstGeom>
          <a:ln w="31750"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042820" y="13212170"/>
            <a:ext cx="134835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9040948" y="13193120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170664" y="1387099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加入匹配队列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5617959" y="14172377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5617959" y="1415833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720516" y="1480889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等待匹配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403201" y="1508933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8984021" y="15075640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决策 62"/>
          <p:cNvSpPr/>
          <p:nvPr/>
        </p:nvSpPr>
        <p:spPr>
          <a:xfrm>
            <a:off x="8112821" y="15723640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有匹陪阵营？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5620756" y="16135943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620756" y="1612190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873156" y="156885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747244" y="1675085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等待至超时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9810237" y="16142545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873083" y="157233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0350237" y="16142545"/>
            <a:ext cx="0" cy="879625"/>
          </a:xfrm>
          <a:prstGeom prst="straightConnector1">
            <a:avLst/>
          </a:prstGeom>
          <a:ln w="31750"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984021" y="16987029"/>
            <a:ext cx="136621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9014319" y="16987029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8170664" y="1763654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离开匹配队列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461084" y="16984070"/>
            <a:ext cx="2111416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8572500" y="16984070"/>
            <a:ext cx="0" cy="648000"/>
          </a:xfrm>
          <a:prstGeom prst="straightConnector1">
            <a:avLst/>
          </a:prstGeom>
          <a:ln w="31750">
            <a:prstDash val="sysDash"/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5632962" y="18683456"/>
            <a:ext cx="3391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5632962" y="18683456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759450" y="1931240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进入游戏流程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9014319" y="18183749"/>
            <a:ext cx="0" cy="499707"/>
          </a:xfrm>
          <a:prstGeom prst="straightConnector1">
            <a:avLst/>
          </a:prstGeom>
          <a:ln w="31750"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790950" y="17927000"/>
            <a:ext cx="4379714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3790950" y="10236526"/>
            <a:ext cx="0" cy="7673623"/>
          </a:xfrm>
          <a:prstGeom prst="straightConnector1">
            <a:avLst/>
          </a:prstGeom>
          <a:ln w="31750">
            <a:prstDash val="sys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3790950" y="10236526"/>
            <a:ext cx="975600" cy="0"/>
          </a:xfrm>
          <a:prstGeom prst="straightConnector1">
            <a:avLst/>
          </a:prstGeom>
          <a:ln w="31750">
            <a:prstDash val="sysDash"/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790950" y="15082499"/>
            <a:ext cx="972000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794550" y="13403119"/>
            <a:ext cx="972000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5610725" y="1981604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394725" y="2048855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36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单人准备阶段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显示地图信息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93544" y="564626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193544" y="562102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07430" y="626902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选择地图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47998" y="655616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043736" y="6545375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71620" y="7096162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解锁？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17528" y="7392677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17528" y="737863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69928" y="69452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851174" y="739267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0391174" y="739267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175174" y="806518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14020" y="69735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44016" y="80075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角色编队界面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93544" y="8277356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193544" y="827117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307430" y="890012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47998" y="9183735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628818" y="9170043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4757618" y="9818043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确认出战？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467238" y="1023720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530084" y="981804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991170" y="8292526"/>
            <a:ext cx="0" cy="1944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461084" y="8309271"/>
            <a:ext cx="5461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623804" y="10662527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4720516" y="1119877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进入游戏流程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5610725" y="1163009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5394725" y="1230260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06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退出游戏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点击开始游戏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25289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进入模式选择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6025289" y="547797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809289" y="615047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41282" y="7448320"/>
            <a:ext cx="870283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61764" y="797948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91480" y="8311284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进入主菜单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363624" y="8856715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476965" y="9188512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点击开始游戏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51257" y="972960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64598" y="1006140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进入模式选择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361764" y="1060683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145764" y="1096683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232048" y="8583999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753275" y="8567193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537275" y="9165178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73596" y="844108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点击查看图鉴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245740" y="898651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359081" y="931831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点击查看角色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9233373" y="9859412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027880" y="766998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9243880" y="8097120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/>
          <p:cNvSpPr/>
          <p:nvPr/>
        </p:nvSpPr>
        <p:spPr>
          <a:xfrm>
            <a:off x="8355530" y="10195543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拥有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10061020" y="10463403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10582247" y="10446597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866883" y="10469263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7881015" y="10463403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010731" y="11084581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显示完整信息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866883" y="100518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141101" y="100518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11963" y="1109745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显示部分信息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7881015" y="11630012"/>
            <a:ext cx="0" cy="41684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582247" y="11642887"/>
            <a:ext cx="0" cy="41684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866883" y="12046857"/>
            <a:ext cx="271536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233373" y="12059732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354281" y="12403578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点击切换攻守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54281" y="1329285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切换攻守信息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9205081" y="1294900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363089" y="14182132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道具图鉴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213889" y="13838286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9218859" y="1472756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343605" y="15087563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道具图鉴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9210051" y="15600686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8334797" y="1596068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点击查看道具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9183283" y="1647380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8308029" y="1683380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显示道具信息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9183283" y="17375960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8308029" y="17735960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9183277" y="1826523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308023" y="1862523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9183277" y="1914405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8967277" y="19504054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464598" y="1319585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点击帮助文档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118882" y="1242475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2334882" y="12851890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460392" y="14058378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进入帮助界面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2330676" y="13714411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460392" y="1493461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选择帮助内容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2330676" y="1459064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60392" y="1584214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显示帮助信息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330676" y="1549817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2335652" y="16389676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460398" y="1674967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2335646" y="1727895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460392" y="17638953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2335646" y="18157770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2119646" y="18517770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066460" y="1241623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5282460" y="12843365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4412176" y="1320336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12176" y="1407733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调整音量大小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5282460" y="13733372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12176" y="14952748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5282460" y="14608781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5287430" y="1550039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412176" y="1586039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5287424" y="16389676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4412170" y="1674967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5287424" y="1726849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5071424" y="1762849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0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3596" y="844108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点击退出游戏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9249607" y="898948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决策 9"/>
          <p:cNvSpPr/>
          <p:nvPr/>
        </p:nvSpPr>
        <p:spPr>
          <a:xfrm>
            <a:off x="8371764" y="9325619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77254" y="9593479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0598481" y="9576673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883117" y="9599339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897249" y="9593479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26965" y="1021465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保存并退出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83117" y="91819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57335" y="91819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28197" y="10227532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897249" y="1076008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501481" y="11120088"/>
            <a:ext cx="870283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0598481" y="1077296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382481" y="1113296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18796" y="844108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进入模式选择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73080" y="766998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589080" y="8097120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18796" y="9320460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89080" y="897649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8796" y="10197992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选择进攻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89080" y="9854025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18796" y="11078011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89080" y="1073404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89080" y="11598030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373080" y="11958030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18796" y="1551764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进入单人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373080" y="78066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589080" y="120779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18796" y="243113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选择解锁关卡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589080" y="2087170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718796" y="330866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进入编队界面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589080" y="2964702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718796" y="4188688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选择出战角色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589080" y="3844721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589080" y="470870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18796" y="505320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确认出战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589080" y="557322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718796" y="591927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进入战斗流程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589080" y="6436811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2373080" y="679681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99653" y="782761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进入联网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053937" y="11660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269937" y="43879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399653" y="1662134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选择地图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269937" y="131816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399653" y="253966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进入编队界面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269937" y="219569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399653" y="341968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选择出战角色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269937" y="307571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269937" y="393970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399653" y="428420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确认出战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269937" y="4804225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399653" y="515027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开始匹配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269937" y="566780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决策 68"/>
          <p:cNvSpPr/>
          <p:nvPr/>
        </p:nvSpPr>
        <p:spPr>
          <a:xfrm>
            <a:off x="6415197" y="6012677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匹配成功？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120687" y="6280537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926550" y="6286397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5940682" y="6280537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070398" y="690171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进入游戏流程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6550" y="5869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200768" y="5869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940682" y="7447146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724682" y="7807254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8616892" y="4058062"/>
            <a:ext cx="0" cy="2232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7255423" y="4072576"/>
            <a:ext cx="1371977" cy="0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420028" y="10643920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点击可使用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074312" y="987281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5290312" y="1029995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420028" y="11523293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放置在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可用地块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5290312" y="11179326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420028" y="1240082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5290312" y="1205685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420028" y="13280844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角色放置成功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290312" y="1293687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5290312" y="1380086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074312" y="1416086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28553" y="1264822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点击可使用轨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582837" y="1187712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7798837" y="1230425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928553" y="1352759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点击路线切换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7798837" y="13183632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928553" y="14405131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切换进攻路线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7798837" y="1406116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7798837" y="1492266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7582837" y="1528266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644340" y="1483226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点击场上角色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298624" y="14061164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2514624" y="1448829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644340" y="15711638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显示角色信息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2514624" y="15367671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514624" y="16245203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流程图: 决策 118"/>
          <p:cNvSpPr/>
          <p:nvPr/>
        </p:nvSpPr>
        <p:spPr>
          <a:xfrm>
            <a:off x="1642508" y="16605203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友方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3347998" y="16873063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3869225" y="16870771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153861" y="16878923"/>
            <a:ext cx="5212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1167993" y="16873063"/>
            <a:ext cx="1478" cy="62131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153861" y="164615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428079" y="164615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998941" y="17475059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战斗界面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97709" y="17511662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使用可用技能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83577" y="18380914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1153861" y="1803694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153861" y="18890166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937861" y="1925016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3869225" y="1802091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>
            <a:off x="3653225" y="18380914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760913" y="16289421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点击可使用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415197" y="15518320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6631197" y="1594545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5760913" y="17168794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选择目标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6631197" y="16824827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760913" y="18046326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确认使用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>
            <a:off x="6631197" y="17702359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760913" y="18926345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6631197" y="18582378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6631197" y="19446364"/>
            <a:ext cx="0" cy="36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6415197" y="19806364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77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s://ss0.bdstatic.com/70cFvHSh_Q1YnxGkpoWK1HF6hhy/it/u=2498491403,3780816731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29519" r="37163" b="7406"/>
          <a:stretch/>
        </p:blipFill>
        <p:spPr bwMode="auto">
          <a:xfrm>
            <a:off x="1163782" y="3879273"/>
            <a:ext cx="644954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文本框 98"/>
          <p:cNvSpPr txBox="1"/>
          <p:nvPr/>
        </p:nvSpPr>
        <p:spPr>
          <a:xfrm>
            <a:off x="734198" y="5579263"/>
            <a:ext cx="15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0" name="直接箭头连接符 99"/>
          <p:cNvCxnSpPr>
            <a:stCxn id="99" idx="2"/>
            <a:endCxn id="101" idx="0"/>
          </p:cNvCxnSpPr>
          <p:nvPr/>
        </p:nvCxnSpPr>
        <p:spPr>
          <a:xfrm>
            <a:off x="1500773" y="6164613"/>
            <a:ext cx="14514" cy="83127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 descr="https://ss0.bdstatic.com/70cFvHSh_Q1YnxGkpoWK1HF6hhy/it/u=2498491403,3780816731&amp;fm=26&amp;gp=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29519" r="37163" b="7406"/>
          <a:stretch/>
        </p:blipFill>
        <p:spPr bwMode="auto">
          <a:xfrm>
            <a:off x="1192810" y="6995886"/>
            <a:ext cx="644954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文本框 101"/>
          <p:cNvSpPr txBox="1"/>
          <p:nvPr/>
        </p:nvSpPr>
        <p:spPr>
          <a:xfrm>
            <a:off x="1192810" y="8658432"/>
            <a:ext cx="64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127397" y="3953788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游客登录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127394" y="8042734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开始游戏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3127395" y="5589366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游戏设置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3127396" y="6407155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游戏帮助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127394" y="4771577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查看图鉴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127393" y="7224944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退出游戏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419666" y="3250171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模式选择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419664" y="5149335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阵营选择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419664" y="7048499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790507" y="7277681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角色放置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790507" y="8112812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道具使用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8790507" y="8947943"/>
            <a:ext cx="1582056" cy="670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轨使用（攻方）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8790507" y="10809879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点选角色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8790507" y="11645011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技能使用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419664" y="10846827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结束战斗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1" name="Picture 2" descr="https://ss0.bdstatic.com/70cFvHSh_Q1YnxGkpoWK1HF6hhy/it/u=2498491403,3780816731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29519" r="37163" b="7406"/>
          <a:stretch/>
        </p:blipFill>
        <p:spPr bwMode="auto">
          <a:xfrm>
            <a:off x="9261174" y="13676417"/>
            <a:ext cx="644954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文本框 121"/>
          <p:cNvSpPr txBox="1"/>
          <p:nvPr/>
        </p:nvSpPr>
        <p:spPr>
          <a:xfrm>
            <a:off x="8868092" y="15338963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123" name="椭圆 122"/>
          <p:cNvSpPr/>
          <p:nvPr/>
        </p:nvSpPr>
        <p:spPr>
          <a:xfrm>
            <a:off x="6101804" y="14268204"/>
            <a:ext cx="2217780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网络数据交互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4" name="直接连接符 123"/>
          <p:cNvCxnSpPr>
            <a:stCxn id="98" idx="3"/>
            <a:endCxn id="105" idx="2"/>
          </p:cNvCxnSpPr>
          <p:nvPr/>
        </p:nvCxnSpPr>
        <p:spPr>
          <a:xfrm>
            <a:off x="1808736" y="4710546"/>
            <a:ext cx="1318659" cy="1118306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8" idx="3"/>
            <a:endCxn id="106" idx="2"/>
          </p:cNvCxnSpPr>
          <p:nvPr/>
        </p:nvCxnSpPr>
        <p:spPr>
          <a:xfrm>
            <a:off x="1808736" y="4710546"/>
            <a:ext cx="1318660" cy="193609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8" idx="3"/>
            <a:endCxn id="103" idx="2"/>
          </p:cNvCxnSpPr>
          <p:nvPr/>
        </p:nvCxnSpPr>
        <p:spPr>
          <a:xfrm flipV="1">
            <a:off x="1808736" y="4193274"/>
            <a:ext cx="1318661" cy="517272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98" idx="3"/>
            <a:endCxn id="107" idx="2"/>
          </p:cNvCxnSpPr>
          <p:nvPr/>
        </p:nvCxnSpPr>
        <p:spPr>
          <a:xfrm>
            <a:off x="1808736" y="4710546"/>
            <a:ext cx="1318658" cy="300517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8" idx="3"/>
            <a:endCxn id="111" idx="2"/>
          </p:cNvCxnSpPr>
          <p:nvPr/>
        </p:nvCxnSpPr>
        <p:spPr>
          <a:xfrm>
            <a:off x="1808736" y="4710546"/>
            <a:ext cx="1318657" cy="2753884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98" idx="3"/>
            <a:endCxn id="104" idx="2"/>
          </p:cNvCxnSpPr>
          <p:nvPr/>
        </p:nvCxnSpPr>
        <p:spPr>
          <a:xfrm>
            <a:off x="1808736" y="4710546"/>
            <a:ext cx="1318658" cy="3571674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04" idx="6"/>
            <a:endCxn id="112" idx="2"/>
          </p:cNvCxnSpPr>
          <p:nvPr/>
        </p:nvCxnSpPr>
        <p:spPr>
          <a:xfrm flipV="1">
            <a:off x="4709451" y="3489657"/>
            <a:ext cx="1710215" cy="4792563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04" idx="6"/>
            <a:endCxn id="113" idx="2"/>
          </p:cNvCxnSpPr>
          <p:nvPr/>
        </p:nvCxnSpPr>
        <p:spPr>
          <a:xfrm flipV="1">
            <a:off x="4709451" y="5388821"/>
            <a:ext cx="1710213" cy="289339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04" idx="6"/>
            <a:endCxn id="114" idx="2"/>
          </p:cNvCxnSpPr>
          <p:nvPr/>
        </p:nvCxnSpPr>
        <p:spPr>
          <a:xfrm flipV="1">
            <a:off x="4709451" y="7287985"/>
            <a:ext cx="1710213" cy="99423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04" idx="6"/>
            <a:endCxn id="120" idx="2"/>
          </p:cNvCxnSpPr>
          <p:nvPr/>
        </p:nvCxnSpPr>
        <p:spPr>
          <a:xfrm>
            <a:off x="4709451" y="8282220"/>
            <a:ext cx="1710213" cy="2804093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1" idx="1"/>
            <a:endCxn id="123" idx="6"/>
          </p:cNvCxnSpPr>
          <p:nvPr/>
        </p:nvCxnSpPr>
        <p:spPr>
          <a:xfrm flipH="1">
            <a:off x="8319584" y="14507690"/>
            <a:ext cx="941590" cy="0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endCxn id="123" idx="2"/>
          </p:cNvCxnSpPr>
          <p:nvPr/>
        </p:nvCxnSpPr>
        <p:spPr>
          <a:xfrm>
            <a:off x="4438650" y="14507690"/>
            <a:ext cx="1663154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485400" y="14083538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其他用例依赖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391573" y="14268204"/>
            <a:ext cx="2247425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本地保存数据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790505" y="6318403"/>
            <a:ext cx="1582056" cy="603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战斗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8790505" y="9974748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伤害结算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734825" y="2838002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单机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790379" y="3551841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>
            <a:stCxn id="112" idx="6"/>
            <a:endCxn id="54" idx="2"/>
          </p:cNvCxnSpPr>
          <p:nvPr/>
        </p:nvCxnSpPr>
        <p:spPr>
          <a:xfrm>
            <a:off x="8001722" y="3489657"/>
            <a:ext cx="788657" cy="301670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12" idx="6"/>
            <a:endCxn id="53" idx="2"/>
          </p:cNvCxnSpPr>
          <p:nvPr/>
        </p:nvCxnSpPr>
        <p:spPr>
          <a:xfrm flipV="1">
            <a:off x="8001722" y="3077488"/>
            <a:ext cx="733103" cy="41216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790379" y="4818130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进攻方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790379" y="5531970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防守方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>
            <a:stCxn id="113" idx="6"/>
            <a:endCxn id="62" idx="2"/>
          </p:cNvCxnSpPr>
          <p:nvPr/>
        </p:nvCxnSpPr>
        <p:spPr>
          <a:xfrm flipV="1">
            <a:off x="8001720" y="5057616"/>
            <a:ext cx="788659" cy="33120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3" idx="6"/>
            <a:endCxn id="63" idx="2"/>
          </p:cNvCxnSpPr>
          <p:nvPr/>
        </p:nvCxnSpPr>
        <p:spPr>
          <a:xfrm>
            <a:off x="8001720" y="5388821"/>
            <a:ext cx="788659" cy="38263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419664" y="8947663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战斗阶段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>
            <a:stCxn id="104" idx="6"/>
            <a:endCxn id="69" idx="2"/>
          </p:cNvCxnSpPr>
          <p:nvPr/>
        </p:nvCxnSpPr>
        <p:spPr>
          <a:xfrm>
            <a:off x="4709451" y="8282220"/>
            <a:ext cx="1710213" cy="90492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50" idx="2"/>
          </p:cNvCxnSpPr>
          <p:nvPr/>
        </p:nvCxnSpPr>
        <p:spPr>
          <a:xfrm flipV="1">
            <a:off x="8058165" y="6619963"/>
            <a:ext cx="732340" cy="2659264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5" idx="2"/>
          </p:cNvCxnSpPr>
          <p:nvPr/>
        </p:nvCxnSpPr>
        <p:spPr>
          <a:xfrm flipV="1">
            <a:off x="8058165" y="7517167"/>
            <a:ext cx="732342" cy="1762060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16" idx="2"/>
          </p:cNvCxnSpPr>
          <p:nvPr/>
        </p:nvCxnSpPr>
        <p:spPr>
          <a:xfrm flipV="1">
            <a:off x="8058165" y="8352298"/>
            <a:ext cx="732342" cy="92692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7" idx="2"/>
          </p:cNvCxnSpPr>
          <p:nvPr/>
        </p:nvCxnSpPr>
        <p:spPr>
          <a:xfrm>
            <a:off x="8058165" y="9279227"/>
            <a:ext cx="732342" cy="403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51" idx="2"/>
          </p:cNvCxnSpPr>
          <p:nvPr/>
        </p:nvCxnSpPr>
        <p:spPr>
          <a:xfrm>
            <a:off x="8058165" y="9279227"/>
            <a:ext cx="732340" cy="935007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18" idx="2"/>
          </p:cNvCxnSpPr>
          <p:nvPr/>
        </p:nvCxnSpPr>
        <p:spPr>
          <a:xfrm>
            <a:off x="8058165" y="9279227"/>
            <a:ext cx="732342" cy="1770138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19" idx="2"/>
          </p:cNvCxnSpPr>
          <p:nvPr/>
        </p:nvCxnSpPr>
        <p:spPr>
          <a:xfrm>
            <a:off x="8058165" y="9279227"/>
            <a:ext cx="732342" cy="2605270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https://ss0.bdstatic.com/70cFvHSh_Q1YnxGkpoWK1HF6hhy/it/u=2498491403,3780816731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29519" r="37163" b="7406"/>
          <a:stretch/>
        </p:blipFill>
        <p:spPr bwMode="auto">
          <a:xfrm>
            <a:off x="1163782" y="3879273"/>
            <a:ext cx="644954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文本框 82"/>
          <p:cNvSpPr txBox="1"/>
          <p:nvPr/>
        </p:nvSpPr>
        <p:spPr>
          <a:xfrm>
            <a:off x="734198" y="5579263"/>
            <a:ext cx="15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（进攻）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4" name="直接箭头连接符 83"/>
          <p:cNvCxnSpPr>
            <a:stCxn id="83" idx="2"/>
            <a:endCxn id="85" idx="0"/>
          </p:cNvCxnSpPr>
          <p:nvPr/>
        </p:nvCxnSpPr>
        <p:spPr>
          <a:xfrm>
            <a:off x="1500773" y="5948595"/>
            <a:ext cx="14514" cy="1047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https://ss0.bdstatic.com/70cFvHSh_Q1YnxGkpoWK1HF6hhy/it/u=2498491403,3780816731&amp;fm=26&amp;gp=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29519" r="37163" b="7406"/>
          <a:stretch/>
        </p:blipFill>
        <p:spPr bwMode="auto">
          <a:xfrm>
            <a:off x="1192810" y="6995886"/>
            <a:ext cx="644954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文本框 85"/>
          <p:cNvSpPr txBox="1"/>
          <p:nvPr/>
        </p:nvSpPr>
        <p:spPr>
          <a:xfrm>
            <a:off x="1192810" y="8658432"/>
            <a:ext cx="64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127397" y="3953788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游客登录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127394" y="8042734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开始游戏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127395" y="5589366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游戏设置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127396" y="6407155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游戏帮助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127394" y="4771577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查看图鉴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" name="Picture 2" descr="https://ss0.bdstatic.com/70cFvHSh_Q1YnxGkpoWK1HF6hhy/it/u=2498491403,3780816731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29519" r="37163" b="7406"/>
          <a:stretch/>
        </p:blipFill>
        <p:spPr bwMode="auto">
          <a:xfrm>
            <a:off x="1183974" y="10040588"/>
            <a:ext cx="644954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文本框 92"/>
          <p:cNvSpPr txBox="1"/>
          <p:nvPr/>
        </p:nvSpPr>
        <p:spPr>
          <a:xfrm>
            <a:off x="913939" y="11703134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（防守）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1512385" y="9027764"/>
            <a:ext cx="0" cy="10847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3127393" y="7224944"/>
            <a:ext cx="15820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退出游戏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6419666" y="4107421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模式选择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419666" y="4997455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阵营选择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419666" y="5887489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角色选择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6419666" y="7501423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角色放置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419666" y="8391457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道具使用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419666" y="9281491"/>
            <a:ext cx="1582056" cy="670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轨使用（攻方）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419666" y="11087099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点选角色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419666" y="11977133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技能使用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419666" y="12867169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结束游戏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5" name="Picture 2" descr="https://ss0.bdstatic.com/70cFvHSh_Q1YnxGkpoWK1HF6hhy/it/u=2498491403,3780816731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29519" r="37163" b="7406"/>
          <a:stretch/>
        </p:blipFill>
        <p:spPr bwMode="auto">
          <a:xfrm>
            <a:off x="9261174" y="13676417"/>
            <a:ext cx="644954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本框 105"/>
          <p:cNvSpPr txBox="1"/>
          <p:nvPr/>
        </p:nvSpPr>
        <p:spPr>
          <a:xfrm>
            <a:off x="8868092" y="15338963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107" name="椭圆 106"/>
          <p:cNvSpPr/>
          <p:nvPr/>
        </p:nvSpPr>
        <p:spPr>
          <a:xfrm>
            <a:off x="6101804" y="14268204"/>
            <a:ext cx="2217780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网络数据交互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8" name="直接连接符 107"/>
          <p:cNvCxnSpPr>
            <a:stCxn id="82" idx="3"/>
            <a:endCxn id="89" idx="2"/>
          </p:cNvCxnSpPr>
          <p:nvPr/>
        </p:nvCxnSpPr>
        <p:spPr>
          <a:xfrm>
            <a:off x="1808736" y="4710546"/>
            <a:ext cx="1318659" cy="1118306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2" idx="3"/>
            <a:endCxn id="90" idx="2"/>
          </p:cNvCxnSpPr>
          <p:nvPr/>
        </p:nvCxnSpPr>
        <p:spPr>
          <a:xfrm>
            <a:off x="1808736" y="4710546"/>
            <a:ext cx="1318660" cy="193609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2" idx="3"/>
            <a:endCxn id="87" idx="2"/>
          </p:cNvCxnSpPr>
          <p:nvPr/>
        </p:nvCxnSpPr>
        <p:spPr>
          <a:xfrm flipV="1">
            <a:off x="1808736" y="4193274"/>
            <a:ext cx="1318661" cy="517272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2" idx="3"/>
            <a:endCxn id="91" idx="2"/>
          </p:cNvCxnSpPr>
          <p:nvPr/>
        </p:nvCxnSpPr>
        <p:spPr>
          <a:xfrm>
            <a:off x="1808736" y="4710546"/>
            <a:ext cx="1318658" cy="300517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82" idx="3"/>
            <a:endCxn id="95" idx="2"/>
          </p:cNvCxnSpPr>
          <p:nvPr/>
        </p:nvCxnSpPr>
        <p:spPr>
          <a:xfrm>
            <a:off x="1808736" y="4710546"/>
            <a:ext cx="1318657" cy="2753884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82" idx="3"/>
            <a:endCxn id="88" idx="2"/>
          </p:cNvCxnSpPr>
          <p:nvPr/>
        </p:nvCxnSpPr>
        <p:spPr>
          <a:xfrm>
            <a:off x="1808736" y="4710546"/>
            <a:ext cx="1318658" cy="3571674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2" idx="3"/>
            <a:endCxn id="88" idx="2"/>
          </p:cNvCxnSpPr>
          <p:nvPr/>
        </p:nvCxnSpPr>
        <p:spPr>
          <a:xfrm flipV="1">
            <a:off x="1828928" y="8282220"/>
            <a:ext cx="1298466" cy="2589641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8" idx="6"/>
            <a:endCxn id="96" idx="2"/>
          </p:cNvCxnSpPr>
          <p:nvPr/>
        </p:nvCxnSpPr>
        <p:spPr>
          <a:xfrm flipV="1">
            <a:off x="4709451" y="4346907"/>
            <a:ext cx="1710215" cy="3935313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8" idx="6"/>
            <a:endCxn id="97" idx="2"/>
          </p:cNvCxnSpPr>
          <p:nvPr/>
        </p:nvCxnSpPr>
        <p:spPr>
          <a:xfrm flipV="1">
            <a:off x="4709451" y="5236941"/>
            <a:ext cx="1710215" cy="304527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88" idx="6"/>
            <a:endCxn id="98" idx="2"/>
          </p:cNvCxnSpPr>
          <p:nvPr/>
        </p:nvCxnSpPr>
        <p:spPr>
          <a:xfrm flipV="1">
            <a:off x="4709451" y="6126975"/>
            <a:ext cx="1710215" cy="215524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8" idx="6"/>
            <a:endCxn id="99" idx="2"/>
          </p:cNvCxnSpPr>
          <p:nvPr/>
        </p:nvCxnSpPr>
        <p:spPr>
          <a:xfrm flipV="1">
            <a:off x="4709451" y="7740909"/>
            <a:ext cx="1710215" cy="541311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8" idx="6"/>
            <a:endCxn id="100" idx="2"/>
          </p:cNvCxnSpPr>
          <p:nvPr/>
        </p:nvCxnSpPr>
        <p:spPr>
          <a:xfrm>
            <a:off x="4709451" y="8282220"/>
            <a:ext cx="1710215" cy="348723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88" idx="6"/>
            <a:endCxn id="101" idx="2"/>
          </p:cNvCxnSpPr>
          <p:nvPr/>
        </p:nvCxnSpPr>
        <p:spPr>
          <a:xfrm>
            <a:off x="4709451" y="8282220"/>
            <a:ext cx="1710215" cy="1334594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8" idx="6"/>
            <a:endCxn id="102" idx="2"/>
          </p:cNvCxnSpPr>
          <p:nvPr/>
        </p:nvCxnSpPr>
        <p:spPr>
          <a:xfrm>
            <a:off x="4709451" y="8282220"/>
            <a:ext cx="1710215" cy="304436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8" idx="6"/>
            <a:endCxn id="103" idx="2"/>
          </p:cNvCxnSpPr>
          <p:nvPr/>
        </p:nvCxnSpPr>
        <p:spPr>
          <a:xfrm>
            <a:off x="4709451" y="8282220"/>
            <a:ext cx="1710215" cy="393439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88" idx="6"/>
            <a:endCxn id="104" idx="2"/>
          </p:cNvCxnSpPr>
          <p:nvPr/>
        </p:nvCxnSpPr>
        <p:spPr>
          <a:xfrm>
            <a:off x="4709451" y="8282220"/>
            <a:ext cx="1710215" cy="482443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5" idx="1"/>
            <a:endCxn id="107" idx="6"/>
          </p:cNvCxnSpPr>
          <p:nvPr/>
        </p:nvCxnSpPr>
        <p:spPr>
          <a:xfrm flipH="1">
            <a:off x="8319584" y="14507690"/>
            <a:ext cx="941590" cy="0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7" idx="2"/>
          </p:cNvCxnSpPr>
          <p:nvPr/>
        </p:nvCxnSpPr>
        <p:spPr>
          <a:xfrm>
            <a:off x="4438650" y="14507690"/>
            <a:ext cx="1663154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4485400" y="14083538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其他用例依赖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91573" y="14268204"/>
            <a:ext cx="2247425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本地保存数据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9" name="直接连接符 128"/>
          <p:cNvCxnSpPr>
            <a:stCxn id="92" idx="3"/>
            <a:endCxn id="95" idx="2"/>
          </p:cNvCxnSpPr>
          <p:nvPr/>
        </p:nvCxnSpPr>
        <p:spPr>
          <a:xfrm flipV="1">
            <a:off x="1828928" y="7464430"/>
            <a:ext cx="1298465" cy="3407431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92" idx="3"/>
          </p:cNvCxnSpPr>
          <p:nvPr/>
        </p:nvCxnSpPr>
        <p:spPr>
          <a:xfrm flipV="1">
            <a:off x="1828928" y="6646641"/>
            <a:ext cx="1298465" cy="4225220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92" idx="3"/>
            <a:endCxn id="89" idx="2"/>
          </p:cNvCxnSpPr>
          <p:nvPr/>
        </p:nvCxnSpPr>
        <p:spPr>
          <a:xfrm flipV="1">
            <a:off x="1828928" y="5828852"/>
            <a:ext cx="1298467" cy="5043009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92" idx="3"/>
            <a:endCxn id="91" idx="2"/>
          </p:cNvCxnSpPr>
          <p:nvPr/>
        </p:nvCxnSpPr>
        <p:spPr>
          <a:xfrm flipV="1">
            <a:off x="1828928" y="5011063"/>
            <a:ext cx="1298466" cy="5860798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92" idx="3"/>
            <a:endCxn id="87" idx="2"/>
          </p:cNvCxnSpPr>
          <p:nvPr/>
        </p:nvCxnSpPr>
        <p:spPr>
          <a:xfrm flipV="1">
            <a:off x="1828928" y="4193274"/>
            <a:ext cx="1298469" cy="6678587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450169" y="8053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419664" y="6650525"/>
            <a:ext cx="1582056" cy="603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6419664" y="10261082"/>
            <a:ext cx="1582056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伤害结算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5" name="直接连接符 144"/>
          <p:cNvCxnSpPr>
            <a:stCxn id="88" idx="6"/>
            <a:endCxn id="143" idx="2"/>
          </p:cNvCxnSpPr>
          <p:nvPr/>
        </p:nvCxnSpPr>
        <p:spPr>
          <a:xfrm>
            <a:off x="4709451" y="8282220"/>
            <a:ext cx="1710213" cy="2218348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88" idx="6"/>
            <a:endCxn id="142" idx="2"/>
          </p:cNvCxnSpPr>
          <p:nvPr/>
        </p:nvCxnSpPr>
        <p:spPr>
          <a:xfrm flipV="1">
            <a:off x="4709451" y="6952085"/>
            <a:ext cx="1710213" cy="133013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1" y="39819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4740442" y="39819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6" name="矩形 5"/>
          <p:cNvSpPr/>
          <p:nvPr/>
        </p:nvSpPr>
        <p:spPr>
          <a:xfrm>
            <a:off x="8173453" y="39819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7" name="椭圆 6"/>
          <p:cNvSpPr/>
          <p:nvPr/>
        </p:nvSpPr>
        <p:spPr>
          <a:xfrm>
            <a:off x="5394726" y="46968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7" idx="4"/>
          </p:cNvCxnSpPr>
          <p:nvPr/>
        </p:nvCxnSpPr>
        <p:spPr>
          <a:xfrm>
            <a:off x="5610726" y="51288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740442" y="55608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关卡信息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430" y="2675674"/>
            <a:ext cx="2597819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单人准备阶段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77715" y="58534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177715" y="5834442"/>
            <a:ext cx="0" cy="72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307431" y="65395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选择关卡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047998" y="679249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8173453" y="7522992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>
            <a:endCxn id="17" idx="0"/>
          </p:cNvCxnSpPr>
          <p:nvPr/>
        </p:nvCxnSpPr>
        <p:spPr>
          <a:xfrm>
            <a:off x="9039726" y="6792492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10726" y="7813371"/>
            <a:ext cx="25627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610726" y="77943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740442" y="846682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进入角色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编队界面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71517" y="73564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9861499" y="779432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10926" y="73922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0401499" y="77943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185499" y="846682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177714" y="87490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177714" y="8730042"/>
            <a:ext cx="0" cy="72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307430" y="94351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046776" y="9708274"/>
            <a:ext cx="2583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610726" y="9708274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4738610" y="10414765"/>
            <a:ext cx="1742400" cy="72948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是否确认出战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323376" y="10775074"/>
            <a:ext cx="1080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403376" y="8730042"/>
            <a:ext cx="0" cy="207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481012" y="8749092"/>
            <a:ext cx="922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642803" y="1037496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070352" y="10775074"/>
            <a:ext cx="720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089402" y="10780992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089402" y="11481942"/>
            <a:ext cx="1548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637842" y="11458966"/>
            <a:ext cx="0" cy="5400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738610" y="1199907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游戏流程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44541" y="1037496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5610726" y="12549849"/>
            <a:ext cx="0" cy="5400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394726" y="1308984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479178" y="1514221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9059998" y="1512852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169442" y="1575282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传服务器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1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597819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道具使用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4" y="44872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177714" y="49192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307430" y="53512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点击道具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047998" y="563044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73453" y="6360942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可用</a:t>
            </a:r>
          </a:p>
        </p:txBody>
      </p:sp>
      <p:cxnSp>
        <p:nvCxnSpPr>
          <p:cNvPr id="17" name="直接连接符 16"/>
          <p:cNvCxnSpPr>
            <a:endCxn id="16" idx="0"/>
          </p:cNvCxnSpPr>
          <p:nvPr/>
        </p:nvCxnSpPr>
        <p:spPr>
          <a:xfrm>
            <a:off x="9039726" y="5630442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10726" y="6651321"/>
            <a:ext cx="25627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610726" y="663227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71517" y="61944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861499" y="663227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10926" y="62301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0401499" y="663227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0185499" y="730477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0441" y="7307075"/>
            <a:ext cx="1740568" cy="11892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道具突出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出现“取消”按钮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57949" y="78841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9038769" y="78704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8167569" y="8518474"/>
            <a:ext cx="1742400" cy="976025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是否选定目标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610726" y="9006377"/>
            <a:ext cx="25627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610726" y="898732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671517" y="8549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740441" y="966213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可选目标高亮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886241" y="899922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35668" y="859715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10421198" y="8978213"/>
            <a:ext cx="0" cy="207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740441" y="1077461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出现“确认”按钮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6438899" y="11043794"/>
            <a:ext cx="39962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96764" y="995426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93544" y="11043794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193544" y="9954269"/>
            <a:ext cx="0" cy="1837681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决策 42"/>
          <p:cNvSpPr/>
          <p:nvPr/>
        </p:nvSpPr>
        <p:spPr>
          <a:xfrm>
            <a:off x="1322344" y="11804235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20444" y="1207609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839494" y="12076099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623494" y="1274860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1630" y="116447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028948" y="1207609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5575845" y="1204914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740441" y="1272061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32982" y="116759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481009" y="1301326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9061829" y="12999570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145673" y="13635068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减少库存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9983" y="141822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9836814" y="1393402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10376814" y="139340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0160814" y="1460652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597819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点选角色操作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4" y="44872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177714" y="49192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307430" y="53512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点击场上角色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47998" y="563719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94895" y="561024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759491" y="6281712"/>
            <a:ext cx="1740568" cy="919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显示角色部分属性、技能，出现返回按钮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500059" y="67411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9080879" y="67274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8209679" y="7375475"/>
            <a:ext cx="1742400" cy="64457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友方角色？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7714" y="7696200"/>
            <a:ext cx="61497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902652" y="7698164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52079" y="72960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37609" y="7677150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080879" y="8378100"/>
            <a:ext cx="1356730" cy="190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25"/>
          <p:cNvSpPr/>
          <p:nvPr/>
        </p:nvSpPr>
        <p:spPr>
          <a:xfrm>
            <a:off x="8209679" y="8869819"/>
            <a:ext cx="1742400" cy="64457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技能可用？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9080879" y="837810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83602" y="917572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933029" y="87736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0418559" y="9154709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610725" y="9874709"/>
            <a:ext cx="481347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759491" y="1039662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629775" y="987470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/>
          <p:cNvSpPr/>
          <p:nvPr/>
        </p:nvSpPr>
        <p:spPr>
          <a:xfrm>
            <a:off x="1326480" y="11437450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2210009" y="10689273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97680" y="7677150"/>
            <a:ext cx="0" cy="376027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74322" y="72960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830636" y="1171414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49686" y="11714149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33686" y="1238665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822" y="112828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09898" y="11704044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5556795" y="11677093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721391" y="1234855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13932" y="113039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461959" y="1264120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9042779" y="1262751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126623" y="1326301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106815" y="13810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40441" y="893122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3" name="直接箭头连接符 62"/>
          <p:cNvCxnSpPr>
            <a:stCxn id="26" idx="1"/>
            <a:endCxn id="62" idx="3"/>
          </p:cNvCxnSpPr>
          <p:nvPr/>
        </p:nvCxnSpPr>
        <p:spPr>
          <a:xfrm flipH="1">
            <a:off x="6481009" y="9192107"/>
            <a:ext cx="1728670" cy="12714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193544" y="9223871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853225" y="1355302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10393225" y="135530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0177225" y="1422552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92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攻击方放置角色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角色卡灰暗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6481009" y="5605842"/>
            <a:ext cx="169244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173452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费用变化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8171620" y="6378784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≥角色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费用</a:t>
            </a:r>
          </a:p>
        </p:txBody>
      </p:sp>
      <p:cxnSp>
        <p:nvCxnSpPr>
          <p:cNvPr id="16" name="直接箭头连接符 15"/>
          <p:cNvCxnSpPr>
            <a:stCxn id="12" idx="2"/>
            <a:endCxn id="15" idx="0"/>
          </p:cNvCxnSpPr>
          <p:nvPr/>
        </p:nvCxnSpPr>
        <p:spPr>
          <a:xfrm flipH="1">
            <a:off x="9042820" y="5879442"/>
            <a:ext cx="916" cy="499342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610725" y="6693359"/>
            <a:ext cx="2622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2"/>
          </p:cNvCxnSpPr>
          <p:nvPr/>
        </p:nvCxnSpPr>
        <p:spPr>
          <a:xfrm flipV="1">
            <a:off x="5610725" y="5879442"/>
            <a:ext cx="0" cy="813917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01521" y="62932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844627" y="667627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894054" y="62741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379584" y="6655259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590800" y="7375259"/>
            <a:ext cx="481347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609850" y="737525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740441" y="791557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角色卡点亮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77714" y="81966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77714" y="817759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307430" y="87112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点击角色卡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028073" y="89967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609850" y="899674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740441" y="9523241"/>
            <a:ext cx="1740568" cy="784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角色卡突出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出现取消按钮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462000" y="99415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9042820" y="99278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决策 40"/>
          <p:cNvSpPr/>
          <p:nvPr/>
        </p:nvSpPr>
        <p:spPr>
          <a:xfrm>
            <a:off x="8171620" y="10575875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攻击据点可用？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20516" y="10591203"/>
            <a:ext cx="1740568" cy="800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箭头连接符 43"/>
          <p:cNvCxnSpPr>
            <a:endCxn id="42" idx="3"/>
          </p:cNvCxnSpPr>
          <p:nvPr/>
        </p:nvCxnSpPr>
        <p:spPr>
          <a:xfrm flipH="1" flipV="1">
            <a:off x="6461084" y="10991552"/>
            <a:ext cx="171053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148728" y="105758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9870259" y="1099699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919686" y="105949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10404278" y="10975985"/>
            <a:ext cx="938" cy="993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720516" y="116959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攻击据点高亮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6461084" y="11969585"/>
            <a:ext cx="3943194" cy="190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76839" y="11013410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73619" y="11969585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73619" y="10991552"/>
            <a:ext cx="0" cy="1638598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决策 58"/>
          <p:cNvSpPr/>
          <p:nvPr/>
        </p:nvSpPr>
        <p:spPr>
          <a:xfrm>
            <a:off x="1307430" y="12622535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644580" y="12896850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008148" y="12890796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5589925" y="12890796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20516" y="13417295"/>
            <a:ext cx="1740568" cy="784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角色出现在攻击据点上，出现确认按钮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31671" y="124906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可用攻击据点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212594" y="1381574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2212594" y="13790514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决策 67"/>
          <p:cNvSpPr/>
          <p:nvPr/>
        </p:nvSpPr>
        <p:spPr>
          <a:xfrm>
            <a:off x="1345530" y="14438514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3028073" y="14712591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5609850" y="14712591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44631" y="142956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739566" y="1523354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角色出发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663630" y="14731164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63630" y="8984877"/>
            <a:ext cx="0" cy="57462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63630" y="8984877"/>
            <a:ext cx="66285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88142" y="124906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667796" y="1429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6359379" y="1550498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8941156" y="1550498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8070872" y="1602593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费用减少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51141" y="1657313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9811440" y="16311028"/>
            <a:ext cx="90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11440" y="5605842"/>
            <a:ext cx="0" cy="1070364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9894970" y="5597399"/>
            <a:ext cx="828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0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伤害判定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9352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攻击范围且离家最近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610725" y="6267450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740441" y="669945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81009" y="69697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061829" y="69560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90629" y="7604074"/>
            <a:ext cx="1742400" cy="98747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受击前技能触发？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591675" y="8097811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10725" y="8097812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740441" y="876129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461959" y="9053946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9042779" y="9040254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192461" y="969510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52764" y="1025599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591675" y="10010081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610725" y="10010082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740441" y="10673566"/>
            <a:ext cx="1740568" cy="737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受击动画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受伤害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20710" y="114204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883602" y="809143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933029" y="76893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0374175" y="8070425"/>
            <a:ext cx="44384" cy="29718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752550" y="76893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6430981" y="11057742"/>
            <a:ext cx="3943194" cy="190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133850" y="11076792"/>
            <a:ext cx="60659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133850" y="11076792"/>
            <a:ext cx="0" cy="9818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122886" y="12039600"/>
            <a:ext cx="4938943" cy="190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9042779" y="1204781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8171579" y="12695816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死亡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591675" y="12971095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610725" y="12971096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4740441" y="1363458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死亡动画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550" y="125626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481009" y="13923017"/>
            <a:ext cx="391725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9061829" y="1390932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决策 51"/>
          <p:cNvSpPr/>
          <p:nvPr/>
        </p:nvSpPr>
        <p:spPr>
          <a:xfrm>
            <a:off x="8190629" y="14557323"/>
            <a:ext cx="1742400" cy="1292277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受击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死亡后技能触发？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9858268" y="1295111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907695" y="1254903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10374175" y="12930097"/>
            <a:ext cx="0" cy="99292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91675" y="15205165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5610725" y="15205166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740441" y="1586865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52550" y="147967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481009" y="16170964"/>
            <a:ext cx="391725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9061829" y="16157272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858268" y="15199058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907695" y="14796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10374175" y="15178044"/>
            <a:ext cx="0" cy="99292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8190629" y="1680527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费用结算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130704" y="17375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9878559" y="1708319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10418559" y="1708319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0202559" y="1775570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34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轨使用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4" y="44872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177714" y="49192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307430" y="53512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047998" y="564949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8173453" y="6379992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>
            <a:endCxn id="12" idx="0"/>
          </p:cNvCxnSpPr>
          <p:nvPr/>
        </p:nvCxnSpPr>
        <p:spPr>
          <a:xfrm>
            <a:off x="9039726" y="5649492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7" idx="3"/>
          </p:cNvCxnSpPr>
          <p:nvPr/>
        </p:nvCxnSpPr>
        <p:spPr>
          <a:xfrm flipH="1">
            <a:off x="6481009" y="6653592"/>
            <a:ext cx="184484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740441" y="63799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809661" y="64566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241661" y="6673385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2857" y="62534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504292" y="7837012"/>
            <a:ext cx="3917259" cy="0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881551" y="6655556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30978" y="62534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397458" y="6634542"/>
            <a:ext cx="0" cy="120247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740441" y="7327302"/>
            <a:ext cx="1740568" cy="9784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高亮轨地块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出现切换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191712" y="783701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191712" y="781177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1305598" y="8459777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17884" y="8718058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836934" y="871805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20934" y="939056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9070" y="82867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000952" y="8727783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582729" y="872778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713320" y="925428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进攻路线切换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43026" y="82895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420340" y="954233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9002117" y="954233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8131833" y="1006328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12102" y="1061048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32124" y="1033809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0372124" y="1033809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0156124" y="1101059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52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1079</Words>
  <Application>Microsoft Office PowerPoint</Application>
  <PresentationFormat>自定义</PresentationFormat>
  <Paragraphs>461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169</cp:revision>
  <dcterms:created xsi:type="dcterms:W3CDTF">2019-10-21T12:36:07Z</dcterms:created>
  <dcterms:modified xsi:type="dcterms:W3CDTF">2019-10-31T13:13:38Z</dcterms:modified>
</cp:coreProperties>
</file>