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A3B2-D846-1DE3-562E-3366C0A1E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F4C97-2277-6444-4659-EB3BC6AC4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17A5-9E08-6A51-878F-592C903E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BA3-06B9-419D-A63F-DED551168DD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D747-7C7F-D237-EF3A-3ACA77FF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94DB-6845-CD8A-2FC7-6F8BDA91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8135-CB7B-4A43-8789-73598B3D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6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131F-CEE1-3558-FBC5-E7E16FCB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94E37-6774-38FD-1CD5-E23E5FC50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61D-0F7B-8BEC-5032-345169A4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BA3-06B9-419D-A63F-DED551168DD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AD4B-59F4-1359-2175-1FE98577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AED0-05B3-B80B-2425-844F5DB2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8135-CB7B-4A43-8789-73598B3D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B91AA-72E2-C23B-22EA-4B969D629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A3DEF-C5C5-F983-E970-AD2C4BF6C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C0B2B-FAD3-67FF-418E-C01885FD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BA3-06B9-419D-A63F-DED551168DD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0848B-0EFA-BD79-E1CF-B473D520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40AE-5384-25E0-3AFD-CEAE94B0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8135-CB7B-4A43-8789-73598B3D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BF4A-5CCE-81EF-320E-708F2BE0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2A43-2F81-BC8E-BFD0-8633F98D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82BAD-3E90-253B-A595-A2FB2683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BA3-06B9-419D-A63F-DED551168DD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3D10-709D-E6C2-076B-EEB15AC8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EC6DF-8765-1456-6273-4885742D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8135-CB7B-4A43-8789-73598B3D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1DC1-0EC1-DDB6-CC40-997B635A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0878B-A685-5FF7-3F63-FC3A5789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E6F2-DEC2-18A3-FB79-C7131957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BA3-06B9-419D-A63F-DED551168DD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55247-A505-BDA5-CAE2-02F007FD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AD2E8-3C6A-3A3B-1565-9319B91D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8135-CB7B-4A43-8789-73598B3D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0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C011-B8DA-0C89-4236-440B9214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881A1-7371-4301-CB05-BF4D6B5E4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81359-D9BA-81EE-FD32-C13BC7C49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9AD2E-44A9-D0F9-647E-0BCA9784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BA3-06B9-419D-A63F-DED551168DD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B9F03-0F5B-407E-3BB6-79FFD309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4843-411D-5A9F-32B9-AE303A76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8135-CB7B-4A43-8789-73598B3D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E85D-1A84-9501-8039-5B24979A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EC735-62DF-B81C-FB50-DB6DAF3F6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4D346-B47A-53D5-904B-E7D77ACA1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483D7-E95D-28FE-7F7A-582FFFCC4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72F78-9D3C-0FB5-3E37-0A72FDB71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05F91-84CC-303E-6070-ABD67DDC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BA3-06B9-419D-A63F-DED551168DD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B5BE8-4E00-365A-CE2E-74519AB5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C45BB-B39F-2846-A5EE-26EEA4E2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8135-CB7B-4A43-8789-73598B3D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6C4F-F186-49A4-E000-5A70680B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40D24-2FC3-330C-716B-BB2776D3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BA3-06B9-419D-A63F-DED551168DD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28284-0F93-AAC3-10C9-20265442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1E3CB-3D8D-03C2-A71A-5D0B93C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8135-CB7B-4A43-8789-73598B3D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09C1F-7050-9AF7-AF05-739721B3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BA3-06B9-419D-A63F-DED551168DD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0D42F-1760-E3B7-DDF8-5BD7F9FF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0442B-EFC6-1461-AB97-60F025DF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8135-CB7B-4A43-8789-73598B3D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00A0-B685-C8EB-197C-644D9315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D891-1916-E161-AE89-549DE268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CB3A5-E995-03CB-79EC-A9D920C4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41C5A-8308-1C76-736A-319F4344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BA3-06B9-419D-A63F-DED551168DD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05F4A-22C8-6AA9-011C-74B37733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FF36E-EAB9-BC36-F018-A965C752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8135-CB7B-4A43-8789-73598B3D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3A3B-DFF4-3549-9FD8-C0A2532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D67C-B13C-C9FA-C1A3-55F0D03FC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F86F5-6A30-4B1C-AB63-A5B0E10F3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FF10C-8A50-0144-3299-6E1214BF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BA3-06B9-419D-A63F-DED551168DD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373D-69B4-27AC-3F6C-AB68DC33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BF305-6F0B-944B-52D0-FD8FEF37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8135-CB7B-4A43-8789-73598B3D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3C459-F4E6-A91C-60A9-5CC2092C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2E57-CBA8-63AD-4F08-A2936FA8F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556E-FE84-9510-D4EC-18DB48046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8AEBA3-06B9-419D-A63F-DED551168DD1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379B-6095-9831-6BA3-7079D1886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69F11-FDB9-334B-492D-6CBEFF477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F38135-CB7B-4A43-8789-73598B3D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4616548" y="-1600200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4DD3F-DE36-5568-5E46-A1601B8F2A6E}"/>
              </a:ext>
            </a:extLst>
          </p:cNvPr>
          <p:cNvSpPr txBox="1"/>
          <p:nvPr/>
        </p:nvSpPr>
        <p:spPr>
          <a:xfrm>
            <a:off x="6294120" y="1997839"/>
            <a:ext cx="4556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ỨNG DỤNG THUẬT TOÁN WHALE OPTIMIZATION ĐỂ TỐI ƯU BÀI TOÁN THU GOM RÁC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B7436-71AC-DF92-0A45-04A8006DD629}"/>
              </a:ext>
            </a:extLst>
          </p:cNvPr>
          <p:cNvSpPr/>
          <p:nvPr/>
        </p:nvSpPr>
        <p:spPr>
          <a:xfrm>
            <a:off x="6057578" y="5158740"/>
            <a:ext cx="5029200" cy="838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53" y="1838960"/>
            <a:ext cx="3180080" cy="31800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80D1F4-AE4A-8A11-54E2-73B86B72CF17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F1F2B-77A5-4237-5BB2-3C7954A46AB8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CC4F35-7F9C-55A4-A91C-CC332735E962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0EDB7-0234-9059-8369-1B3A216E6058}"/>
              </a:ext>
            </a:extLst>
          </p:cNvPr>
          <p:cNvGrpSpPr/>
          <p:nvPr/>
        </p:nvGrpSpPr>
        <p:grpSpPr>
          <a:xfrm>
            <a:off x="2712720" y="-1600200"/>
            <a:ext cx="6766560" cy="822960"/>
            <a:chOff x="294640" y="355600"/>
            <a:chExt cx="6766560" cy="8229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BD9EF0-4FD0-1331-3A60-CE1F6FD31F9A}"/>
                </a:ext>
              </a:extLst>
            </p:cNvPr>
            <p:cNvSpPr/>
            <p:nvPr/>
          </p:nvSpPr>
          <p:spPr>
            <a:xfrm>
              <a:off x="294640" y="355600"/>
              <a:ext cx="1239520" cy="8229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5F3FDE-DD2A-EE95-0366-94DC67BA6EC8}"/>
                </a:ext>
              </a:extLst>
            </p:cNvPr>
            <p:cNvSpPr/>
            <p:nvPr/>
          </p:nvSpPr>
          <p:spPr>
            <a:xfrm>
              <a:off x="1676400" y="355600"/>
              <a:ext cx="1239520" cy="8229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ED063F-F864-703E-EDEA-5925BC074125}"/>
                </a:ext>
              </a:extLst>
            </p:cNvPr>
            <p:cNvSpPr/>
            <p:nvPr/>
          </p:nvSpPr>
          <p:spPr>
            <a:xfrm>
              <a:off x="3058160" y="355600"/>
              <a:ext cx="1239520" cy="8229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71BB4E-FD04-C728-DA46-FE65D359E99B}"/>
                </a:ext>
              </a:extLst>
            </p:cNvPr>
            <p:cNvSpPr/>
            <p:nvPr/>
          </p:nvSpPr>
          <p:spPr>
            <a:xfrm>
              <a:off x="4439920" y="355600"/>
              <a:ext cx="1239520" cy="8229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58EFA7-231E-A9E3-8860-FF0765D05BA7}"/>
                </a:ext>
              </a:extLst>
            </p:cNvPr>
            <p:cNvSpPr/>
            <p:nvPr/>
          </p:nvSpPr>
          <p:spPr>
            <a:xfrm>
              <a:off x="5821680" y="355600"/>
              <a:ext cx="1239520" cy="8229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1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ADEA3CD-17BD-8976-EC7A-5654838B2871}"/>
              </a:ext>
            </a:extLst>
          </p:cNvPr>
          <p:cNvSpPr/>
          <p:nvPr/>
        </p:nvSpPr>
        <p:spPr>
          <a:xfrm>
            <a:off x="8854048" y="-1525758"/>
            <a:ext cx="10058400" cy="1005840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ruck with solid fill">
            <a:extLst>
              <a:ext uri="{FF2B5EF4-FFF2-40B4-BE49-F238E27FC236}">
                <a16:creationId xmlns:a16="http://schemas.microsoft.com/office/drawing/2014/main" id="{2798735E-9EB2-8C3F-BEAB-04F0D5A7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0" y="1838960"/>
            <a:ext cx="3180080" cy="3180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19A4E-828B-686E-A85E-75DBFC24CA86}"/>
              </a:ext>
            </a:extLst>
          </p:cNvPr>
          <p:cNvSpPr txBox="1"/>
          <p:nvPr/>
        </p:nvSpPr>
        <p:spPr>
          <a:xfrm>
            <a:off x="54378" y="407245"/>
            <a:ext cx="4567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+mj-lt"/>
              </a:rPr>
              <a:t>Mã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Hóa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Bài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Toán</a:t>
            </a:r>
            <a:endParaRPr lang="en-US" sz="4400" b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3C4B8-6F75-0A5D-28B5-75954EA9BC5C}"/>
              </a:ext>
            </a:extLst>
          </p:cNvPr>
          <p:cNvSpPr/>
          <p:nvPr/>
        </p:nvSpPr>
        <p:spPr>
          <a:xfrm>
            <a:off x="993922" y="6136640"/>
            <a:ext cx="396240" cy="396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640-9EE4-7AE1-3573-3F6245093C7D}"/>
              </a:ext>
            </a:extLst>
          </p:cNvPr>
          <p:cNvSpPr/>
          <p:nvPr/>
        </p:nvSpPr>
        <p:spPr>
          <a:xfrm>
            <a:off x="416384" y="6136640"/>
            <a:ext cx="396240" cy="39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A3D97-F801-ED94-4DBF-5E6EA1B924B5}"/>
              </a:ext>
            </a:extLst>
          </p:cNvPr>
          <p:cNvSpPr/>
          <p:nvPr/>
        </p:nvSpPr>
        <p:spPr>
          <a:xfrm>
            <a:off x="1571460" y="6136640"/>
            <a:ext cx="396240" cy="396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oute (Two Pins With A Path) with solid fill">
            <a:extLst>
              <a:ext uri="{FF2B5EF4-FFF2-40B4-BE49-F238E27FC236}">
                <a16:creationId xmlns:a16="http://schemas.microsoft.com/office/drawing/2014/main" id="{5E5E164B-4BAB-34A0-10E5-5EBCFE43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048" y="1937185"/>
            <a:ext cx="2479625" cy="24796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0255244-C103-DC3A-5BF8-209B700A8F5E}"/>
              </a:ext>
            </a:extLst>
          </p:cNvPr>
          <p:cNvSpPr txBox="1"/>
          <p:nvPr/>
        </p:nvSpPr>
        <p:spPr>
          <a:xfrm>
            <a:off x="322803" y="1176686"/>
            <a:ext cx="7693820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B5C84-8428-1B36-F15B-AA73E3412F19}"/>
              </a:ext>
            </a:extLst>
          </p:cNvPr>
          <p:cNvSpPr txBox="1"/>
          <p:nvPr/>
        </p:nvSpPr>
        <p:spPr>
          <a:xfrm>
            <a:off x="676598" y="2036761"/>
            <a:ext cx="484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vecto</a:t>
            </a:r>
            <a:r>
              <a:rPr lang="en-US" sz="2800" dirty="0"/>
              <a:t> n * m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E97E1-DE6C-2DD9-2EAF-B10F5218A0B6}"/>
              </a:ext>
            </a:extLst>
          </p:cNvPr>
          <p:cNvSpPr txBox="1"/>
          <p:nvPr/>
        </p:nvSpPr>
        <p:spPr>
          <a:xfrm>
            <a:off x="676598" y="2743524"/>
            <a:ext cx="7693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Một</a:t>
            </a:r>
            <a:r>
              <a:rPr lang="en-US" sz="2800" dirty="0"/>
              <a:t> ma </a:t>
            </a:r>
            <a:r>
              <a:rPr lang="en-US" sz="2800" dirty="0" err="1"/>
              <a:t>trận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đỉnh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99D63-A722-23FC-847A-243A5DE6244E}"/>
              </a:ext>
            </a:extLst>
          </p:cNvPr>
          <p:cNvSpPr txBox="1"/>
          <p:nvPr/>
        </p:nvSpPr>
        <p:spPr>
          <a:xfrm>
            <a:off x="676598" y="3881173"/>
            <a:ext cx="7693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F7287-183C-2B9A-2899-2EC2D36AE5A2}"/>
              </a:ext>
            </a:extLst>
          </p:cNvPr>
          <p:cNvSpPr txBox="1"/>
          <p:nvPr/>
        </p:nvSpPr>
        <p:spPr>
          <a:xfrm>
            <a:off x="676598" y="5018822"/>
            <a:ext cx="769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xe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141785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3F28508-28B2-3FA7-4210-6B2AD3A17A07}"/>
              </a:ext>
            </a:extLst>
          </p:cNvPr>
          <p:cNvSpPr txBox="1"/>
          <p:nvPr/>
        </p:nvSpPr>
        <p:spPr>
          <a:xfrm>
            <a:off x="251146" y="222050"/>
            <a:ext cx="6925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+mj-lt"/>
              </a:rPr>
              <a:t>Hàm</a:t>
            </a:r>
            <a:r>
              <a:rPr lang="en-US" sz="4400" b="1" dirty="0">
                <a:latin typeface="+mj-lt"/>
              </a:rPr>
              <a:t> Fitness </a:t>
            </a:r>
            <a:r>
              <a:rPr lang="en-US" sz="4400" b="1" dirty="0" err="1">
                <a:latin typeface="+mj-lt"/>
              </a:rPr>
              <a:t>Của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Bài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Toán</a:t>
            </a:r>
            <a:endParaRPr lang="en-US" sz="4400" b="1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B4C434-919F-AF2E-DFB4-0DD2F3A64F2D}"/>
              </a:ext>
            </a:extLst>
          </p:cNvPr>
          <p:cNvSpPr/>
          <p:nvPr/>
        </p:nvSpPr>
        <p:spPr>
          <a:xfrm>
            <a:off x="2012758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67B0A7-26FA-F136-71C6-FD96DE278EE1}"/>
              </a:ext>
            </a:extLst>
          </p:cNvPr>
          <p:cNvSpPr/>
          <p:nvPr/>
        </p:nvSpPr>
        <p:spPr>
          <a:xfrm>
            <a:off x="2834559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CBCD09-9C3E-8DBF-ABD8-B92A768B5BF3}"/>
              </a:ext>
            </a:extLst>
          </p:cNvPr>
          <p:cNvSpPr/>
          <p:nvPr/>
        </p:nvSpPr>
        <p:spPr>
          <a:xfrm>
            <a:off x="3656360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3755B8-F3DA-2EAA-C7AE-D6DA2868D5CD}"/>
              </a:ext>
            </a:extLst>
          </p:cNvPr>
          <p:cNvSpPr/>
          <p:nvPr/>
        </p:nvSpPr>
        <p:spPr>
          <a:xfrm>
            <a:off x="4478161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727016-B349-AEBE-6FC6-6E907906BDC2}"/>
              </a:ext>
            </a:extLst>
          </p:cNvPr>
          <p:cNvSpPr/>
          <p:nvPr/>
        </p:nvSpPr>
        <p:spPr>
          <a:xfrm>
            <a:off x="5309794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8EA13C-8E7A-7502-C38C-7C36D85823EF}"/>
              </a:ext>
            </a:extLst>
          </p:cNvPr>
          <p:cNvSpPr/>
          <p:nvPr/>
        </p:nvSpPr>
        <p:spPr>
          <a:xfrm>
            <a:off x="6141427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81B217-9116-ED75-C655-57DEB54B4F48}"/>
              </a:ext>
            </a:extLst>
          </p:cNvPr>
          <p:cNvSpPr/>
          <p:nvPr/>
        </p:nvSpPr>
        <p:spPr>
          <a:xfrm>
            <a:off x="6963228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68716C-BD32-97B7-F024-2FADB343403D}"/>
              </a:ext>
            </a:extLst>
          </p:cNvPr>
          <p:cNvSpPr/>
          <p:nvPr/>
        </p:nvSpPr>
        <p:spPr>
          <a:xfrm>
            <a:off x="7785029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9F1436-2A62-CAF7-F9AC-BECA94EBB1E6}"/>
              </a:ext>
            </a:extLst>
          </p:cNvPr>
          <p:cNvSpPr/>
          <p:nvPr/>
        </p:nvSpPr>
        <p:spPr>
          <a:xfrm>
            <a:off x="8606830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549F93-A148-70DB-680E-93E48C112886}"/>
              </a:ext>
            </a:extLst>
          </p:cNvPr>
          <p:cNvSpPr/>
          <p:nvPr/>
        </p:nvSpPr>
        <p:spPr>
          <a:xfrm>
            <a:off x="9438463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0562F12-8962-1DD6-DA3C-216D1D6A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863" y="0"/>
            <a:ext cx="4876800" cy="43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268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3F28508-28B2-3FA7-4210-6B2AD3A17A07}"/>
              </a:ext>
            </a:extLst>
          </p:cNvPr>
          <p:cNvSpPr txBox="1"/>
          <p:nvPr/>
        </p:nvSpPr>
        <p:spPr>
          <a:xfrm>
            <a:off x="251146" y="222050"/>
            <a:ext cx="6925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+mj-lt"/>
              </a:rPr>
              <a:t>Hàm</a:t>
            </a:r>
            <a:r>
              <a:rPr lang="en-US" sz="4400" b="1" dirty="0">
                <a:latin typeface="+mj-lt"/>
              </a:rPr>
              <a:t> Fitness </a:t>
            </a:r>
            <a:r>
              <a:rPr lang="en-US" sz="4400" b="1" dirty="0" err="1">
                <a:latin typeface="+mj-lt"/>
              </a:rPr>
              <a:t>Của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Bài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Toán</a:t>
            </a:r>
            <a:endParaRPr lang="en-US" sz="4400" b="1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B4C434-919F-AF2E-DFB4-0DD2F3A64F2D}"/>
              </a:ext>
            </a:extLst>
          </p:cNvPr>
          <p:cNvSpPr/>
          <p:nvPr/>
        </p:nvSpPr>
        <p:spPr>
          <a:xfrm>
            <a:off x="346004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67B0A7-26FA-F136-71C6-FD96DE278EE1}"/>
              </a:ext>
            </a:extLst>
          </p:cNvPr>
          <p:cNvSpPr/>
          <p:nvPr/>
        </p:nvSpPr>
        <p:spPr>
          <a:xfrm>
            <a:off x="1167805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CBCD09-9C3E-8DBF-ABD8-B92A768B5BF3}"/>
              </a:ext>
            </a:extLst>
          </p:cNvPr>
          <p:cNvSpPr/>
          <p:nvPr/>
        </p:nvSpPr>
        <p:spPr>
          <a:xfrm>
            <a:off x="1989606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3755B8-F3DA-2EAA-C7AE-D6DA2868D5CD}"/>
              </a:ext>
            </a:extLst>
          </p:cNvPr>
          <p:cNvSpPr/>
          <p:nvPr/>
        </p:nvSpPr>
        <p:spPr>
          <a:xfrm>
            <a:off x="2811407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727016-B349-AEBE-6FC6-6E907906BDC2}"/>
              </a:ext>
            </a:extLst>
          </p:cNvPr>
          <p:cNvSpPr/>
          <p:nvPr/>
        </p:nvSpPr>
        <p:spPr>
          <a:xfrm>
            <a:off x="3643040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8EA13C-8E7A-7502-C38C-7C36D85823EF}"/>
              </a:ext>
            </a:extLst>
          </p:cNvPr>
          <p:cNvSpPr/>
          <p:nvPr/>
        </p:nvSpPr>
        <p:spPr>
          <a:xfrm>
            <a:off x="346004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81B217-9116-ED75-C655-57DEB54B4F48}"/>
              </a:ext>
            </a:extLst>
          </p:cNvPr>
          <p:cNvSpPr/>
          <p:nvPr/>
        </p:nvSpPr>
        <p:spPr>
          <a:xfrm>
            <a:off x="1167805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68716C-BD32-97B7-F024-2FADB343403D}"/>
              </a:ext>
            </a:extLst>
          </p:cNvPr>
          <p:cNvSpPr/>
          <p:nvPr/>
        </p:nvSpPr>
        <p:spPr>
          <a:xfrm>
            <a:off x="1989606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9F1436-2A62-CAF7-F9AC-BECA94EBB1E6}"/>
              </a:ext>
            </a:extLst>
          </p:cNvPr>
          <p:cNvSpPr/>
          <p:nvPr/>
        </p:nvSpPr>
        <p:spPr>
          <a:xfrm>
            <a:off x="2811407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549F93-A148-70DB-680E-93E48C112886}"/>
              </a:ext>
            </a:extLst>
          </p:cNvPr>
          <p:cNvSpPr/>
          <p:nvPr/>
        </p:nvSpPr>
        <p:spPr>
          <a:xfrm>
            <a:off x="3643040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C6C80-5E4B-75F3-9E77-255C1EFC2BDE}"/>
              </a:ext>
            </a:extLst>
          </p:cNvPr>
          <p:cNvSpPr txBox="1"/>
          <p:nvPr/>
        </p:nvSpPr>
        <p:spPr>
          <a:xfrm>
            <a:off x="4664597" y="1388962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624AE-391E-8565-6DE7-78C8D6C52997}"/>
              </a:ext>
            </a:extLst>
          </p:cNvPr>
          <p:cNvSpPr txBox="1"/>
          <p:nvPr/>
        </p:nvSpPr>
        <p:spPr>
          <a:xfrm>
            <a:off x="4664597" y="2454363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58D3D-4D02-C375-9943-9CBDEEC1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303" y="0"/>
            <a:ext cx="4876800" cy="4325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6708C6-1AB9-8276-71FC-904149F96913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4:$G$9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5201" y="517832"/>
            <a:ext cx="3893820" cy="350161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2617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3F28508-28B2-3FA7-4210-6B2AD3A17A07}"/>
              </a:ext>
            </a:extLst>
          </p:cNvPr>
          <p:cNvSpPr txBox="1"/>
          <p:nvPr/>
        </p:nvSpPr>
        <p:spPr>
          <a:xfrm>
            <a:off x="251146" y="222050"/>
            <a:ext cx="7909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1. </a:t>
            </a:r>
            <a:r>
              <a:rPr lang="en-US" sz="4400" b="1" dirty="0" err="1">
                <a:latin typeface="+mj-lt"/>
              </a:rPr>
              <a:t>Tính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Fx</a:t>
            </a:r>
            <a:r>
              <a:rPr lang="en-US" sz="4400" b="1" dirty="0">
                <a:latin typeface="+mj-lt"/>
              </a:rPr>
              <a:t> (</a:t>
            </a:r>
            <a:r>
              <a:rPr lang="en-US" sz="4400" b="1" dirty="0" err="1">
                <a:latin typeface="+mj-lt"/>
              </a:rPr>
              <a:t>số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cặp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đỉnh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không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kề</a:t>
            </a:r>
            <a:r>
              <a:rPr lang="en-US" sz="4400" b="1" dirty="0">
                <a:latin typeface="+mj-lt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B4C434-919F-AF2E-DFB4-0DD2F3A64F2D}"/>
              </a:ext>
            </a:extLst>
          </p:cNvPr>
          <p:cNvSpPr/>
          <p:nvPr/>
        </p:nvSpPr>
        <p:spPr>
          <a:xfrm>
            <a:off x="346004" y="1250067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67B0A7-26FA-F136-71C6-FD96DE278EE1}"/>
              </a:ext>
            </a:extLst>
          </p:cNvPr>
          <p:cNvSpPr/>
          <p:nvPr/>
        </p:nvSpPr>
        <p:spPr>
          <a:xfrm>
            <a:off x="1167805" y="1250067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CBCD09-9C3E-8DBF-ABD8-B92A768B5BF3}"/>
              </a:ext>
            </a:extLst>
          </p:cNvPr>
          <p:cNvSpPr/>
          <p:nvPr/>
        </p:nvSpPr>
        <p:spPr>
          <a:xfrm>
            <a:off x="1989606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3755B8-F3DA-2EAA-C7AE-D6DA2868D5CD}"/>
              </a:ext>
            </a:extLst>
          </p:cNvPr>
          <p:cNvSpPr/>
          <p:nvPr/>
        </p:nvSpPr>
        <p:spPr>
          <a:xfrm>
            <a:off x="2811407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727016-B349-AEBE-6FC6-6E907906BDC2}"/>
              </a:ext>
            </a:extLst>
          </p:cNvPr>
          <p:cNvSpPr/>
          <p:nvPr/>
        </p:nvSpPr>
        <p:spPr>
          <a:xfrm>
            <a:off x="3643040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8EA13C-8E7A-7502-C38C-7C36D85823EF}"/>
              </a:ext>
            </a:extLst>
          </p:cNvPr>
          <p:cNvSpPr/>
          <p:nvPr/>
        </p:nvSpPr>
        <p:spPr>
          <a:xfrm>
            <a:off x="-7073368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81B217-9116-ED75-C655-57DEB54B4F48}"/>
              </a:ext>
            </a:extLst>
          </p:cNvPr>
          <p:cNvSpPr/>
          <p:nvPr/>
        </p:nvSpPr>
        <p:spPr>
          <a:xfrm>
            <a:off x="-6251567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68716C-BD32-97B7-F024-2FADB343403D}"/>
              </a:ext>
            </a:extLst>
          </p:cNvPr>
          <p:cNvSpPr/>
          <p:nvPr/>
        </p:nvSpPr>
        <p:spPr>
          <a:xfrm>
            <a:off x="-5429766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9F1436-2A62-CAF7-F9AC-BECA94EBB1E6}"/>
              </a:ext>
            </a:extLst>
          </p:cNvPr>
          <p:cNvSpPr/>
          <p:nvPr/>
        </p:nvSpPr>
        <p:spPr>
          <a:xfrm>
            <a:off x="-4607965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549F93-A148-70DB-680E-93E48C112886}"/>
              </a:ext>
            </a:extLst>
          </p:cNvPr>
          <p:cNvSpPr/>
          <p:nvPr/>
        </p:nvSpPr>
        <p:spPr>
          <a:xfrm>
            <a:off x="-3776332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C6C80-5E4B-75F3-9E77-255C1EFC2BDE}"/>
              </a:ext>
            </a:extLst>
          </p:cNvPr>
          <p:cNvSpPr txBox="1"/>
          <p:nvPr/>
        </p:nvSpPr>
        <p:spPr>
          <a:xfrm>
            <a:off x="4664597" y="1388962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624AE-391E-8565-6DE7-78C8D6C52997}"/>
              </a:ext>
            </a:extLst>
          </p:cNvPr>
          <p:cNvSpPr txBox="1"/>
          <p:nvPr/>
        </p:nvSpPr>
        <p:spPr>
          <a:xfrm>
            <a:off x="-2754775" y="2454363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09E98-D0D7-9D13-45C8-2FFE7AF7C3F5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4:$G$9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0152" y="517832"/>
            <a:ext cx="3893820" cy="350161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7993CE-9E78-F230-04CE-CD60512C4F73}"/>
              </a:ext>
            </a:extLst>
          </p:cNvPr>
          <p:cNvSpPr txBox="1"/>
          <p:nvPr/>
        </p:nvSpPr>
        <p:spPr>
          <a:xfrm>
            <a:off x="355836" y="2490722"/>
            <a:ext cx="698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‘x’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DB4541-B266-342E-E1DB-A127D2DAED7B}"/>
              </a:ext>
            </a:extLst>
          </p:cNvPr>
          <p:cNvGrpSpPr/>
          <p:nvPr/>
        </p:nvGrpSpPr>
        <p:grpSpPr>
          <a:xfrm>
            <a:off x="545399" y="2056118"/>
            <a:ext cx="1216579" cy="369332"/>
            <a:chOff x="545399" y="2056118"/>
            <a:chExt cx="121657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6D7D79-6596-63F7-0196-7F0769ED0CDB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66D3C8-89B0-1BF0-2EEE-47C100992E03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372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3F28508-28B2-3FA7-4210-6B2AD3A17A07}"/>
              </a:ext>
            </a:extLst>
          </p:cNvPr>
          <p:cNvSpPr txBox="1"/>
          <p:nvPr/>
        </p:nvSpPr>
        <p:spPr>
          <a:xfrm>
            <a:off x="251146" y="222050"/>
            <a:ext cx="7909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1. </a:t>
            </a:r>
            <a:r>
              <a:rPr lang="en-US" sz="4400" b="1" dirty="0" err="1">
                <a:latin typeface="+mj-lt"/>
              </a:rPr>
              <a:t>Tính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Fx</a:t>
            </a:r>
            <a:r>
              <a:rPr lang="en-US" sz="4400" b="1" dirty="0">
                <a:latin typeface="+mj-lt"/>
              </a:rPr>
              <a:t> (</a:t>
            </a:r>
            <a:r>
              <a:rPr lang="en-US" sz="4400" b="1" dirty="0" err="1">
                <a:latin typeface="+mj-lt"/>
              </a:rPr>
              <a:t>số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cặp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đỉnh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không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kề</a:t>
            </a:r>
            <a:r>
              <a:rPr lang="en-US" sz="4400" b="1" dirty="0">
                <a:latin typeface="+mj-lt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B4C434-919F-AF2E-DFB4-0DD2F3A64F2D}"/>
              </a:ext>
            </a:extLst>
          </p:cNvPr>
          <p:cNvSpPr/>
          <p:nvPr/>
        </p:nvSpPr>
        <p:spPr>
          <a:xfrm>
            <a:off x="346004" y="1250067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67B0A7-26FA-F136-71C6-FD96DE278EE1}"/>
              </a:ext>
            </a:extLst>
          </p:cNvPr>
          <p:cNvSpPr/>
          <p:nvPr/>
        </p:nvSpPr>
        <p:spPr>
          <a:xfrm>
            <a:off x="1167805" y="1250067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CBCD09-9C3E-8DBF-ABD8-B92A768B5BF3}"/>
              </a:ext>
            </a:extLst>
          </p:cNvPr>
          <p:cNvSpPr/>
          <p:nvPr/>
        </p:nvSpPr>
        <p:spPr>
          <a:xfrm>
            <a:off x="1989606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3755B8-F3DA-2EAA-C7AE-D6DA2868D5CD}"/>
              </a:ext>
            </a:extLst>
          </p:cNvPr>
          <p:cNvSpPr/>
          <p:nvPr/>
        </p:nvSpPr>
        <p:spPr>
          <a:xfrm>
            <a:off x="2811407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727016-B349-AEBE-6FC6-6E907906BDC2}"/>
              </a:ext>
            </a:extLst>
          </p:cNvPr>
          <p:cNvSpPr/>
          <p:nvPr/>
        </p:nvSpPr>
        <p:spPr>
          <a:xfrm>
            <a:off x="3643040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8EA13C-8E7A-7502-C38C-7C36D85823EF}"/>
              </a:ext>
            </a:extLst>
          </p:cNvPr>
          <p:cNvSpPr/>
          <p:nvPr/>
        </p:nvSpPr>
        <p:spPr>
          <a:xfrm>
            <a:off x="-7073368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81B217-9116-ED75-C655-57DEB54B4F48}"/>
              </a:ext>
            </a:extLst>
          </p:cNvPr>
          <p:cNvSpPr/>
          <p:nvPr/>
        </p:nvSpPr>
        <p:spPr>
          <a:xfrm>
            <a:off x="-6251567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68716C-BD32-97B7-F024-2FADB343403D}"/>
              </a:ext>
            </a:extLst>
          </p:cNvPr>
          <p:cNvSpPr/>
          <p:nvPr/>
        </p:nvSpPr>
        <p:spPr>
          <a:xfrm>
            <a:off x="-5429766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9F1436-2A62-CAF7-F9AC-BECA94EBB1E6}"/>
              </a:ext>
            </a:extLst>
          </p:cNvPr>
          <p:cNvSpPr/>
          <p:nvPr/>
        </p:nvSpPr>
        <p:spPr>
          <a:xfrm>
            <a:off x="-4607965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549F93-A148-70DB-680E-93E48C112886}"/>
              </a:ext>
            </a:extLst>
          </p:cNvPr>
          <p:cNvSpPr/>
          <p:nvPr/>
        </p:nvSpPr>
        <p:spPr>
          <a:xfrm>
            <a:off x="-3776332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C6C80-5E4B-75F3-9E77-255C1EFC2BDE}"/>
              </a:ext>
            </a:extLst>
          </p:cNvPr>
          <p:cNvSpPr txBox="1"/>
          <p:nvPr/>
        </p:nvSpPr>
        <p:spPr>
          <a:xfrm>
            <a:off x="4664597" y="1420401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624AE-391E-8565-6DE7-78C8D6C52997}"/>
              </a:ext>
            </a:extLst>
          </p:cNvPr>
          <p:cNvSpPr txBox="1"/>
          <p:nvPr/>
        </p:nvSpPr>
        <p:spPr>
          <a:xfrm>
            <a:off x="-2754775" y="2454363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09E98-D0D7-9D13-45C8-2FFE7AF7C3F5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4:$G$9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0152" y="1787911"/>
            <a:ext cx="3893820" cy="350161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DB4541-B266-342E-E1DB-A127D2DAED7B}"/>
              </a:ext>
            </a:extLst>
          </p:cNvPr>
          <p:cNvGrpSpPr/>
          <p:nvPr/>
        </p:nvGrpSpPr>
        <p:grpSpPr>
          <a:xfrm>
            <a:off x="545399" y="2056118"/>
            <a:ext cx="1216579" cy="369332"/>
            <a:chOff x="545399" y="2056118"/>
            <a:chExt cx="121657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6D7D79-6596-63F7-0196-7F0769ED0CDB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66D3C8-89B0-1BF0-2EEE-47C100992E03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2E1EEEA-AEEC-BF0B-6127-21062F4DFBD6}"/>
              </a:ext>
            </a:extLst>
          </p:cNvPr>
          <p:cNvSpPr/>
          <p:nvPr/>
        </p:nvSpPr>
        <p:spPr>
          <a:xfrm>
            <a:off x="346004" y="262294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5A996-2695-1C94-B362-E79313088FA6}"/>
              </a:ext>
            </a:extLst>
          </p:cNvPr>
          <p:cNvSpPr/>
          <p:nvPr/>
        </p:nvSpPr>
        <p:spPr>
          <a:xfrm>
            <a:off x="1167805" y="2622949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5DE6C4-70CC-73AF-3C73-8C785048E63C}"/>
              </a:ext>
            </a:extLst>
          </p:cNvPr>
          <p:cNvSpPr/>
          <p:nvPr/>
        </p:nvSpPr>
        <p:spPr>
          <a:xfrm>
            <a:off x="1989606" y="2622949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635AF6-F523-6AEE-449A-F1FAB5AF4124}"/>
              </a:ext>
            </a:extLst>
          </p:cNvPr>
          <p:cNvSpPr/>
          <p:nvPr/>
        </p:nvSpPr>
        <p:spPr>
          <a:xfrm>
            <a:off x="2811407" y="262294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40E0F8-7FAC-0E1A-FF83-DCD02A3F915F}"/>
              </a:ext>
            </a:extLst>
          </p:cNvPr>
          <p:cNvSpPr/>
          <p:nvPr/>
        </p:nvSpPr>
        <p:spPr>
          <a:xfrm>
            <a:off x="3643040" y="262294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CB686F-FA74-AF64-A37F-7F53BF69BD8E}"/>
              </a:ext>
            </a:extLst>
          </p:cNvPr>
          <p:cNvGrpSpPr/>
          <p:nvPr/>
        </p:nvGrpSpPr>
        <p:grpSpPr>
          <a:xfrm>
            <a:off x="1381316" y="3429000"/>
            <a:ext cx="1216579" cy="369332"/>
            <a:chOff x="545399" y="2056118"/>
            <a:chExt cx="1216579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205F87-EF80-D776-E96C-7C1C9F982147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79BD-06B2-0079-FEAF-0E27BF685616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4A58A54-A1A8-15B8-F42C-04E64B4163D9}"/>
              </a:ext>
            </a:extLst>
          </p:cNvPr>
          <p:cNvSpPr/>
          <p:nvPr/>
        </p:nvSpPr>
        <p:spPr>
          <a:xfrm>
            <a:off x="346004" y="3900384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7FE114-1956-FCE3-622C-50A51783A0D0}"/>
              </a:ext>
            </a:extLst>
          </p:cNvPr>
          <p:cNvSpPr/>
          <p:nvPr/>
        </p:nvSpPr>
        <p:spPr>
          <a:xfrm>
            <a:off x="1167805" y="3900384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D9B4A-7782-BB3E-35DB-8AE907596A44}"/>
              </a:ext>
            </a:extLst>
          </p:cNvPr>
          <p:cNvSpPr/>
          <p:nvPr/>
        </p:nvSpPr>
        <p:spPr>
          <a:xfrm>
            <a:off x="1989606" y="3900384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06C1F-D166-1DB6-7B88-313E6A6FB148}"/>
              </a:ext>
            </a:extLst>
          </p:cNvPr>
          <p:cNvSpPr/>
          <p:nvPr/>
        </p:nvSpPr>
        <p:spPr>
          <a:xfrm>
            <a:off x="2811407" y="3900384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F0EC6-5C82-BC16-E359-167B37C8714E}"/>
              </a:ext>
            </a:extLst>
          </p:cNvPr>
          <p:cNvSpPr/>
          <p:nvPr/>
        </p:nvSpPr>
        <p:spPr>
          <a:xfrm>
            <a:off x="3643040" y="3900384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ED4FE-76FE-6468-AD14-74487C7D5370}"/>
              </a:ext>
            </a:extLst>
          </p:cNvPr>
          <p:cNvGrpSpPr/>
          <p:nvPr/>
        </p:nvGrpSpPr>
        <p:grpSpPr>
          <a:xfrm>
            <a:off x="2203117" y="4706435"/>
            <a:ext cx="1216579" cy="369332"/>
            <a:chOff x="545399" y="2056118"/>
            <a:chExt cx="1216579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A20AEA-2B7D-6F1C-289E-5E28FE19D332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98449C-A1BE-2BBB-71E7-948CBBA906CC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C7D24B8-592D-5EBB-8FD3-CA63CAE4B507}"/>
              </a:ext>
            </a:extLst>
          </p:cNvPr>
          <p:cNvSpPr/>
          <p:nvPr/>
        </p:nvSpPr>
        <p:spPr>
          <a:xfrm>
            <a:off x="346004" y="517781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3E0A44-A81E-C794-4EDB-E466B0808442}"/>
              </a:ext>
            </a:extLst>
          </p:cNvPr>
          <p:cNvSpPr/>
          <p:nvPr/>
        </p:nvSpPr>
        <p:spPr>
          <a:xfrm>
            <a:off x="1167805" y="517781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AEC81C-0118-80DF-766A-63FC40247DA6}"/>
              </a:ext>
            </a:extLst>
          </p:cNvPr>
          <p:cNvSpPr/>
          <p:nvPr/>
        </p:nvSpPr>
        <p:spPr>
          <a:xfrm>
            <a:off x="1989606" y="517781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36D7A8-5549-C526-209C-192FAFB69852}"/>
              </a:ext>
            </a:extLst>
          </p:cNvPr>
          <p:cNvSpPr/>
          <p:nvPr/>
        </p:nvSpPr>
        <p:spPr>
          <a:xfrm>
            <a:off x="2811407" y="5177819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95BB3-035B-9BD9-C071-EB3DFDAF1C45}"/>
              </a:ext>
            </a:extLst>
          </p:cNvPr>
          <p:cNvSpPr/>
          <p:nvPr/>
        </p:nvSpPr>
        <p:spPr>
          <a:xfrm>
            <a:off x="3643040" y="5177819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C6D8DF-9C04-FA4F-E1DA-B70430D1DFF9}"/>
              </a:ext>
            </a:extLst>
          </p:cNvPr>
          <p:cNvGrpSpPr/>
          <p:nvPr/>
        </p:nvGrpSpPr>
        <p:grpSpPr>
          <a:xfrm>
            <a:off x="3077709" y="5983870"/>
            <a:ext cx="1216579" cy="369332"/>
            <a:chOff x="545399" y="2056118"/>
            <a:chExt cx="1216579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FB18C5-C9A9-F053-8010-3239224D82C9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B508CA-54A6-12D9-9567-0DEE8A9E5937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4465787-7BB5-208D-1841-62FB2A524CB7}"/>
              </a:ext>
            </a:extLst>
          </p:cNvPr>
          <p:cNvSpPr txBox="1"/>
          <p:nvPr/>
        </p:nvSpPr>
        <p:spPr>
          <a:xfrm>
            <a:off x="4664596" y="2740131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F5913B-6A29-9432-5F0B-D22AB282D35B}"/>
              </a:ext>
            </a:extLst>
          </p:cNvPr>
          <p:cNvSpPr txBox="1"/>
          <p:nvPr/>
        </p:nvSpPr>
        <p:spPr>
          <a:xfrm>
            <a:off x="4664596" y="4059861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832FCD-1E8D-9A8F-B93B-0936CED774ED}"/>
              </a:ext>
            </a:extLst>
          </p:cNvPr>
          <p:cNvSpPr txBox="1"/>
          <p:nvPr/>
        </p:nvSpPr>
        <p:spPr>
          <a:xfrm>
            <a:off x="4664596" y="5379592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85B8F0-E3A7-1284-0581-47D6301B484C}"/>
              </a:ext>
            </a:extLst>
          </p:cNvPr>
          <p:cNvSpPr txBox="1"/>
          <p:nvPr/>
        </p:nvSpPr>
        <p:spPr>
          <a:xfrm>
            <a:off x="12674068" y="3017001"/>
            <a:ext cx="342900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664006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3F28508-28B2-3FA7-4210-6B2AD3A17A07}"/>
              </a:ext>
            </a:extLst>
          </p:cNvPr>
          <p:cNvSpPr txBox="1"/>
          <p:nvPr/>
        </p:nvSpPr>
        <p:spPr>
          <a:xfrm>
            <a:off x="251146" y="222050"/>
            <a:ext cx="7909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1. </a:t>
            </a:r>
            <a:r>
              <a:rPr lang="en-US" sz="4400" b="1" dirty="0" err="1">
                <a:latin typeface="+mj-lt"/>
              </a:rPr>
              <a:t>Tính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Fx</a:t>
            </a:r>
            <a:r>
              <a:rPr lang="en-US" sz="4400" b="1" dirty="0">
                <a:latin typeface="+mj-lt"/>
              </a:rPr>
              <a:t> (</a:t>
            </a:r>
            <a:r>
              <a:rPr lang="en-US" sz="4400" b="1" dirty="0" err="1">
                <a:latin typeface="+mj-lt"/>
              </a:rPr>
              <a:t>số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cặp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đỉnh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không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kề</a:t>
            </a:r>
            <a:r>
              <a:rPr lang="en-US" sz="4400" b="1" dirty="0">
                <a:latin typeface="+mj-lt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B4C434-919F-AF2E-DFB4-0DD2F3A64F2D}"/>
              </a:ext>
            </a:extLst>
          </p:cNvPr>
          <p:cNvSpPr/>
          <p:nvPr/>
        </p:nvSpPr>
        <p:spPr>
          <a:xfrm>
            <a:off x="346004" y="1250067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67B0A7-26FA-F136-71C6-FD96DE278EE1}"/>
              </a:ext>
            </a:extLst>
          </p:cNvPr>
          <p:cNvSpPr/>
          <p:nvPr/>
        </p:nvSpPr>
        <p:spPr>
          <a:xfrm>
            <a:off x="1167805" y="1250067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CBCD09-9C3E-8DBF-ABD8-B92A768B5BF3}"/>
              </a:ext>
            </a:extLst>
          </p:cNvPr>
          <p:cNvSpPr/>
          <p:nvPr/>
        </p:nvSpPr>
        <p:spPr>
          <a:xfrm>
            <a:off x="1989606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3755B8-F3DA-2EAA-C7AE-D6DA2868D5CD}"/>
              </a:ext>
            </a:extLst>
          </p:cNvPr>
          <p:cNvSpPr/>
          <p:nvPr/>
        </p:nvSpPr>
        <p:spPr>
          <a:xfrm>
            <a:off x="2811407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727016-B349-AEBE-6FC6-6E907906BDC2}"/>
              </a:ext>
            </a:extLst>
          </p:cNvPr>
          <p:cNvSpPr/>
          <p:nvPr/>
        </p:nvSpPr>
        <p:spPr>
          <a:xfrm>
            <a:off x="3643040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8EA13C-8E7A-7502-C38C-7C36D85823EF}"/>
              </a:ext>
            </a:extLst>
          </p:cNvPr>
          <p:cNvSpPr/>
          <p:nvPr/>
        </p:nvSpPr>
        <p:spPr>
          <a:xfrm>
            <a:off x="-7073368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81B217-9116-ED75-C655-57DEB54B4F48}"/>
              </a:ext>
            </a:extLst>
          </p:cNvPr>
          <p:cNvSpPr/>
          <p:nvPr/>
        </p:nvSpPr>
        <p:spPr>
          <a:xfrm>
            <a:off x="-6251567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68716C-BD32-97B7-F024-2FADB343403D}"/>
              </a:ext>
            </a:extLst>
          </p:cNvPr>
          <p:cNvSpPr/>
          <p:nvPr/>
        </p:nvSpPr>
        <p:spPr>
          <a:xfrm>
            <a:off x="-5429766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9F1436-2A62-CAF7-F9AC-BECA94EBB1E6}"/>
              </a:ext>
            </a:extLst>
          </p:cNvPr>
          <p:cNvSpPr/>
          <p:nvPr/>
        </p:nvSpPr>
        <p:spPr>
          <a:xfrm>
            <a:off x="-4607965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549F93-A148-70DB-680E-93E48C112886}"/>
              </a:ext>
            </a:extLst>
          </p:cNvPr>
          <p:cNvSpPr/>
          <p:nvPr/>
        </p:nvSpPr>
        <p:spPr>
          <a:xfrm>
            <a:off x="-3776332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C6C80-5E4B-75F3-9E77-255C1EFC2BDE}"/>
              </a:ext>
            </a:extLst>
          </p:cNvPr>
          <p:cNvSpPr txBox="1"/>
          <p:nvPr/>
        </p:nvSpPr>
        <p:spPr>
          <a:xfrm>
            <a:off x="4664597" y="1420401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624AE-391E-8565-6DE7-78C8D6C52997}"/>
              </a:ext>
            </a:extLst>
          </p:cNvPr>
          <p:cNvSpPr txBox="1"/>
          <p:nvPr/>
        </p:nvSpPr>
        <p:spPr>
          <a:xfrm>
            <a:off x="-2754775" y="2454363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DB4541-B266-342E-E1DB-A127D2DAED7B}"/>
              </a:ext>
            </a:extLst>
          </p:cNvPr>
          <p:cNvGrpSpPr/>
          <p:nvPr/>
        </p:nvGrpSpPr>
        <p:grpSpPr>
          <a:xfrm>
            <a:off x="545399" y="2056118"/>
            <a:ext cx="1216579" cy="369332"/>
            <a:chOff x="545399" y="2056118"/>
            <a:chExt cx="121657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6D7D79-6596-63F7-0196-7F0769ED0CDB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66D3C8-89B0-1BF0-2EEE-47C100992E03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2E1EEEA-AEEC-BF0B-6127-21062F4DFBD6}"/>
              </a:ext>
            </a:extLst>
          </p:cNvPr>
          <p:cNvSpPr/>
          <p:nvPr/>
        </p:nvSpPr>
        <p:spPr>
          <a:xfrm>
            <a:off x="346004" y="262294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5A996-2695-1C94-B362-E79313088FA6}"/>
              </a:ext>
            </a:extLst>
          </p:cNvPr>
          <p:cNvSpPr/>
          <p:nvPr/>
        </p:nvSpPr>
        <p:spPr>
          <a:xfrm>
            <a:off x="1167805" y="2622949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5DE6C4-70CC-73AF-3C73-8C785048E63C}"/>
              </a:ext>
            </a:extLst>
          </p:cNvPr>
          <p:cNvSpPr/>
          <p:nvPr/>
        </p:nvSpPr>
        <p:spPr>
          <a:xfrm>
            <a:off x="1989606" y="2622949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635AF6-F523-6AEE-449A-F1FAB5AF4124}"/>
              </a:ext>
            </a:extLst>
          </p:cNvPr>
          <p:cNvSpPr/>
          <p:nvPr/>
        </p:nvSpPr>
        <p:spPr>
          <a:xfrm>
            <a:off x="2811407" y="262294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40E0F8-7FAC-0E1A-FF83-DCD02A3F915F}"/>
              </a:ext>
            </a:extLst>
          </p:cNvPr>
          <p:cNvSpPr/>
          <p:nvPr/>
        </p:nvSpPr>
        <p:spPr>
          <a:xfrm>
            <a:off x="3643040" y="262294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CB686F-FA74-AF64-A37F-7F53BF69BD8E}"/>
              </a:ext>
            </a:extLst>
          </p:cNvPr>
          <p:cNvGrpSpPr/>
          <p:nvPr/>
        </p:nvGrpSpPr>
        <p:grpSpPr>
          <a:xfrm>
            <a:off x="1381316" y="3429000"/>
            <a:ext cx="1216579" cy="369332"/>
            <a:chOff x="545399" y="2056118"/>
            <a:chExt cx="1216579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205F87-EF80-D776-E96C-7C1C9F982147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79BD-06B2-0079-FEAF-0E27BF685616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4A58A54-A1A8-15B8-F42C-04E64B4163D9}"/>
              </a:ext>
            </a:extLst>
          </p:cNvPr>
          <p:cNvSpPr/>
          <p:nvPr/>
        </p:nvSpPr>
        <p:spPr>
          <a:xfrm>
            <a:off x="346004" y="3900384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7FE114-1956-FCE3-622C-50A51783A0D0}"/>
              </a:ext>
            </a:extLst>
          </p:cNvPr>
          <p:cNvSpPr/>
          <p:nvPr/>
        </p:nvSpPr>
        <p:spPr>
          <a:xfrm>
            <a:off x="1167805" y="3900384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D9B4A-7782-BB3E-35DB-8AE907596A44}"/>
              </a:ext>
            </a:extLst>
          </p:cNvPr>
          <p:cNvSpPr/>
          <p:nvPr/>
        </p:nvSpPr>
        <p:spPr>
          <a:xfrm>
            <a:off x="1989606" y="3900384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06C1F-D166-1DB6-7B88-313E6A6FB148}"/>
              </a:ext>
            </a:extLst>
          </p:cNvPr>
          <p:cNvSpPr/>
          <p:nvPr/>
        </p:nvSpPr>
        <p:spPr>
          <a:xfrm>
            <a:off x="2811407" y="3900384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F0EC6-5C82-BC16-E359-167B37C8714E}"/>
              </a:ext>
            </a:extLst>
          </p:cNvPr>
          <p:cNvSpPr/>
          <p:nvPr/>
        </p:nvSpPr>
        <p:spPr>
          <a:xfrm>
            <a:off x="3643040" y="3900384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ED4FE-76FE-6468-AD14-74487C7D5370}"/>
              </a:ext>
            </a:extLst>
          </p:cNvPr>
          <p:cNvGrpSpPr/>
          <p:nvPr/>
        </p:nvGrpSpPr>
        <p:grpSpPr>
          <a:xfrm>
            <a:off x="2203117" y="4706435"/>
            <a:ext cx="1216579" cy="369332"/>
            <a:chOff x="545399" y="2056118"/>
            <a:chExt cx="1216579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A20AEA-2B7D-6F1C-289E-5E28FE19D332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98449C-A1BE-2BBB-71E7-948CBBA906CC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C7D24B8-592D-5EBB-8FD3-CA63CAE4B507}"/>
              </a:ext>
            </a:extLst>
          </p:cNvPr>
          <p:cNvSpPr/>
          <p:nvPr/>
        </p:nvSpPr>
        <p:spPr>
          <a:xfrm>
            <a:off x="346004" y="517781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3E0A44-A81E-C794-4EDB-E466B0808442}"/>
              </a:ext>
            </a:extLst>
          </p:cNvPr>
          <p:cNvSpPr/>
          <p:nvPr/>
        </p:nvSpPr>
        <p:spPr>
          <a:xfrm>
            <a:off x="1167805" y="517781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AEC81C-0118-80DF-766A-63FC40247DA6}"/>
              </a:ext>
            </a:extLst>
          </p:cNvPr>
          <p:cNvSpPr/>
          <p:nvPr/>
        </p:nvSpPr>
        <p:spPr>
          <a:xfrm>
            <a:off x="1989606" y="517781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36D7A8-5549-C526-209C-192FAFB69852}"/>
              </a:ext>
            </a:extLst>
          </p:cNvPr>
          <p:cNvSpPr/>
          <p:nvPr/>
        </p:nvSpPr>
        <p:spPr>
          <a:xfrm>
            <a:off x="2811407" y="5177819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95BB3-035B-9BD9-C071-EB3DFDAF1C45}"/>
              </a:ext>
            </a:extLst>
          </p:cNvPr>
          <p:cNvSpPr/>
          <p:nvPr/>
        </p:nvSpPr>
        <p:spPr>
          <a:xfrm>
            <a:off x="3643040" y="5177819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C6D8DF-9C04-FA4F-E1DA-B70430D1DFF9}"/>
              </a:ext>
            </a:extLst>
          </p:cNvPr>
          <p:cNvGrpSpPr/>
          <p:nvPr/>
        </p:nvGrpSpPr>
        <p:grpSpPr>
          <a:xfrm>
            <a:off x="3077709" y="5983870"/>
            <a:ext cx="1216579" cy="369332"/>
            <a:chOff x="545399" y="2056118"/>
            <a:chExt cx="1216579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FB18C5-C9A9-F053-8010-3239224D82C9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B508CA-54A6-12D9-9567-0DEE8A9E5937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4465787-7BB5-208D-1841-62FB2A524CB7}"/>
              </a:ext>
            </a:extLst>
          </p:cNvPr>
          <p:cNvSpPr txBox="1"/>
          <p:nvPr/>
        </p:nvSpPr>
        <p:spPr>
          <a:xfrm>
            <a:off x="4664596" y="2740131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F5913B-6A29-9432-5F0B-D22AB282D35B}"/>
              </a:ext>
            </a:extLst>
          </p:cNvPr>
          <p:cNvSpPr txBox="1"/>
          <p:nvPr/>
        </p:nvSpPr>
        <p:spPr>
          <a:xfrm>
            <a:off x="4664596" y="4059861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832FCD-1E8D-9A8F-B93B-0936CED774ED}"/>
              </a:ext>
            </a:extLst>
          </p:cNvPr>
          <p:cNvSpPr txBox="1"/>
          <p:nvPr/>
        </p:nvSpPr>
        <p:spPr>
          <a:xfrm>
            <a:off x="4664596" y="5379592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E1E2-06C8-AAA6-F3A1-52D51DEB082C}"/>
              </a:ext>
            </a:extLst>
          </p:cNvPr>
          <p:cNvSpPr txBox="1"/>
          <p:nvPr/>
        </p:nvSpPr>
        <p:spPr>
          <a:xfrm>
            <a:off x="8045453" y="3017001"/>
            <a:ext cx="342900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EAEF84-A3CF-0E0F-0638-54E7C8B1BEB5}"/>
              </a:ext>
            </a:extLst>
          </p:cNvPr>
          <p:cNvSpPr txBox="1"/>
          <p:nvPr/>
        </p:nvSpPr>
        <p:spPr>
          <a:xfrm>
            <a:off x="-9795679" y="222050"/>
            <a:ext cx="9795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2. </a:t>
            </a:r>
            <a:r>
              <a:rPr lang="en-US" sz="4400" b="1" dirty="0" err="1">
                <a:latin typeface="+mj-lt"/>
              </a:rPr>
              <a:t>Tính</a:t>
            </a:r>
            <a:r>
              <a:rPr lang="en-US" sz="4400" b="1" dirty="0">
                <a:latin typeface="+mj-lt"/>
              </a:rPr>
              <a:t> Gx (</a:t>
            </a:r>
            <a:r>
              <a:rPr lang="en-US" sz="4400" b="1" dirty="0" err="1">
                <a:latin typeface="+mj-lt"/>
              </a:rPr>
              <a:t>lượng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phế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liệu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thu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gom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được</a:t>
            </a:r>
            <a:r>
              <a:rPr lang="en-US" sz="4400" b="1" dirty="0">
                <a:latin typeface="+mj-lt"/>
              </a:rPr>
              <a:t>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5D6DF80-3272-358E-D8E0-49BE4121063F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11:$G$12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9341" y="1131884"/>
            <a:ext cx="6702870" cy="106403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6146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3F28508-28B2-3FA7-4210-6B2AD3A17A07}"/>
              </a:ext>
            </a:extLst>
          </p:cNvPr>
          <p:cNvSpPr txBox="1"/>
          <p:nvPr/>
        </p:nvSpPr>
        <p:spPr>
          <a:xfrm>
            <a:off x="251146" y="222050"/>
            <a:ext cx="9795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2. </a:t>
            </a:r>
            <a:r>
              <a:rPr lang="en-US" sz="4400" b="1" dirty="0" err="1">
                <a:latin typeface="+mj-lt"/>
              </a:rPr>
              <a:t>Tính</a:t>
            </a:r>
            <a:r>
              <a:rPr lang="en-US" sz="4400" b="1" dirty="0">
                <a:latin typeface="+mj-lt"/>
              </a:rPr>
              <a:t> Gx (</a:t>
            </a:r>
            <a:r>
              <a:rPr lang="en-US" sz="4400" b="1" dirty="0" err="1">
                <a:latin typeface="+mj-lt"/>
              </a:rPr>
              <a:t>lượng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phế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liệu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thu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gom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được</a:t>
            </a:r>
            <a:r>
              <a:rPr lang="en-US" sz="4400" b="1" dirty="0">
                <a:latin typeface="+mj-lt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B4C434-919F-AF2E-DFB4-0DD2F3A64F2D}"/>
              </a:ext>
            </a:extLst>
          </p:cNvPr>
          <p:cNvSpPr/>
          <p:nvPr/>
        </p:nvSpPr>
        <p:spPr>
          <a:xfrm>
            <a:off x="346004" y="1250067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67B0A7-26FA-F136-71C6-FD96DE278EE1}"/>
              </a:ext>
            </a:extLst>
          </p:cNvPr>
          <p:cNvSpPr/>
          <p:nvPr/>
        </p:nvSpPr>
        <p:spPr>
          <a:xfrm>
            <a:off x="1167805" y="1250067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CBCD09-9C3E-8DBF-ABD8-B92A768B5BF3}"/>
              </a:ext>
            </a:extLst>
          </p:cNvPr>
          <p:cNvSpPr/>
          <p:nvPr/>
        </p:nvSpPr>
        <p:spPr>
          <a:xfrm>
            <a:off x="1989606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3755B8-F3DA-2EAA-C7AE-D6DA2868D5CD}"/>
              </a:ext>
            </a:extLst>
          </p:cNvPr>
          <p:cNvSpPr/>
          <p:nvPr/>
        </p:nvSpPr>
        <p:spPr>
          <a:xfrm>
            <a:off x="2811407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727016-B349-AEBE-6FC6-6E907906BDC2}"/>
              </a:ext>
            </a:extLst>
          </p:cNvPr>
          <p:cNvSpPr/>
          <p:nvPr/>
        </p:nvSpPr>
        <p:spPr>
          <a:xfrm>
            <a:off x="3643040" y="1250067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8EA13C-8E7A-7502-C38C-7C36D85823EF}"/>
              </a:ext>
            </a:extLst>
          </p:cNvPr>
          <p:cNvSpPr/>
          <p:nvPr/>
        </p:nvSpPr>
        <p:spPr>
          <a:xfrm>
            <a:off x="-7073368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81B217-9116-ED75-C655-57DEB54B4F48}"/>
              </a:ext>
            </a:extLst>
          </p:cNvPr>
          <p:cNvSpPr/>
          <p:nvPr/>
        </p:nvSpPr>
        <p:spPr>
          <a:xfrm>
            <a:off x="-6251567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68716C-BD32-97B7-F024-2FADB343403D}"/>
              </a:ext>
            </a:extLst>
          </p:cNvPr>
          <p:cNvSpPr/>
          <p:nvPr/>
        </p:nvSpPr>
        <p:spPr>
          <a:xfrm>
            <a:off x="-5429766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9F1436-2A62-CAF7-F9AC-BECA94EBB1E6}"/>
              </a:ext>
            </a:extLst>
          </p:cNvPr>
          <p:cNvSpPr/>
          <p:nvPr/>
        </p:nvSpPr>
        <p:spPr>
          <a:xfrm>
            <a:off x="-4607965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549F93-A148-70DB-680E-93E48C112886}"/>
              </a:ext>
            </a:extLst>
          </p:cNvPr>
          <p:cNvSpPr/>
          <p:nvPr/>
        </p:nvSpPr>
        <p:spPr>
          <a:xfrm>
            <a:off x="-3776332" y="2268640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624AE-391E-8565-6DE7-78C8D6C52997}"/>
              </a:ext>
            </a:extLst>
          </p:cNvPr>
          <p:cNvSpPr txBox="1"/>
          <p:nvPr/>
        </p:nvSpPr>
        <p:spPr>
          <a:xfrm>
            <a:off x="-2754775" y="2454363"/>
            <a:ext cx="2650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DB4541-B266-342E-E1DB-A127D2DAED7B}"/>
              </a:ext>
            </a:extLst>
          </p:cNvPr>
          <p:cNvGrpSpPr/>
          <p:nvPr/>
        </p:nvGrpSpPr>
        <p:grpSpPr>
          <a:xfrm>
            <a:off x="545399" y="2056118"/>
            <a:ext cx="1216579" cy="369332"/>
            <a:chOff x="545399" y="2056118"/>
            <a:chExt cx="121657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6D7D79-6596-63F7-0196-7F0769ED0CDB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66D3C8-89B0-1BF0-2EEE-47C100992E03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2E1EEEA-AEEC-BF0B-6127-21062F4DFBD6}"/>
              </a:ext>
            </a:extLst>
          </p:cNvPr>
          <p:cNvSpPr/>
          <p:nvPr/>
        </p:nvSpPr>
        <p:spPr>
          <a:xfrm>
            <a:off x="346004" y="262294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5A996-2695-1C94-B362-E79313088FA6}"/>
              </a:ext>
            </a:extLst>
          </p:cNvPr>
          <p:cNvSpPr/>
          <p:nvPr/>
        </p:nvSpPr>
        <p:spPr>
          <a:xfrm>
            <a:off x="1167805" y="2622949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5DE6C4-70CC-73AF-3C73-8C785048E63C}"/>
              </a:ext>
            </a:extLst>
          </p:cNvPr>
          <p:cNvSpPr/>
          <p:nvPr/>
        </p:nvSpPr>
        <p:spPr>
          <a:xfrm>
            <a:off x="1989606" y="2622949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635AF6-F523-6AEE-449A-F1FAB5AF4124}"/>
              </a:ext>
            </a:extLst>
          </p:cNvPr>
          <p:cNvSpPr/>
          <p:nvPr/>
        </p:nvSpPr>
        <p:spPr>
          <a:xfrm>
            <a:off x="2811407" y="262294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40E0F8-7FAC-0E1A-FF83-DCD02A3F915F}"/>
              </a:ext>
            </a:extLst>
          </p:cNvPr>
          <p:cNvSpPr/>
          <p:nvPr/>
        </p:nvSpPr>
        <p:spPr>
          <a:xfrm>
            <a:off x="3643040" y="262294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CB686F-FA74-AF64-A37F-7F53BF69BD8E}"/>
              </a:ext>
            </a:extLst>
          </p:cNvPr>
          <p:cNvGrpSpPr/>
          <p:nvPr/>
        </p:nvGrpSpPr>
        <p:grpSpPr>
          <a:xfrm>
            <a:off x="1381316" y="3429000"/>
            <a:ext cx="1216579" cy="369332"/>
            <a:chOff x="545399" y="2056118"/>
            <a:chExt cx="1216579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205F87-EF80-D776-E96C-7C1C9F982147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79BD-06B2-0079-FEAF-0E27BF685616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4A58A54-A1A8-15B8-F42C-04E64B4163D9}"/>
              </a:ext>
            </a:extLst>
          </p:cNvPr>
          <p:cNvSpPr/>
          <p:nvPr/>
        </p:nvSpPr>
        <p:spPr>
          <a:xfrm>
            <a:off x="346004" y="3900384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7FE114-1956-FCE3-622C-50A51783A0D0}"/>
              </a:ext>
            </a:extLst>
          </p:cNvPr>
          <p:cNvSpPr/>
          <p:nvPr/>
        </p:nvSpPr>
        <p:spPr>
          <a:xfrm>
            <a:off x="1167805" y="3900384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D9B4A-7782-BB3E-35DB-8AE907596A44}"/>
              </a:ext>
            </a:extLst>
          </p:cNvPr>
          <p:cNvSpPr/>
          <p:nvPr/>
        </p:nvSpPr>
        <p:spPr>
          <a:xfrm>
            <a:off x="1989606" y="3900384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06C1F-D166-1DB6-7B88-313E6A6FB148}"/>
              </a:ext>
            </a:extLst>
          </p:cNvPr>
          <p:cNvSpPr/>
          <p:nvPr/>
        </p:nvSpPr>
        <p:spPr>
          <a:xfrm>
            <a:off x="2811407" y="3900384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F0EC6-5C82-BC16-E359-167B37C8714E}"/>
              </a:ext>
            </a:extLst>
          </p:cNvPr>
          <p:cNvSpPr/>
          <p:nvPr/>
        </p:nvSpPr>
        <p:spPr>
          <a:xfrm>
            <a:off x="3643040" y="3900384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ED4FE-76FE-6468-AD14-74487C7D5370}"/>
              </a:ext>
            </a:extLst>
          </p:cNvPr>
          <p:cNvGrpSpPr/>
          <p:nvPr/>
        </p:nvGrpSpPr>
        <p:grpSpPr>
          <a:xfrm>
            <a:off x="2203117" y="4706435"/>
            <a:ext cx="1216579" cy="369332"/>
            <a:chOff x="545399" y="2056118"/>
            <a:chExt cx="1216579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A20AEA-2B7D-6F1C-289E-5E28FE19D332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98449C-A1BE-2BBB-71E7-948CBBA906CC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C7D24B8-592D-5EBB-8FD3-CA63CAE4B507}"/>
              </a:ext>
            </a:extLst>
          </p:cNvPr>
          <p:cNvSpPr/>
          <p:nvPr/>
        </p:nvSpPr>
        <p:spPr>
          <a:xfrm>
            <a:off x="346004" y="517781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3E0A44-A81E-C794-4EDB-E466B0808442}"/>
              </a:ext>
            </a:extLst>
          </p:cNvPr>
          <p:cNvSpPr/>
          <p:nvPr/>
        </p:nvSpPr>
        <p:spPr>
          <a:xfrm>
            <a:off x="1167805" y="517781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AEC81C-0118-80DF-766A-63FC40247DA6}"/>
              </a:ext>
            </a:extLst>
          </p:cNvPr>
          <p:cNvSpPr/>
          <p:nvPr/>
        </p:nvSpPr>
        <p:spPr>
          <a:xfrm>
            <a:off x="1989606" y="5177819"/>
            <a:ext cx="740779" cy="740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36D7A8-5549-C526-209C-192FAFB69852}"/>
              </a:ext>
            </a:extLst>
          </p:cNvPr>
          <p:cNvSpPr/>
          <p:nvPr/>
        </p:nvSpPr>
        <p:spPr>
          <a:xfrm>
            <a:off x="2811407" y="5177819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95BB3-035B-9BD9-C071-EB3DFDAF1C45}"/>
              </a:ext>
            </a:extLst>
          </p:cNvPr>
          <p:cNvSpPr/>
          <p:nvPr/>
        </p:nvSpPr>
        <p:spPr>
          <a:xfrm>
            <a:off x="3643040" y="5177819"/>
            <a:ext cx="740779" cy="7407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C6D8DF-9C04-FA4F-E1DA-B70430D1DFF9}"/>
              </a:ext>
            </a:extLst>
          </p:cNvPr>
          <p:cNvGrpSpPr/>
          <p:nvPr/>
        </p:nvGrpSpPr>
        <p:grpSpPr>
          <a:xfrm>
            <a:off x="3077709" y="5983870"/>
            <a:ext cx="1216579" cy="369332"/>
            <a:chOff x="545399" y="2056118"/>
            <a:chExt cx="1216579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FB18C5-C9A9-F053-8010-3239224D82C9}"/>
                </a:ext>
              </a:extLst>
            </p:cNvPr>
            <p:cNvSpPr txBox="1"/>
            <p:nvPr/>
          </p:nvSpPr>
          <p:spPr>
            <a:xfrm>
              <a:off x="545399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B508CA-54A6-12D9-9567-0DEE8A9E5937}"/>
                </a:ext>
              </a:extLst>
            </p:cNvPr>
            <p:cNvSpPr txBox="1"/>
            <p:nvPr/>
          </p:nvSpPr>
          <p:spPr>
            <a:xfrm>
              <a:off x="1419991" y="2056118"/>
              <a:ext cx="341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1DE016A-54F0-98ED-22BC-41EA4627D03C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11:$G$12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126" y="1131884"/>
            <a:ext cx="6702870" cy="106403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B4F5A8D-831C-7528-D0BD-F89CC8A5A1E2}"/>
              </a:ext>
            </a:extLst>
          </p:cNvPr>
          <p:cNvSpPr txBox="1"/>
          <p:nvPr/>
        </p:nvSpPr>
        <p:spPr>
          <a:xfrm>
            <a:off x="5143126" y="2731625"/>
            <a:ext cx="481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Gx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 = 0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5D613A-9800-7F10-D669-BF3C336AD279}"/>
              </a:ext>
            </a:extLst>
          </p:cNvPr>
          <p:cNvSpPr txBox="1"/>
          <p:nvPr/>
        </p:nvSpPr>
        <p:spPr>
          <a:xfrm>
            <a:off x="5147578" y="3179062"/>
            <a:ext cx="172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 j </a:t>
            </a:r>
            <a:r>
              <a:rPr lang="en-US" dirty="0" err="1"/>
              <a:t>khác</a:t>
            </a:r>
            <a:r>
              <a:rPr lang="en-US" dirty="0"/>
              <a:t> 1: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68977E-19FD-F265-3494-5BD748FE5C2A}"/>
              </a:ext>
            </a:extLst>
          </p:cNvPr>
          <p:cNvSpPr txBox="1"/>
          <p:nvPr/>
        </p:nvSpPr>
        <p:spPr>
          <a:xfrm>
            <a:off x="5561235" y="3612626"/>
            <a:ext cx="418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Gx = Gx + 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j)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50B303-75A4-37B1-CD96-1AB70FB5859D}"/>
              </a:ext>
            </a:extLst>
          </p:cNvPr>
          <p:cNvSpPr txBox="1"/>
          <p:nvPr/>
        </p:nvSpPr>
        <p:spPr>
          <a:xfrm>
            <a:off x="5561234" y="4046190"/>
            <a:ext cx="525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j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EDEBB5-DA85-686B-5C24-9B6A8A3FDAC8}"/>
              </a:ext>
            </a:extLst>
          </p:cNvPr>
          <p:cNvSpPr txBox="1"/>
          <p:nvPr/>
        </p:nvSpPr>
        <p:spPr>
          <a:xfrm>
            <a:off x="5147578" y="4495920"/>
            <a:ext cx="172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 j </a:t>
            </a:r>
            <a:r>
              <a:rPr lang="en-US" dirty="0" err="1"/>
              <a:t>bằng</a:t>
            </a:r>
            <a:r>
              <a:rPr lang="en-US" dirty="0"/>
              <a:t> 1: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203DC3-B6FC-0001-90C0-97B6511FF13F}"/>
              </a:ext>
            </a:extLst>
          </p:cNvPr>
          <p:cNvSpPr txBox="1"/>
          <p:nvPr/>
        </p:nvSpPr>
        <p:spPr>
          <a:xfrm>
            <a:off x="5561233" y="4945650"/>
            <a:ext cx="181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Gx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ED0060-A83D-1C68-8904-C22BE90F01C0}"/>
              </a:ext>
            </a:extLst>
          </p:cNvPr>
          <p:cNvSpPr txBox="1"/>
          <p:nvPr/>
        </p:nvSpPr>
        <p:spPr>
          <a:xfrm>
            <a:off x="5561234" y="5379214"/>
            <a:ext cx="418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76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468</Words>
  <Application>Microsoft Office PowerPoint</Application>
  <PresentationFormat>Widescreen</PresentationFormat>
  <Paragraphs>175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Duy Vo</dc:creator>
  <cp:lastModifiedBy>Duy Vo</cp:lastModifiedBy>
  <cp:revision>9</cp:revision>
  <dcterms:created xsi:type="dcterms:W3CDTF">2024-10-15T02:21:16Z</dcterms:created>
  <dcterms:modified xsi:type="dcterms:W3CDTF">2024-10-15T03:14:09Z</dcterms:modified>
</cp:coreProperties>
</file>