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769C-E470-4B09-876F-FCB2C71BB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Wi-Fi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E112-0A9C-49CA-8A8D-03356BEF2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1909"/>
          </a:xfrm>
        </p:spPr>
        <p:txBody>
          <a:bodyPr>
            <a:normAutofit/>
          </a:bodyPr>
          <a:lstStyle/>
          <a:p>
            <a:r>
              <a:rPr lang="en-US" dirty="0"/>
              <a:t>Ryan Ly</a:t>
            </a:r>
          </a:p>
          <a:p>
            <a:r>
              <a:rPr lang="en-US" dirty="0"/>
              <a:t>Donald Taylor</a:t>
            </a:r>
          </a:p>
          <a:p>
            <a:r>
              <a:rPr lang="en-US" dirty="0"/>
              <a:t>Mohammad Aljagthmi</a:t>
            </a:r>
          </a:p>
          <a:p>
            <a:r>
              <a:rPr lang="en-US" dirty="0"/>
              <a:t>Jacob Manser</a:t>
            </a:r>
          </a:p>
        </p:txBody>
      </p:sp>
    </p:spTree>
    <p:extLst>
      <p:ext uri="{BB962C8B-B14F-4D97-AF65-F5344CB8AC3E}">
        <p14:creationId xmlns:p14="http://schemas.microsoft.com/office/powerpoint/2010/main" val="310133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9FB1-D0AE-4BAC-800F-442A41EC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7E1A-3C29-493C-8931-77F9F42D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F598-412A-4BBA-9469-D7FA6692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3C1B-B111-4982-9315-E18D4454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A0A-EE6C-47DB-AE4D-A2DEB4C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AC27-A921-4C84-A42B-9EA2232C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Design Approach</a:t>
            </a:r>
          </a:p>
          <a:p>
            <a:r>
              <a:rPr lang="en-US" dirty="0"/>
              <a:t>Approach of Test Requirements</a:t>
            </a:r>
          </a:p>
          <a:p>
            <a:r>
              <a:rPr lang="en-US" dirty="0"/>
              <a:t>Summary of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495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4DDC-AFD4-4A97-85C4-8091A5B9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3B13-CF92-416D-9899-72EB5A3F4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item tracker that connects to a mobile application that will give the user access to the tracker’s location</a:t>
            </a:r>
          </a:p>
          <a:p>
            <a:r>
              <a:rPr lang="en-US" dirty="0"/>
              <a:t>The tracker can be attached and removed by the user to whatever object the user wants to track</a:t>
            </a:r>
          </a:p>
          <a:p>
            <a:r>
              <a:rPr lang="en-US" dirty="0"/>
              <a:t>The mobile application will serve as the interface with the user</a:t>
            </a:r>
          </a:p>
        </p:txBody>
      </p:sp>
    </p:spTree>
    <p:extLst>
      <p:ext uri="{BB962C8B-B14F-4D97-AF65-F5344CB8AC3E}">
        <p14:creationId xmlns:p14="http://schemas.microsoft.com/office/powerpoint/2010/main" val="31101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EBB4-9AE7-4724-8E6D-D9E4615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FCE-5E41-4889-B5A0-127636C7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accomplish milestone goals, we split the tasks amongst the group members. This was our “divide-and-conquer” strategy </a:t>
            </a:r>
          </a:p>
          <a:p>
            <a:r>
              <a:rPr lang="en-US" dirty="0"/>
              <a:t>Ly – Hardware, wiring, physical packaging of the product</a:t>
            </a:r>
          </a:p>
          <a:p>
            <a:r>
              <a:rPr lang="en-US" dirty="0"/>
              <a:t>Taylor – </a:t>
            </a:r>
          </a:p>
          <a:p>
            <a:r>
              <a:rPr lang="en-US" dirty="0"/>
              <a:t>Aljagthmi – </a:t>
            </a:r>
          </a:p>
          <a:p>
            <a:r>
              <a:rPr lang="en-US" dirty="0"/>
              <a:t>Manser – Hardware programming of the chip</a:t>
            </a:r>
          </a:p>
        </p:txBody>
      </p:sp>
    </p:spTree>
    <p:extLst>
      <p:ext uri="{BB962C8B-B14F-4D97-AF65-F5344CB8AC3E}">
        <p14:creationId xmlns:p14="http://schemas.microsoft.com/office/powerpoint/2010/main" val="5474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BE83-90B5-4117-8A7E-282B19D9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A080-CC3A-4C9D-8680-9C3CE06C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Solder pinouts to the Adafruit Huzzah ESP8266 HUZZAH breakout chips. This was necessary for the programming of the chips using the Arduino IDE</a:t>
            </a:r>
          </a:p>
          <a:p>
            <a:r>
              <a:rPr lang="en-US" dirty="0"/>
              <a:t>Create case/package that holds all necessary parts for function. This includes the chip, battery, RFID tag, and the strap/attachment method</a:t>
            </a:r>
          </a:p>
          <a:p>
            <a:r>
              <a:rPr lang="en-US" dirty="0"/>
              <a:t>Once the programming of the chip was complete, de-solder and re-solder pinout connections of chips to fit on packaging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1E14-5ABF-4038-AFF2-372E71C0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766E-0C89-457A-8DE2-33B2CE6E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C34F-FCF5-4099-8B90-D49AAB05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Aljagthmi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FB38-0141-4119-B074-527742AB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106D-6998-44BC-BD6A-37D6EDB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Manser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3010-D79E-4888-BEA9-4A4F2674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C20B-3ADA-4389-B2FA-957ECE97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Test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ED99-4148-4DBF-9161-9805836F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44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216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Wi-Fi Tracker</vt:lpstr>
      <vt:lpstr>Overview</vt:lpstr>
      <vt:lpstr>Project Goals</vt:lpstr>
      <vt:lpstr>Design Approach</vt:lpstr>
      <vt:lpstr>Design Approach - Ly</vt:lpstr>
      <vt:lpstr>Design Approach - Taylor</vt:lpstr>
      <vt:lpstr>Design Approach - Aljagthmi</vt:lpstr>
      <vt:lpstr>Design Approach - Manser</vt:lpstr>
      <vt:lpstr>Approach to Test Requirements</vt:lpstr>
      <vt:lpstr>Summary of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Tracker</dc:title>
  <dc:creator>Ryan Lee</dc:creator>
  <cp:lastModifiedBy>Ryan Lee</cp:lastModifiedBy>
  <cp:revision>6</cp:revision>
  <dcterms:created xsi:type="dcterms:W3CDTF">2019-04-20T14:18:34Z</dcterms:created>
  <dcterms:modified xsi:type="dcterms:W3CDTF">2019-04-20T17:09:29Z</dcterms:modified>
</cp:coreProperties>
</file>