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59" r:id="rId16"/>
    <p:sldId id="272" r:id="rId17"/>
    <p:sldId id="264" r:id="rId18"/>
    <p:sldId id="269" r:id="rId19"/>
    <p:sldId id="285" r:id="rId20"/>
    <p:sldId id="276" r:id="rId21"/>
    <p:sldId id="287" r:id="rId22"/>
    <p:sldId id="288" r:id="rId23"/>
    <p:sldId id="290" r:id="rId24"/>
    <p:sldId id="291" r:id="rId25"/>
    <p:sldId id="280" r:id="rId26"/>
    <p:sldId id="292" r:id="rId27"/>
    <p:sldId id="277" r:id="rId28"/>
    <p:sldId id="293" r:id="rId29"/>
    <p:sldId id="270" r:id="rId30"/>
    <p:sldId id="261" r:id="rId31"/>
    <p:sldId id="27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fontScale="85000" lnSpcReduction="20000"/>
          </a:bodyPr>
          <a:lstStyle/>
          <a:p>
            <a:r>
              <a:rPr lang="en-US" dirty="0"/>
              <a:t>150 ft 22 Gauge Wire					$16.95</a:t>
            </a:r>
          </a:p>
          <a:p>
            <a:r>
              <a:rPr lang="en-US" dirty="0"/>
              <a:t>Elegoo Brand Solderless Breadboards (3 pcs)		$9.99</a:t>
            </a:r>
          </a:p>
          <a:p>
            <a:r>
              <a:rPr lang="en-US" dirty="0"/>
              <a:t>Weller 40-Watt Soldering Station			$38.37</a:t>
            </a:r>
          </a:p>
          <a:p>
            <a:r>
              <a:rPr lang="en-US" dirty="0"/>
              <a:t>3.7V 1100 mAh LiPo Battery Packs (3 batteries)		$26.97</a:t>
            </a:r>
          </a:p>
          <a:p>
            <a:r>
              <a:rPr lang="en-US" dirty="0"/>
              <a:t>Duck Brand 60 ft Electrical Tape (2 rolls)			$5.62</a:t>
            </a:r>
          </a:p>
          <a:p>
            <a:r>
              <a:rPr lang="en-US" dirty="0"/>
              <a:t>Duck Brand All-Purpose Duct Tape 45 Yard (1 roll)		$9.31</a:t>
            </a:r>
          </a:p>
          <a:p>
            <a:r>
              <a:rPr lang="en-US" dirty="0"/>
              <a:t>Velcro Brand Sticky Back Hook-and-Loop Fasteners 30 ft	$26.91</a:t>
            </a:r>
          </a:p>
          <a:p>
            <a:r>
              <a:rPr lang="en-US" dirty="0"/>
              <a:t>Adafruit HUZZAH ESP8266 breakout (7 count)		$69.65</a:t>
            </a:r>
          </a:p>
          <a:p>
            <a:r>
              <a:rPr lang="en-US" dirty="0"/>
              <a:t>FTDI USB Cable (2 count)				$35.90</a:t>
            </a:r>
          </a:p>
          <a:p>
            <a:r>
              <a:rPr lang="en-US" dirty="0"/>
              <a:t>Glad Cling Wrap (1 roll) 200 sq ft			$2.65</a:t>
            </a:r>
          </a:p>
          <a:p>
            <a:r>
              <a:rPr lang="en-US" dirty="0"/>
              <a:t>Total Cost						$242.32</a:t>
            </a:r>
          </a:p>
        </p:txBody>
      </p:sp>
    </p:spTree>
    <p:extLst>
      <p:ext uri="{BB962C8B-B14F-4D97-AF65-F5344CB8AC3E}">
        <p14:creationId xmlns:p14="http://schemas.microsoft.com/office/powerpoint/2010/main" val="242001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p:txBody>
          <a:bodyPr/>
          <a:lstStyle/>
          <a:p>
            <a:r>
              <a:rPr lang="en-US" dirty="0"/>
              <a:t>Timeline</a:t>
            </a:r>
          </a:p>
        </p:txBody>
      </p:sp>
      <p:pic>
        <p:nvPicPr>
          <p:cNvPr id="5" name="Content Placeholder 4">
            <a:extLst>
              <a:ext uri="{FF2B5EF4-FFF2-40B4-BE49-F238E27FC236}">
                <a16:creationId xmlns:a16="http://schemas.microsoft.com/office/drawing/2014/main" id="{164C876D-1111-4314-BD17-28EDAF0B9207}"/>
              </a:ext>
            </a:extLst>
          </p:cNvPr>
          <p:cNvPicPr>
            <a:picLocks noGrp="1" noChangeAspect="1"/>
          </p:cNvPicPr>
          <p:nvPr>
            <p:ph idx="1"/>
          </p:nvPr>
        </p:nvPicPr>
        <p:blipFill>
          <a:blip r:embed="rId2"/>
          <a:stretch>
            <a:fillRect/>
          </a:stretch>
        </p:blipFill>
        <p:spPr>
          <a:xfrm>
            <a:off x="350952" y="2445352"/>
            <a:ext cx="11589604" cy="2690171"/>
          </a:xfrm>
        </p:spPr>
      </p:pic>
    </p:spTree>
    <p:extLst>
      <p:ext uri="{BB962C8B-B14F-4D97-AF65-F5344CB8AC3E}">
        <p14:creationId xmlns:p14="http://schemas.microsoft.com/office/powerpoint/2010/main" val="61978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625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Hardware prototyping. </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62500" lnSpcReduction="20000"/>
          </a:bodyPr>
          <a:lstStyle/>
          <a:p>
            <a:r>
              <a:rPr lang="en-US" dirty="0"/>
              <a:t>- Week 5 – Week 8</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$232.10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$250,000M.[2]</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1824</TotalTime>
  <Words>2399</Words>
  <Application>Microsoft Office PowerPoint</Application>
  <PresentationFormat>Widescreen</PresentationFormat>
  <Paragraphs>404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Donald Taylor</cp:lastModifiedBy>
  <cp:revision>47</cp:revision>
  <dcterms:created xsi:type="dcterms:W3CDTF">2018-11-07T13:29:23Z</dcterms:created>
  <dcterms:modified xsi:type="dcterms:W3CDTF">2018-12-05T13:20:28Z</dcterms:modified>
</cp:coreProperties>
</file>