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63" r:id="rId7"/>
    <p:sldId id="265" r:id="rId8"/>
    <p:sldId id="271" r:id="rId9"/>
    <p:sldId id="258" r:id="rId10"/>
    <p:sldId id="259" r:id="rId11"/>
    <p:sldId id="272" r:id="rId12"/>
    <p:sldId id="264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A521-7E89-407A-9106-7CB027325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Item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E479-6E6E-469A-BC2A-E21902853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Donald Taylor</a:t>
            </a:r>
            <a:br>
              <a:rPr lang="en-US" dirty="0"/>
            </a:br>
            <a:r>
              <a:rPr lang="en-US" dirty="0"/>
              <a:t>Jacob </a:t>
            </a:r>
            <a:r>
              <a:rPr lang="en-US" dirty="0" err="1"/>
              <a:t>Manser</a:t>
            </a:r>
            <a:br>
              <a:rPr lang="en-US" dirty="0"/>
            </a:br>
            <a:r>
              <a:rPr lang="en-US" dirty="0"/>
              <a:t>Mohammad </a:t>
            </a:r>
            <a:r>
              <a:rPr lang="en-US" dirty="0" err="1"/>
              <a:t>Aljagthmi</a:t>
            </a:r>
            <a:br>
              <a:rPr lang="en-US" dirty="0"/>
            </a:br>
            <a:r>
              <a:rPr lang="en-US" dirty="0"/>
              <a:t>Ryan Ly</a:t>
            </a:r>
          </a:p>
        </p:txBody>
      </p:sp>
    </p:spTree>
    <p:extLst>
      <p:ext uri="{BB962C8B-B14F-4D97-AF65-F5344CB8AC3E}">
        <p14:creationId xmlns:p14="http://schemas.microsoft.com/office/powerpoint/2010/main" val="409931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41FC-A1DA-49C7-AF13-E01A6533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275E-80C3-4F02-9D2C-1423B03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pPr lvl="1"/>
            <a:r>
              <a:rPr lang="en-US" dirty="0"/>
              <a:t>SDK Tools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WorkManager</a:t>
            </a:r>
            <a:endParaRPr lang="en-US" dirty="0"/>
          </a:p>
          <a:p>
            <a:r>
              <a:rPr lang="en-US" dirty="0"/>
              <a:t>Arduino 1.8.7</a:t>
            </a:r>
          </a:p>
        </p:txBody>
      </p:sp>
    </p:spTree>
    <p:extLst>
      <p:ext uri="{BB962C8B-B14F-4D97-AF65-F5344CB8AC3E}">
        <p14:creationId xmlns:p14="http://schemas.microsoft.com/office/powerpoint/2010/main" val="58794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4D63-67A9-4F4D-A121-6F683850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F58F-0B30-4725-8A9A-F8A332B0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411" y="1652336"/>
            <a:ext cx="10780293" cy="50211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150 ft 22 Gauge Wire					$16.95</a:t>
            </a:r>
          </a:p>
          <a:p>
            <a:r>
              <a:rPr lang="en-US" dirty="0" err="1"/>
              <a:t>Elegoo</a:t>
            </a:r>
            <a:r>
              <a:rPr lang="en-US" dirty="0"/>
              <a:t> Brand Solderless Breadboards (3 pcs)		$9.99</a:t>
            </a:r>
          </a:p>
          <a:p>
            <a:r>
              <a:rPr lang="en-US" dirty="0"/>
              <a:t>Weller 40-Watt Soldering Station			$38.37</a:t>
            </a:r>
          </a:p>
          <a:p>
            <a:r>
              <a:rPr lang="en-US" dirty="0"/>
              <a:t>20 CR2032 3V Button Cell Batteries			$6.80</a:t>
            </a:r>
          </a:p>
          <a:p>
            <a:r>
              <a:rPr lang="en-US" dirty="0"/>
              <a:t>Duck Brand 60 ft Electrical Tape (2 rolls)			$5.62</a:t>
            </a:r>
          </a:p>
          <a:p>
            <a:r>
              <a:rPr lang="en-US" dirty="0"/>
              <a:t>Duck Brand All-Purpose Duct Tape 45 Yard (1 roll)		$9.31</a:t>
            </a:r>
          </a:p>
          <a:p>
            <a:r>
              <a:rPr lang="en-US" dirty="0"/>
              <a:t>Velcro Brand Sticky Back Hook-and-Loop Fasteners 30 ft	$26.91</a:t>
            </a:r>
          </a:p>
          <a:p>
            <a:r>
              <a:rPr lang="en-US" dirty="0"/>
              <a:t>Adafruit HUZZAH ESP8266 breakout (8 count)		$79.60</a:t>
            </a:r>
          </a:p>
          <a:p>
            <a:r>
              <a:rPr lang="en-US" dirty="0"/>
              <a:t>FTDI USB Cable (2 count)				$35.90</a:t>
            </a:r>
          </a:p>
          <a:p>
            <a:r>
              <a:rPr lang="en-US" dirty="0"/>
              <a:t>Glad Cling Wrap (1 roll) 200 </a:t>
            </a:r>
            <a:r>
              <a:rPr lang="en-US" dirty="0" err="1"/>
              <a:t>sq</a:t>
            </a:r>
            <a:r>
              <a:rPr lang="en-US" dirty="0"/>
              <a:t> ft			$2.65</a:t>
            </a:r>
          </a:p>
          <a:p>
            <a:r>
              <a:rPr lang="en-US" dirty="0"/>
              <a:t>Total Cost						</a:t>
            </a:r>
            <a:r>
              <a:rPr lang="en-US"/>
              <a:t>$232.10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1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E382-0448-411E-ADD2-55968390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how it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30D32-E301-4FD0-A394-8D9378210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8" y="1794076"/>
            <a:ext cx="6215605" cy="44454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8F35-1CDD-4C8B-BDBF-220FFAE4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289" y="1890672"/>
            <a:ext cx="4710683" cy="35417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5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0CE54-CC9E-4277-B46C-04B3212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1077-710D-4EBF-BA85-34035775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1A568D-E5F4-4D8C-9EE5-513A6EEEF1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22" y="335666"/>
            <a:ext cx="7993504" cy="59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4C3F-93C2-43C1-9724-F924D942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EABB-9146-47B4-93E7-3DBC7A0F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component is commercial and thus has been tested and approved by the IEC 61508 electronics safety standard</a:t>
            </a:r>
          </a:p>
          <a:p>
            <a:r>
              <a:rPr lang="en-US" dirty="0"/>
              <a:t>The final product will be tested by UL60335 safety standard for household appliances.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BBB-C739-47E9-9BD7-736905F7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E5FC-964F-4B97-9238-76CFC5C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958-E8E9-449D-A829-5D90DDCA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2EDF-342C-4F58-9A63-5BA8D65E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Standards</a:t>
            </a:r>
          </a:p>
          <a:p>
            <a:r>
              <a:rPr lang="en-US" dirty="0"/>
              <a:t>Hardware Components</a:t>
            </a:r>
          </a:p>
          <a:p>
            <a:r>
              <a:rPr lang="en-US" dirty="0"/>
              <a:t>Software Components</a:t>
            </a:r>
          </a:p>
          <a:p>
            <a:r>
              <a:rPr lang="en-US" dirty="0"/>
              <a:t>Shopping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A76F-A1CC-449F-8055-C2E7758F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ED39-6293-44E2-9034-D47FC126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it Works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Safety Risks</a:t>
            </a:r>
          </a:p>
          <a:p>
            <a:r>
              <a:rPr lang="en-US" dirty="0"/>
              <a:t>Security Risks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536F-7355-496B-B12C-FD6E572E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51E5-547B-4208-B0B8-E4082799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436F-19B2-44F7-8FDC-D88BD0BB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430A-4685-4F45-A8F8-6E2ABA7D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small electronic device that attaches to most household objects for easy and up-to-date location tracking within the building </a:t>
            </a:r>
          </a:p>
        </p:txBody>
      </p:sp>
    </p:spTree>
    <p:extLst>
      <p:ext uri="{BB962C8B-B14F-4D97-AF65-F5344CB8AC3E}">
        <p14:creationId xmlns:p14="http://schemas.microsoft.com/office/powerpoint/2010/main" val="191564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7B26-6829-4626-87DF-1F5D95A7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AD2F-D3DC-4004-BAF6-D5B5EE87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4D63-67A9-4F4D-A121-6F683850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F58F-0B30-4725-8A9A-F8A332B0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7699-24AD-4244-9915-E8ACE9D6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3874-AFEF-454A-9B9E-0C77A081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47D-38BC-4FE1-8930-609B7A1E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D9A4-8E70-42DE-B306-11B0578A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Adafruit HUZZAH ESP8266 breakout</a:t>
            </a:r>
          </a:p>
          <a:p>
            <a:r>
              <a:rPr lang="en-US" dirty="0"/>
              <a:t>Standard 22 gauge wires</a:t>
            </a:r>
          </a:p>
          <a:p>
            <a:r>
              <a:rPr lang="en-US" dirty="0"/>
              <a:t>3V button cell batteries</a:t>
            </a:r>
          </a:p>
          <a:p>
            <a:r>
              <a:rPr lang="en-US" dirty="0"/>
              <a:t>Electrical tape </a:t>
            </a:r>
          </a:p>
          <a:p>
            <a:r>
              <a:rPr lang="en-US" dirty="0"/>
              <a:t>Duct tape </a:t>
            </a:r>
          </a:p>
          <a:p>
            <a:r>
              <a:rPr lang="en-US" dirty="0"/>
              <a:t>Hook-and-loop fasteners (Velcro</a:t>
            </a:r>
            <a:r>
              <a:rPr lang="en-US" dirty="0">
                <a:latin typeface="+mj-lt"/>
              </a:rPr>
              <a:t>©)</a:t>
            </a:r>
          </a:p>
          <a:p>
            <a:r>
              <a:rPr lang="en-US" dirty="0"/>
              <a:t>Breadboard (used for prototyping before soldering)</a:t>
            </a:r>
          </a:p>
          <a:p>
            <a:r>
              <a:rPr lang="en-US" dirty="0"/>
              <a:t>Soldering station (used to finalize the hardwiring)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4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154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Item Tracker</vt:lpstr>
      <vt:lpstr>Agenda</vt:lpstr>
      <vt:lpstr>Agenda</vt:lpstr>
      <vt:lpstr>Introduction</vt:lpstr>
      <vt:lpstr>Description</vt:lpstr>
      <vt:lpstr>requirements</vt:lpstr>
      <vt:lpstr>constraints</vt:lpstr>
      <vt:lpstr>Standards</vt:lpstr>
      <vt:lpstr>Hardware components</vt:lpstr>
      <vt:lpstr>Software components</vt:lpstr>
      <vt:lpstr>Shopping List</vt:lpstr>
      <vt:lpstr>how it works</vt:lpstr>
      <vt:lpstr>How it works</vt:lpstr>
      <vt:lpstr>Safety Risks</vt:lpstr>
      <vt:lpstr>Security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Tracker</dc:title>
  <dc:creator>Ryan Lee</dc:creator>
  <cp:lastModifiedBy>Donald Taylor</cp:lastModifiedBy>
  <cp:revision>13</cp:revision>
  <dcterms:created xsi:type="dcterms:W3CDTF">2018-11-07T13:29:23Z</dcterms:created>
  <dcterms:modified xsi:type="dcterms:W3CDTF">2018-11-09T14:47:29Z</dcterms:modified>
</cp:coreProperties>
</file>