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73" r:id="rId6"/>
    <p:sldId id="257" r:id="rId7"/>
    <p:sldId id="278" r:id="rId8"/>
    <p:sldId id="283" r:id="rId9"/>
    <p:sldId id="284" r:id="rId10"/>
    <p:sldId id="286" r:id="rId11"/>
    <p:sldId id="258" r:id="rId12"/>
    <p:sldId id="259" r:id="rId13"/>
    <p:sldId id="272" r:id="rId14"/>
    <p:sldId id="264" r:id="rId15"/>
    <p:sldId id="269" r:id="rId16"/>
    <p:sldId id="285" r:id="rId17"/>
    <p:sldId id="276" r:id="rId18"/>
    <p:sldId id="287" r:id="rId19"/>
    <p:sldId id="288" r:id="rId20"/>
    <p:sldId id="290" r:id="rId21"/>
    <p:sldId id="291" r:id="rId22"/>
    <p:sldId id="280" r:id="rId23"/>
    <p:sldId id="292" r:id="rId24"/>
    <p:sldId id="277" r:id="rId25"/>
    <p:sldId id="293" r:id="rId26"/>
    <p:sldId id="270" r:id="rId27"/>
    <p:sldId id="261"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fontScale="85000" lnSpcReduction="20000"/>
          </a:bodyPr>
          <a:lstStyle/>
          <a:p>
            <a:r>
              <a:rPr lang="en-US" dirty="0"/>
              <a:t>150 ft 22 Gauge Wire					$16.95</a:t>
            </a:r>
          </a:p>
          <a:p>
            <a:r>
              <a:rPr lang="en-US" dirty="0"/>
              <a:t>Elegoo Brand Solderless Breadboards (3 pcs)		$9.99</a:t>
            </a:r>
          </a:p>
          <a:p>
            <a:r>
              <a:rPr lang="en-US" dirty="0"/>
              <a:t>Weller 40-Watt Soldering Station			$38.37</a:t>
            </a:r>
          </a:p>
          <a:p>
            <a:r>
              <a:rPr lang="en-US" dirty="0"/>
              <a:t>3.7V 1100 mAh LiPo Battery Packs (3 batteries)		$26.97</a:t>
            </a:r>
          </a:p>
          <a:p>
            <a:r>
              <a:rPr lang="en-US" dirty="0"/>
              <a:t>Duck Brand 60 ft Electrical Tape (2 rolls)			$5.62</a:t>
            </a:r>
          </a:p>
          <a:p>
            <a:r>
              <a:rPr lang="en-US" dirty="0"/>
              <a:t>Duck Brand All-Purpose Duct Tape 45 Yard (1 roll)		$9.31</a:t>
            </a:r>
          </a:p>
          <a:p>
            <a:r>
              <a:rPr lang="en-US" dirty="0"/>
              <a:t>Velcro Brand Sticky Back Hook-and-Loop Fasteners 30 ft	$26.91</a:t>
            </a:r>
          </a:p>
          <a:p>
            <a:r>
              <a:rPr lang="en-US" dirty="0"/>
              <a:t>Adafruit HUZZAH ESP8266 breakout (7 count)		$69.65</a:t>
            </a:r>
          </a:p>
          <a:p>
            <a:r>
              <a:rPr lang="en-US" dirty="0"/>
              <a:t>FTDI USB Cable (2 count)				$35.90</a:t>
            </a:r>
          </a:p>
          <a:p>
            <a:r>
              <a:rPr lang="en-US" dirty="0"/>
              <a:t>Glad Cling Wrap (1 roll) 200 sq ft			$2.65</a:t>
            </a:r>
          </a:p>
          <a:p>
            <a:r>
              <a:rPr lang="en-US" dirty="0"/>
              <a:t>Total Cost						$242.32</a:t>
            </a:r>
          </a:p>
        </p:txBody>
      </p:sp>
    </p:spTree>
    <p:extLst>
      <p:ext uri="{BB962C8B-B14F-4D97-AF65-F5344CB8AC3E}">
        <p14:creationId xmlns:p14="http://schemas.microsoft.com/office/powerpoint/2010/main" val="242001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p:txBody>
          <a:bodyPr/>
          <a:lstStyle/>
          <a:p>
            <a:r>
              <a:rPr lang="en-US" dirty="0"/>
              <a:t>Timeline</a:t>
            </a:r>
          </a:p>
        </p:txBody>
      </p:sp>
      <p:pic>
        <p:nvPicPr>
          <p:cNvPr id="5" name="Content Placeholder 4">
            <a:extLst>
              <a:ext uri="{FF2B5EF4-FFF2-40B4-BE49-F238E27FC236}">
                <a16:creationId xmlns:a16="http://schemas.microsoft.com/office/drawing/2014/main" id="{164C876D-1111-4314-BD17-28EDAF0B9207}"/>
              </a:ext>
            </a:extLst>
          </p:cNvPr>
          <p:cNvPicPr>
            <a:picLocks noGrp="1" noChangeAspect="1"/>
          </p:cNvPicPr>
          <p:nvPr>
            <p:ph idx="1"/>
          </p:nvPr>
        </p:nvPicPr>
        <p:blipFill>
          <a:blip r:embed="rId2"/>
          <a:stretch>
            <a:fillRect/>
          </a:stretch>
        </p:blipFill>
        <p:spPr>
          <a:xfrm>
            <a:off x="350952" y="2445352"/>
            <a:ext cx="11589604" cy="2690171"/>
          </a:xfrm>
        </p:spPr>
      </p:pic>
    </p:spTree>
    <p:extLst>
      <p:ext uri="{BB962C8B-B14F-4D97-AF65-F5344CB8AC3E}">
        <p14:creationId xmlns:p14="http://schemas.microsoft.com/office/powerpoint/2010/main" val="61978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625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Hardware prototyping. </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62500" lnSpcReduction="20000"/>
          </a:bodyPr>
          <a:lstStyle/>
          <a:p>
            <a:r>
              <a:rPr lang="en-US" dirty="0"/>
              <a:t>- Week 5 – Week 8</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consisted from three 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 Testing of back-end components (database components and DBMS systems).</a:t>
            </a:r>
          </a:p>
          <a:p>
            <a:r>
              <a:rPr lang="en-US" dirty="0"/>
              <a:t>- Testing stored procedures, views, schemas in DB, tables, indexes, key, triggers, data validations and data consistence check. </a:t>
            </a:r>
          </a:p>
          <a:p>
            <a:r>
              <a:rPr lang="en-US" dirty="0"/>
              <a:t>- The type of testing in database is functional testing type which involves checking functionality of database from user point of view. </a:t>
            </a:r>
          </a:p>
          <a:p>
            <a:r>
              <a:rPr lang="en-US" dirty="0"/>
              <a:t>- 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$232.10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fontScale="47500" lnSpcReduction="20000"/>
          </a:bodyPr>
          <a:lstStyle/>
          <a:p>
            <a:r>
              <a:rPr lang="en-US" sz="3800" dirty="0"/>
              <a:t>People tend to forget things every day when they get out of their home, such as phones, keys, wallets, etc. </a:t>
            </a:r>
          </a:p>
          <a:p>
            <a:r>
              <a:rPr lang="en-US" sz="3800" dirty="0"/>
              <a:t>The goal is to help people to remember what they have forgotten (physical objects are included). According to F. Chen et al “A smart reminding mechanism is designed to remind the user what he or she has forgotten to bring along when leaving home for work or school” [1, p1]. </a:t>
            </a:r>
          </a:p>
          <a:p>
            <a:r>
              <a:rPr lang="en-US" sz="3800" dirty="0"/>
              <a:t>These kind of reminder systems play an important role for assisted living solutions that enable people to remain independent in their home. According to F. Ghorbel et al “The main problem, especially for those who live alone, is performing the basic everyday activities e.g., taking medicines on time, joining their family” [2, p1].</a:t>
            </a:r>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954107"/>
          </a:xfrm>
          <a:prstGeom prst="rect">
            <a:avLst/>
          </a:prstGeom>
          <a:noFill/>
        </p:spPr>
        <p:txBody>
          <a:bodyPr wrap="square" rtlCol="0">
            <a:spAutoFit/>
          </a:bodyPr>
          <a:lstStyle/>
          <a:p>
            <a:endParaRPr lang="en-US" dirty="0"/>
          </a:p>
          <a:p>
            <a:r>
              <a:rPr lang="en-US" sz="1000" i="1" dirty="0"/>
              <a:t>[1] F. Chen, H. Hsu and N. Lee, “An RFID-Based Reminder System for Smart Home,” international Conference on Advanced Information Networking and Applications, 2011. </a:t>
            </a:r>
            <a:endParaRPr lang="en-US" sz="1000" dirty="0"/>
          </a:p>
          <a:p>
            <a:r>
              <a:rPr lang="en-US" sz="1000" i="1" dirty="0"/>
              <a:t>[2] F. Ghorbel, N. Ellouze, E. Metais, F. Hamdi and F. Gargouri, “MEMO_Calendring: a smart reminder for Alzheimer’s disease patients,” university of Sfax, February 2017.</a:t>
            </a:r>
            <a:endParaRPr lang="en-US" sz="1000" dirty="0"/>
          </a:p>
          <a:p>
            <a:endParaRPr lang="en-US" dirty="0"/>
          </a:p>
        </p:txBody>
      </p:sp>
    </p:spTree>
    <p:extLst>
      <p:ext uri="{BB962C8B-B14F-4D97-AF65-F5344CB8AC3E}">
        <p14:creationId xmlns:p14="http://schemas.microsoft.com/office/powerpoint/2010/main" val="12151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p:txBody>
          <a:bodyPr>
            <a:normAutofit fontScale="70000" lnSpcReduction="20000"/>
          </a:bodyPr>
          <a:lstStyle/>
          <a:p>
            <a:r>
              <a:rPr lang="en-US" dirty="0"/>
              <a:t>RFID (Radio Frequency Identification)</a:t>
            </a:r>
          </a:p>
          <a:p>
            <a:pPr lvl="1"/>
            <a:r>
              <a:rPr lang="en-US" dirty="0"/>
              <a:t>According to H. Hsu et all “When the front door is open, the RFID reader is triggered to read the nearby tags and send their ID numbers to the server. The maximum detection distance should be set at around 1 meter” [1, p4]. The RFID does not just remind people, but it also senses objects by name. When people leave home, RFID checks objects that leave in a bag or by hand to see if it is forgotten. It is a smart reminder which has an easy way to record objects that the user takes out. </a:t>
            </a:r>
          </a:p>
          <a:p>
            <a:pPr lvl="1"/>
            <a:endParaRPr lang="en-US" dirty="0"/>
          </a:p>
          <a:p>
            <a:r>
              <a:rPr lang="en-US" dirty="0"/>
              <a:t>MedRem (medication reminder)</a:t>
            </a:r>
          </a:p>
          <a:p>
            <a:pPr lvl="1"/>
            <a:r>
              <a:rPr lang="en-US" dirty="0"/>
              <a:t>an automatic tracker that can identify track tags attached to objects. This technology can track the location of objects that are forgotten. </a:t>
            </a:r>
          </a:p>
          <a:p>
            <a:pPr lvl="1"/>
            <a:r>
              <a:rPr lang="en-US" dirty="0"/>
              <a:t>It depends on history data that the reminder system analyzes to know what the user should bring along on that specific time or day. In MedRem, according to M. Mondol et all “To provide an alert, MedRem vibrates the device. Since the device is attached to the wrist, the user gets the alert while the device is worn” [2, p4].</a:t>
            </a:r>
          </a:p>
        </p:txBody>
      </p:sp>
      <p:sp>
        <p:nvSpPr>
          <p:cNvPr id="4" name="TextBox 3">
            <a:extLst>
              <a:ext uri="{FF2B5EF4-FFF2-40B4-BE49-F238E27FC236}">
                <a16:creationId xmlns:a16="http://schemas.microsoft.com/office/drawing/2014/main" id="{4C11E7DD-7996-4956-A30A-3C4A1EA97B42}"/>
              </a:ext>
            </a:extLst>
          </p:cNvPr>
          <p:cNvSpPr txBox="1"/>
          <p:nvPr/>
        </p:nvSpPr>
        <p:spPr>
          <a:xfrm>
            <a:off x="1141413" y="6145619"/>
            <a:ext cx="9905998" cy="677108"/>
          </a:xfrm>
          <a:prstGeom prst="rect">
            <a:avLst/>
          </a:prstGeom>
          <a:noFill/>
        </p:spPr>
        <p:txBody>
          <a:bodyPr wrap="square" rtlCol="0">
            <a:spAutoFit/>
          </a:bodyPr>
          <a:lstStyle/>
          <a:p>
            <a:r>
              <a:rPr lang="en-US" sz="1000" i="1" dirty="0"/>
              <a:t>[1] H. Hsu, C. Lee, J. Hung and T. Shih, “Smart Object reminders with RFID and mobile technologies,” Mobile Information System., vol.27, 2011.</a:t>
            </a:r>
            <a:endParaRPr lang="en-US" sz="1000" dirty="0"/>
          </a:p>
          <a:p>
            <a:r>
              <a:rPr lang="en-US" sz="1000" i="1" dirty="0"/>
              <a:t>[2] M.Mondol, I.Emi and J.Stankovic, “MedRem: an Interactive Medication Reminder and Tracking System on Wrist Devices,” university of Virginia, October 2016.</a:t>
            </a:r>
            <a:endParaRPr lang="en-US" sz="1000" dirty="0"/>
          </a:p>
          <a:p>
            <a:endParaRPr lang="en-US" dirty="0"/>
          </a:p>
        </p:txBody>
      </p:sp>
    </p:spTree>
    <p:extLst>
      <p:ext uri="{BB962C8B-B14F-4D97-AF65-F5344CB8AC3E}">
        <p14:creationId xmlns:p14="http://schemas.microsoft.com/office/powerpoint/2010/main" val="387941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Household tracker that can keep track of the location of household objects. </a:t>
            </a:r>
          </a:p>
          <a:p>
            <a:r>
              <a:rPr lang="en-US" dirty="0"/>
              <a:t>The tracker can be attached and removed from household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1807</TotalTime>
  <Words>2656</Words>
  <Application>Microsoft Office PowerPoint</Application>
  <PresentationFormat>Widescreen</PresentationFormat>
  <Paragraphs>400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vt:lpstr>
      <vt:lpstr>how it works</vt:lpstr>
      <vt:lpstr>How it works</vt:lpstr>
      <vt:lpstr>How it works</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Ryan Lee</cp:lastModifiedBy>
  <cp:revision>44</cp:revision>
  <dcterms:created xsi:type="dcterms:W3CDTF">2018-11-07T13:29:23Z</dcterms:created>
  <dcterms:modified xsi:type="dcterms:W3CDTF">2018-12-03T13:51:36Z</dcterms:modified>
</cp:coreProperties>
</file>