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4" r:id="rId8"/>
    <p:sldId id="269" r:id="rId9"/>
    <p:sldId id="265" r:id="rId10"/>
    <p:sldId id="267" r:id="rId11"/>
    <p:sldId id="266" r:id="rId12"/>
    <p:sldId id="270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769C-E470-4B09-876F-FCB2C71BB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Wi-Fi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E112-0A9C-49CA-8A8D-03356BEF2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1909"/>
          </a:xfrm>
        </p:spPr>
        <p:txBody>
          <a:bodyPr>
            <a:normAutofit/>
          </a:bodyPr>
          <a:lstStyle/>
          <a:p>
            <a:r>
              <a:rPr lang="en-US" dirty="0"/>
              <a:t>Ryan Ly</a:t>
            </a:r>
          </a:p>
          <a:p>
            <a:r>
              <a:rPr lang="en-US" dirty="0"/>
              <a:t>Donald Taylor</a:t>
            </a:r>
          </a:p>
          <a:p>
            <a:r>
              <a:rPr lang="en-US" dirty="0"/>
              <a:t>Mohammad Aljagthmi</a:t>
            </a:r>
          </a:p>
          <a:p>
            <a:r>
              <a:rPr lang="en-US" dirty="0"/>
              <a:t>Jacob Manser</a:t>
            </a:r>
          </a:p>
        </p:txBody>
      </p:sp>
    </p:spTree>
    <p:extLst>
      <p:ext uri="{BB962C8B-B14F-4D97-AF65-F5344CB8AC3E}">
        <p14:creationId xmlns:p14="http://schemas.microsoft.com/office/powerpoint/2010/main" val="310133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46A4-EF06-47F5-98FC-6D6AC825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Aljagthmi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F55-844A-44A4-A555-AFD06587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Development </a:t>
            </a:r>
          </a:p>
          <a:p>
            <a:r>
              <a:rPr lang="en-US" dirty="0">
                <a:solidFill>
                  <a:schemeClr val="tx1"/>
                </a:solidFill>
              </a:rPr>
              <a:t>Creation of the mobile application might take longer than anticipated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106D-6998-44BC-BD6A-37D6EDB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Manser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3010-D79E-4888-BEA9-4A4F2674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0F7A-C564-4898-A813-66AB30C4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Manser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32CA-7E48-4E4A-B9E1-39CAA848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C20B-3ADA-4389-B2FA-957ECE97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Test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ED99-4148-4DBF-9161-9805836F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4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9FB1-D0AE-4BAC-800F-442A41EC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7E1A-3C29-493C-8931-77F9F42D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F598-412A-4BBA-9469-D7FA6692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3C1B-B111-4982-9315-E18D4454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A0A-EE6C-47DB-AE4D-A2DEB4C0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AC27-A921-4C84-A42B-9EA2232C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Design Approach</a:t>
            </a:r>
          </a:p>
          <a:p>
            <a:r>
              <a:rPr lang="en-US" dirty="0"/>
              <a:t>Approach of Test Requirements</a:t>
            </a:r>
          </a:p>
          <a:p>
            <a:r>
              <a:rPr lang="en-US" dirty="0"/>
              <a:t>Summary of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495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4DDC-AFD4-4A97-85C4-8091A5B9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3B13-CF92-416D-9899-72EB5A3F4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item tracker that connects to a mobile application that will give the user access to the tracker’s location</a:t>
            </a:r>
          </a:p>
          <a:p>
            <a:r>
              <a:rPr lang="en-US" dirty="0"/>
              <a:t>The tracker can be attached and removed by the user to whatever object the user wants to track</a:t>
            </a:r>
          </a:p>
          <a:p>
            <a:r>
              <a:rPr lang="en-US" dirty="0"/>
              <a:t>The mobile application will serve as the interface with the user</a:t>
            </a:r>
          </a:p>
        </p:txBody>
      </p:sp>
    </p:spTree>
    <p:extLst>
      <p:ext uri="{BB962C8B-B14F-4D97-AF65-F5344CB8AC3E}">
        <p14:creationId xmlns:p14="http://schemas.microsoft.com/office/powerpoint/2010/main" val="311015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EBB4-9AE7-4724-8E6D-D9E4615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FCE-5E41-4889-B5A0-127636C7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accomplish milestone goals, we split the tasks amongst the group members. This was our “divide-and-conquer” strategy </a:t>
            </a:r>
          </a:p>
          <a:p>
            <a:r>
              <a:rPr lang="en-US" dirty="0"/>
              <a:t>Ly – Hardware, wiring, physical packaging of the product</a:t>
            </a:r>
          </a:p>
          <a:p>
            <a:r>
              <a:rPr lang="en-US" dirty="0"/>
              <a:t>Taylor – </a:t>
            </a:r>
          </a:p>
          <a:p>
            <a:r>
              <a:rPr lang="en-US" dirty="0"/>
              <a:t>Aljagthmi – </a:t>
            </a:r>
          </a:p>
          <a:p>
            <a:r>
              <a:rPr lang="en-US" dirty="0"/>
              <a:t>Manser – Hardware programming of the chip</a:t>
            </a:r>
          </a:p>
        </p:txBody>
      </p:sp>
    </p:spTree>
    <p:extLst>
      <p:ext uri="{BB962C8B-B14F-4D97-AF65-F5344CB8AC3E}">
        <p14:creationId xmlns:p14="http://schemas.microsoft.com/office/powerpoint/2010/main" val="5474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BE83-90B5-4117-8A7E-282B19D9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A080-CC3A-4C9D-8680-9C3CE06C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Solder pinouts to the Adafruit Huzzah ESP8266 HUZZAH breakout chips. This was necessary for the programming of the chips using the Arduino IDE</a:t>
            </a:r>
          </a:p>
          <a:p>
            <a:r>
              <a:rPr lang="en-US" dirty="0"/>
              <a:t>Create case/package that holds all necessary parts for function. This includes the chip, battery, RFID tag, and the strap/attachment method</a:t>
            </a:r>
          </a:p>
          <a:p>
            <a:r>
              <a:rPr lang="en-US" dirty="0"/>
              <a:t>Once the programming of the chip was complete, de-solder and re-solder pinout connections of chips to fit on packaging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F911-858A-4EF0-9C8A-D384AA02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8133-A624-4536-9E7E-A80EE497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dependent on parts arriving on time</a:t>
            </a:r>
          </a:p>
          <a:p>
            <a:r>
              <a:rPr lang="en-US" dirty="0"/>
              <a:t>Soldering experience was necessary for the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1E14-5ABF-4038-AFF2-372E71C0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Taylor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766E-0C89-457A-8DE2-33B2CE6E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9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00C7-B52F-471A-A404-FB7B3171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Taylor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7FEC-2DE0-4F1C-96E2-3B4F706E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3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C34F-FCF5-4099-8B90-D49AAB05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5569"/>
            <a:ext cx="8596668" cy="1320800"/>
          </a:xfrm>
        </p:spPr>
        <p:txBody>
          <a:bodyPr/>
          <a:lstStyle/>
          <a:p>
            <a:r>
              <a:rPr lang="en-US" dirty="0"/>
              <a:t>Design Approach - Aljagthmi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FB38-0141-4119-B074-527742A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104" y="1846369"/>
            <a:ext cx="7792898" cy="4110962"/>
          </a:xfrm>
        </p:spPr>
        <p:txBody>
          <a:bodyPr>
            <a:normAutofit/>
          </a:bodyPr>
          <a:lstStyle/>
          <a:p>
            <a:pPr lvl="0"/>
            <a:r>
              <a:rPr lang="en-US" sz="1400" b="1" dirty="0">
                <a:solidFill>
                  <a:schemeClr val="tx1"/>
                </a:solidFill>
              </a:rPr>
              <a:t>graphical user interface application designed to allow user to access and edit data stored in the database. Contains two subsystems:</a:t>
            </a:r>
          </a:p>
          <a:p>
            <a:pPr lvl="1">
              <a:buFont typeface="+mj-lt"/>
              <a:buAutoNum type="romanUcPeriod"/>
            </a:pPr>
            <a:r>
              <a:rPr lang="en-US" sz="1400" b="1" dirty="0">
                <a:solidFill>
                  <a:schemeClr val="tx1"/>
                </a:solidFill>
              </a:rPr>
              <a:t>Login Operations – controls the user access to the application or registration if no user data is found</a:t>
            </a:r>
          </a:p>
          <a:p>
            <a:pPr lvl="1">
              <a:buFont typeface="+mj-lt"/>
              <a:buAutoNum type="romanUcPeriod"/>
            </a:pPr>
            <a:r>
              <a:rPr lang="en-US" sz="1400" b="1" dirty="0">
                <a:solidFill>
                  <a:schemeClr val="tx1"/>
                </a:solidFill>
              </a:rPr>
              <a:t>Device Configuration – controls configuration, addition, and display of Tracker information from and to the database for the GUI </a:t>
            </a:r>
          </a:p>
          <a:p>
            <a:pPr fontAlgn="t"/>
            <a:r>
              <a:rPr lang="en-US" sz="1400" b="1" dirty="0">
                <a:solidFill>
                  <a:schemeClr val="tx1"/>
                </a:solidFill>
              </a:rPr>
              <a:t>Log in page is displayed to user with username and password fields are displayed on the page</a:t>
            </a:r>
            <a:endParaRPr lang="en-US" sz="1400" dirty="0">
              <a:solidFill>
                <a:schemeClr val="tx1"/>
              </a:solidFill>
            </a:endParaRPr>
          </a:p>
          <a:p>
            <a:pPr fontAlgn="t"/>
            <a:r>
              <a:rPr lang="en-US" sz="1400" b="1" dirty="0">
                <a:solidFill>
                  <a:schemeClr val="tx1"/>
                </a:solidFill>
              </a:rPr>
              <a:t>Username field should be editable and accept the username</a:t>
            </a:r>
            <a:endParaRPr lang="en-US" sz="1400" dirty="0">
              <a:solidFill>
                <a:schemeClr val="tx1"/>
              </a:solidFill>
            </a:endParaRPr>
          </a:p>
          <a:p>
            <a:pPr fontAlgn="t"/>
            <a:r>
              <a:rPr lang="en-US" sz="1400" b="1" dirty="0">
                <a:solidFill>
                  <a:schemeClr val="tx1"/>
                </a:solidFill>
              </a:rPr>
              <a:t>Password field should be editable and accept the password and display as stars or dots </a:t>
            </a:r>
            <a:endParaRPr lang="en-US" sz="1400" dirty="0">
              <a:solidFill>
                <a:schemeClr val="tx1"/>
              </a:solidFill>
            </a:endParaRPr>
          </a:p>
          <a:p>
            <a:pPr fontAlgn="t"/>
            <a:r>
              <a:rPr lang="en-US" sz="1400" b="1" dirty="0">
                <a:solidFill>
                  <a:schemeClr val="tx1"/>
                </a:solidFill>
              </a:rPr>
              <a:t>User should log in into application and navigate to Home page</a:t>
            </a:r>
            <a:endParaRPr lang="en-US" sz="1400" dirty="0">
              <a:solidFill>
                <a:schemeClr val="tx1"/>
              </a:solidFill>
            </a:endParaRPr>
          </a:p>
          <a:p>
            <a:pPr lvl="1">
              <a:buFont typeface="+mj-lt"/>
              <a:buAutoNum type="romanUcPeriod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EF48E-EC59-4C3A-98CE-2DC30574EF4A}"/>
              </a:ext>
            </a:extLst>
          </p:cNvPr>
          <p:cNvSpPr/>
          <p:nvPr/>
        </p:nvSpPr>
        <p:spPr>
          <a:xfrm>
            <a:off x="1481104" y="1477037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GUI Development</a:t>
            </a:r>
          </a:p>
        </p:txBody>
      </p:sp>
    </p:spTree>
    <p:extLst>
      <p:ext uri="{BB962C8B-B14F-4D97-AF65-F5344CB8AC3E}">
        <p14:creationId xmlns:p14="http://schemas.microsoft.com/office/powerpoint/2010/main" val="3344463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372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Wi-Fi Tracker</vt:lpstr>
      <vt:lpstr>Overview</vt:lpstr>
      <vt:lpstr>Project Goals</vt:lpstr>
      <vt:lpstr>Design Approach</vt:lpstr>
      <vt:lpstr>Design Approach - Ly</vt:lpstr>
      <vt:lpstr>Design Risks - Ly</vt:lpstr>
      <vt:lpstr>Design Approach - Taylor</vt:lpstr>
      <vt:lpstr>Design Risks - Taylor</vt:lpstr>
      <vt:lpstr>Design Approach - Aljagthmi</vt:lpstr>
      <vt:lpstr>Design Risks - Aljagthmi</vt:lpstr>
      <vt:lpstr>Design Approach - Manser</vt:lpstr>
      <vt:lpstr>Design Risks - Manser</vt:lpstr>
      <vt:lpstr>Approach to Test Requirements</vt:lpstr>
      <vt:lpstr>Summary of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Tracker</dc:title>
  <dc:creator>Ryan Lee</dc:creator>
  <cp:lastModifiedBy>Ryan Lee</cp:lastModifiedBy>
  <cp:revision>7</cp:revision>
  <dcterms:created xsi:type="dcterms:W3CDTF">2019-04-20T14:18:34Z</dcterms:created>
  <dcterms:modified xsi:type="dcterms:W3CDTF">2019-04-20T17:25:16Z</dcterms:modified>
</cp:coreProperties>
</file>