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7" r:id="rId11"/>
    <p:sldId id="266" r:id="rId12"/>
    <p:sldId id="270" r:id="rId13"/>
    <p:sldId id="260" r:id="rId14"/>
    <p:sldId id="261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69C-E470-4B09-876F-FCB2C71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112-0A9C-49CA-8A8D-03356BEF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1909"/>
          </a:xfrm>
        </p:spPr>
        <p:txBody>
          <a:bodyPr>
            <a:normAutofit/>
          </a:bodyPr>
          <a:lstStyle/>
          <a:p>
            <a:r>
              <a:rPr lang="en-US" dirty="0"/>
              <a:t>Ryan Ly</a:t>
            </a:r>
          </a:p>
          <a:p>
            <a:r>
              <a:rPr lang="en-US" dirty="0"/>
              <a:t>Donald Taylor</a:t>
            </a:r>
          </a:p>
          <a:p>
            <a:r>
              <a:rPr lang="en-US" dirty="0"/>
              <a:t>Mohammad Aljagthmi</a:t>
            </a:r>
          </a:p>
          <a:p>
            <a:r>
              <a:rPr lang="en-US" dirty="0"/>
              <a:t>Jacob Manser</a:t>
            </a:r>
          </a:p>
        </p:txBody>
      </p:sp>
    </p:spTree>
    <p:extLst>
      <p:ext uri="{BB962C8B-B14F-4D97-AF65-F5344CB8AC3E}">
        <p14:creationId xmlns:p14="http://schemas.microsoft.com/office/powerpoint/2010/main" val="31013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46A4-EF06-47F5-98FC-6D6AC82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F55-844A-44A4-A555-AFD06587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Development </a:t>
            </a:r>
          </a:p>
          <a:p>
            <a:r>
              <a:rPr lang="en-US" dirty="0">
                <a:solidFill>
                  <a:schemeClr val="tx1"/>
                </a:solidFill>
              </a:rPr>
              <a:t>Creation of the mobile application might take longer than anticipated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06D-6998-44BC-BD6A-37D6EDB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3010-D79E-4888-BEA9-4A4F2674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down the GPIO0 and Reset Button for around five seconds to set the Adafruit Huzzah to programmable mode</a:t>
            </a:r>
          </a:p>
          <a:p>
            <a:r>
              <a:rPr lang="en-US" dirty="0"/>
              <a:t>Start Arduino IDE and open up the Preference window to add the URL </a:t>
            </a:r>
            <a:r>
              <a:rPr lang="en-US" dirty="0">
                <a:hlinkClick r:id="rId2"/>
              </a:rPr>
              <a:t>http://arduino.esp8266.com/stable/package_esp8266com_index.json</a:t>
            </a:r>
            <a:r>
              <a:rPr lang="en-US" dirty="0"/>
              <a:t> in the </a:t>
            </a:r>
            <a:r>
              <a:rPr lang="en-US" i="1" dirty="0"/>
              <a:t>Additional Board Manager </a:t>
            </a:r>
            <a:r>
              <a:rPr lang="en-US" dirty="0"/>
              <a:t>section in order to select the correct board manager (Adafruit HUZZAH 8266)</a:t>
            </a:r>
          </a:p>
          <a:p>
            <a:r>
              <a:rPr lang="en-US" dirty="0"/>
              <a:t>Program to see if it was possible to make the LED light blink</a:t>
            </a:r>
          </a:p>
          <a:p>
            <a:r>
              <a:rPr lang="en-US" dirty="0"/>
              <a:t>Program to see if the chip was able to establish a Wi-Fi connection with the local Internet</a:t>
            </a:r>
          </a:p>
        </p:txBody>
      </p:sp>
    </p:spTree>
    <p:extLst>
      <p:ext uri="{BB962C8B-B14F-4D97-AF65-F5344CB8AC3E}">
        <p14:creationId xmlns:p14="http://schemas.microsoft.com/office/powerpoint/2010/main" val="35627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0F7A-C564-4898-A813-66AB30C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32CA-7E48-4E4A-B9E1-39CAA848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cross-platforming to ensure compatibility on all devices.</a:t>
            </a:r>
          </a:p>
          <a:p>
            <a:r>
              <a:rPr lang="en-US" dirty="0"/>
              <a:t>Had to experiment with many Applications to ensure </a:t>
            </a:r>
          </a:p>
          <a:p>
            <a:r>
              <a:rPr lang="en-US" dirty="0"/>
              <a:t>Application during testing would often bug out, would have to reset the device and application to start programming again.</a:t>
            </a:r>
          </a:p>
          <a:p>
            <a:r>
              <a:rPr lang="en-US" dirty="0"/>
              <a:t>Lack of experience with the software increased the time of completing </a:t>
            </a:r>
            <a:r>
              <a:rPr lang="en-US"/>
              <a:t>many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20B-3ADA-4389-B2FA-957ECE9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ED99-4148-4DBF-9161-9805836F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spreadsheet was made detailing the requirements and the steps it takes to fulfill them</a:t>
            </a:r>
          </a:p>
          <a:p>
            <a:r>
              <a:rPr lang="en-US" dirty="0"/>
              <a:t>The spreadsheet detailed a complete user experience navigating through the various features of the app and the tracker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4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FB1-D0AE-4BAC-800F-442A41EC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E1A-3C29-493C-8931-77F9F42D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5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1713-6B70-4D3B-89ED-A201D4A2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6DB5-24D8-4F40-BDB3-75B7C6D2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needed to be deeper. Some things were either overlooked or we did not know we needed them.</a:t>
            </a:r>
          </a:p>
          <a:p>
            <a:r>
              <a:rPr lang="en-US" dirty="0"/>
              <a:t>Communication is important. Very important. It hurts how important.</a:t>
            </a:r>
          </a:p>
          <a:p>
            <a:r>
              <a:rPr lang="en-US" dirty="0"/>
              <a:t>Had functional design flow, but needed more visual design flow</a:t>
            </a:r>
          </a:p>
          <a:p>
            <a:r>
              <a:rPr lang="en-US" dirty="0"/>
              <a:t>Needed more/better validation steps for completing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04D9-F828-45FF-9F86-3AF3ACD9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Should Have 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8A0-F932-40A0-A4BC-BFF7AC5D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divided milestones into more concrete tasks</a:t>
            </a:r>
          </a:p>
          <a:p>
            <a:r>
              <a:rPr lang="en-US" dirty="0"/>
              <a:t>Should have done application design as a group at the beginning</a:t>
            </a:r>
          </a:p>
          <a:p>
            <a:r>
              <a:rPr lang="en-US" dirty="0"/>
              <a:t>Should have used online tools such as GitHub and Slack more often and more consistently</a:t>
            </a:r>
          </a:p>
          <a:p>
            <a:r>
              <a:rPr lang="en-US" dirty="0"/>
              <a:t>Should have bugged each other to get tasked done</a:t>
            </a:r>
          </a:p>
          <a:p>
            <a:r>
              <a:rPr lang="en-US" dirty="0"/>
              <a:t>A strike did not help</a:t>
            </a:r>
          </a:p>
          <a:p>
            <a:r>
              <a:rPr lang="en-US" dirty="0"/>
              <a:t>Should have began and consistently worked on chip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1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598-412A-4BBA-9469-D7FA669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C1B-B111-4982-9315-E18D4454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had a chance to work</a:t>
            </a:r>
          </a:p>
          <a:p>
            <a:r>
              <a:rPr lang="en-US" dirty="0"/>
              <a:t>Setbacks include </a:t>
            </a:r>
          </a:p>
          <a:p>
            <a:pPr lvl="1"/>
            <a:r>
              <a:rPr lang="en-US" dirty="0"/>
              <a:t>Unexpected complexities</a:t>
            </a:r>
          </a:p>
          <a:p>
            <a:pPr lvl="1"/>
            <a:r>
              <a:rPr lang="en-US" dirty="0"/>
              <a:t>Lack of use of online tools</a:t>
            </a:r>
          </a:p>
          <a:p>
            <a:pPr lvl="1"/>
            <a:r>
              <a:rPr lang="en-US" dirty="0"/>
              <a:t>Lack of communication</a:t>
            </a:r>
          </a:p>
          <a:p>
            <a:pPr lvl="1"/>
            <a:r>
              <a:rPr lang="en-US" dirty="0"/>
              <a:t>Lack of concrete design</a:t>
            </a:r>
          </a:p>
          <a:p>
            <a:pPr lvl="1"/>
            <a:r>
              <a:rPr lang="en-US" dirty="0"/>
              <a:t>Parts not coming in at optimal time</a:t>
            </a:r>
          </a:p>
          <a:p>
            <a:pPr lvl="1"/>
            <a:r>
              <a:rPr lang="en-US" dirty="0"/>
              <a:t>Lack of solid process to meet milestones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A0A-EE6C-47DB-AE4D-A2DEB4C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AC27-A921-4C84-A42B-9EA2232C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Design Approach</a:t>
            </a:r>
          </a:p>
          <a:p>
            <a:r>
              <a:rPr lang="en-US" dirty="0"/>
              <a:t>Approach of Test Requirements</a:t>
            </a:r>
          </a:p>
          <a:p>
            <a:r>
              <a:rPr lang="en-US" dirty="0"/>
              <a:t>Summary of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49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DDC-AFD4-4A97-85C4-8091A5B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B13-CF92-416D-9899-72EB5A3F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item tracker that connects to a mobile application that will give the user access to the tracker’s location</a:t>
            </a:r>
          </a:p>
          <a:p>
            <a:r>
              <a:rPr lang="en-US" dirty="0"/>
              <a:t>The tracker can be attached and removed by the user to whatever object the user wants to track</a:t>
            </a:r>
          </a:p>
          <a:p>
            <a:r>
              <a:rPr lang="en-US" dirty="0"/>
              <a:t>The mobile application will serve as the interface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1101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EBB4-9AE7-4724-8E6D-D9E4615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FCE-5E41-4889-B5A0-127636C7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milestone goals, we split the tasks amongst the group members. This was our “divide-and-conquer” strategy </a:t>
            </a:r>
          </a:p>
          <a:p>
            <a:r>
              <a:rPr lang="en-US" dirty="0"/>
              <a:t>Ly – Hardware, wiring, physical packaging of the product</a:t>
            </a:r>
          </a:p>
          <a:p>
            <a:r>
              <a:rPr lang="en-US" dirty="0"/>
              <a:t>Taylor – Database and communication between app and chip</a:t>
            </a:r>
          </a:p>
          <a:p>
            <a:r>
              <a:rPr lang="en-US" dirty="0"/>
              <a:t>Aljagthmi – GUI and App development</a:t>
            </a:r>
          </a:p>
          <a:p>
            <a:r>
              <a:rPr lang="en-US" dirty="0"/>
              <a:t>Manser – Hardware programming of the chip</a:t>
            </a:r>
          </a:p>
        </p:txBody>
      </p:sp>
    </p:spTree>
    <p:extLst>
      <p:ext uri="{BB962C8B-B14F-4D97-AF65-F5344CB8AC3E}">
        <p14:creationId xmlns:p14="http://schemas.microsoft.com/office/powerpoint/2010/main" val="547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BE83-90B5-4117-8A7E-282B19D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080-CC3A-4C9D-8680-9C3CE06C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Solder pinouts to the Adafruit Huzzah ESP8266 HUZZAH breakout chips. This was necessary for the programming of the chips using the Arduino IDE</a:t>
            </a:r>
          </a:p>
          <a:p>
            <a:r>
              <a:rPr lang="en-US" dirty="0"/>
              <a:t>Create case/package that holds all necessary parts for function. This includes the chip, battery, RFID tag, and the strap/attachment method</a:t>
            </a:r>
          </a:p>
          <a:p>
            <a:r>
              <a:rPr lang="en-US" dirty="0"/>
              <a:t>Once the programming of the chip was complete, de-solder and re-solder pinout connections of chips to fit on packaging</a:t>
            </a:r>
          </a:p>
          <a:p>
            <a:r>
              <a:rPr lang="en-US" dirty="0"/>
              <a:t>(Unexpected) Program chip to connect to a TCP server</a:t>
            </a:r>
          </a:p>
        </p:txBody>
      </p:sp>
    </p:spTree>
    <p:extLst>
      <p:ext uri="{BB962C8B-B14F-4D97-AF65-F5344CB8AC3E}">
        <p14:creationId xmlns:p14="http://schemas.microsoft.com/office/powerpoint/2010/main" val="26372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F911-858A-4EF0-9C8A-D384AA0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8133-A624-4536-9E7E-A80EE497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dependent on parts arriving on time</a:t>
            </a:r>
          </a:p>
          <a:p>
            <a:r>
              <a:rPr lang="en-US" dirty="0"/>
              <a:t>Soldering experience was necessary for the tasks (had prior experience already)</a:t>
            </a:r>
          </a:p>
          <a:p>
            <a:r>
              <a:rPr lang="en-US" dirty="0"/>
              <a:t>Lack of communication with Manser. Ly programmed ESP8266 to establish TCP socket connection with server that Taylor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E14-5ABF-4038-AFF2-372E71C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66E-0C89-457A-8DE2-33B2CE6E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and integrating the Firebase database</a:t>
            </a:r>
          </a:p>
          <a:p>
            <a:r>
              <a:rPr lang="en-US" dirty="0"/>
              <a:t>Developing and integrating background services between server and chip</a:t>
            </a:r>
          </a:p>
          <a:p>
            <a:r>
              <a:rPr lang="en-US" dirty="0"/>
              <a:t>(Unexpected) Designing app layout</a:t>
            </a:r>
          </a:p>
          <a:p>
            <a:r>
              <a:rPr lang="en-US" dirty="0"/>
              <a:t>(Unexpected) Setting up TCP server</a:t>
            </a:r>
          </a:p>
          <a:p>
            <a:r>
              <a:rPr lang="en-US" dirty="0"/>
              <a:t>(Unexpected) Helped Ly with programming chip to communicate with TCP server</a:t>
            </a:r>
          </a:p>
        </p:txBody>
      </p:sp>
    </p:spTree>
    <p:extLst>
      <p:ext uri="{BB962C8B-B14F-4D97-AF65-F5344CB8AC3E}">
        <p14:creationId xmlns:p14="http://schemas.microsoft.com/office/powerpoint/2010/main" val="29196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0C7-B52F-471A-A404-FB7B3171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7FEC-2DE0-4F1C-96E2-3B4F706E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OREO kills long running background services</a:t>
            </a:r>
          </a:p>
          <a:p>
            <a:r>
              <a:rPr lang="en-US" dirty="0"/>
              <a:t>(Requirement creep) Project and </a:t>
            </a:r>
            <a:r>
              <a:rPr lang="en-US" dirty="0" err="1"/>
              <a:t>Redpin</a:t>
            </a:r>
            <a:r>
              <a:rPr lang="en-US" dirty="0"/>
              <a:t> required a server for constant communication</a:t>
            </a:r>
          </a:p>
          <a:p>
            <a:r>
              <a:rPr lang="en-US" dirty="0"/>
              <a:t>Integration reliant on having a fully developed application and programmed chip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34F-FCF5-4099-8B90-D49AAB05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569"/>
            <a:ext cx="8596668" cy="1320800"/>
          </a:xfrm>
        </p:spPr>
        <p:txBody>
          <a:bodyPr/>
          <a:lstStyle/>
          <a:p>
            <a:r>
              <a:rPr lang="en-US" dirty="0"/>
              <a:t>Design Approach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B38-0141-4119-B074-527742A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104" y="1846369"/>
            <a:ext cx="7792898" cy="4110962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Graphical user interface application designed to allow user to access and edit data stored in the database. Contains two subsystems:</a:t>
            </a:r>
          </a:p>
          <a:p>
            <a:pPr lvl="1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Login Operations – controls the user access to the application or registration if no user data is found</a:t>
            </a:r>
          </a:p>
          <a:p>
            <a:pPr lvl="1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Device Configuration – controls configuration, addition, and display of Tracker information from and to the database for the GUI 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Log in page is displayed to user with username and password fields are displayed on the page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Username field should be editable and accept the username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Password field should be editable and accept the password and display as stars or dots 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User should log in into application and navigate to Home page</a:t>
            </a:r>
          </a:p>
          <a:p>
            <a:pPr lvl="1"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EF48E-EC59-4C3A-98CE-2DC30574EF4A}"/>
              </a:ext>
            </a:extLst>
          </p:cNvPr>
          <p:cNvSpPr/>
          <p:nvPr/>
        </p:nvSpPr>
        <p:spPr>
          <a:xfrm>
            <a:off x="1481104" y="1477037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GUI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4463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830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Wi-Fi Tracker</vt:lpstr>
      <vt:lpstr>Overview</vt:lpstr>
      <vt:lpstr>Project Goals</vt:lpstr>
      <vt:lpstr>Design Approach</vt:lpstr>
      <vt:lpstr>Design Approach - Ly</vt:lpstr>
      <vt:lpstr>Design Risks - Ly</vt:lpstr>
      <vt:lpstr>Design Approach - Taylor</vt:lpstr>
      <vt:lpstr>Design Risks - Taylor</vt:lpstr>
      <vt:lpstr>Design Approach - Aljagthmi</vt:lpstr>
      <vt:lpstr>Design Risks - Aljagthmi</vt:lpstr>
      <vt:lpstr>Design Approach - Manser</vt:lpstr>
      <vt:lpstr>Design Risks - Manser</vt:lpstr>
      <vt:lpstr>Approach to Test Requirements</vt:lpstr>
      <vt:lpstr>Summary of Results</vt:lpstr>
      <vt:lpstr>Lessons Learned</vt:lpstr>
      <vt:lpstr>What We Should Have Done Differently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Tracker</dc:title>
  <dc:creator>Ryan Lee</dc:creator>
  <cp:lastModifiedBy>Donald Taylor</cp:lastModifiedBy>
  <cp:revision>19</cp:revision>
  <dcterms:created xsi:type="dcterms:W3CDTF">2019-04-20T14:18:34Z</dcterms:created>
  <dcterms:modified xsi:type="dcterms:W3CDTF">2019-04-28T17:29:28Z</dcterms:modified>
</cp:coreProperties>
</file>