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A521-7E89-407A-9106-7CB027325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Item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E479-6E6E-469A-BC2A-E21902853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Donald Taylor</a:t>
            </a:r>
            <a:br>
              <a:rPr lang="en-US" dirty="0"/>
            </a:br>
            <a:r>
              <a:rPr lang="en-US" dirty="0"/>
              <a:t>Jacob </a:t>
            </a:r>
            <a:r>
              <a:rPr lang="en-US" dirty="0" err="1"/>
              <a:t>Manser</a:t>
            </a:r>
            <a:br>
              <a:rPr lang="en-US" dirty="0"/>
            </a:br>
            <a:r>
              <a:rPr lang="en-US" dirty="0"/>
              <a:t>Mohammad </a:t>
            </a:r>
            <a:r>
              <a:rPr lang="en-US" dirty="0" err="1"/>
              <a:t>Aljagthmi</a:t>
            </a:r>
            <a:br>
              <a:rPr lang="en-US" dirty="0"/>
            </a:br>
            <a:r>
              <a:rPr lang="en-US" dirty="0"/>
              <a:t>Ryan Ly</a:t>
            </a:r>
          </a:p>
        </p:txBody>
      </p:sp>
    </p:spTree>
    <p:extLst>
      <p:ext uri="{BB962C8B-B14F-4D97-AF65-F5344CB8AC3E}">
        <p14:creationId xmlns:p14="http://schemas.microsoft.com/office/powerpoint/2010/main" val="40993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436F-19B2-44F7-8FDC-D88BD0BB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Item tracker?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430A-4685-4F45-A8F8-6E2ABA7D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small electronic device that attaches to most household objects for easy and up-to-date location tracking within the building </a:t>
            </a:r>
          </a:p>
        </p:txBody>
      </p:sp>
    </p:spTree>
    <p:extLst>
      <p:ext uri="{BB962C8B-B14F-4D97-AF65-F5344CB8AC3E}">
        <p14:creationId xmlns:p14="http://schemas.microsoft.com/office/powerpoint/2010/main" val="191564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47D-38BC-4FE1-8930-609B7A1E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Hardware Components are we going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D9A4-8E70-42DE-B306-11B0578A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Adafruit HUZZAH ESP8266 breakout</a:t>
            </a:r>
          </a:p>
          <a:p>
            <a:r>
              <a:rPr lang="en-US" dirty="0"/>
              <a:t>Standard 22 gauge wires</a:t>
            </a:r>
          </a:p>
          <a:p>
            <a:r>
              <a:rPr lang="en-US" dirty="0"/>
              <a:t>3V button cell batteries</a:t>
            </a:r>
          </a:p>
          <a:p>
            <a:r>
              <a:rPr lang="en-US" dirty="0"/>
              <a:t>Electrical tape </a:t>
            </a:r>
          </a:p>
          <a:p>
            <a:r>
              <a:rPr lang="en-US" dirty="0"/>
              <a:t>Duct tape </a:t>
            </a:r>
          </a:p>
          <a:p>
            <a:r>
              <a:rPr lang="en-US" dirty="0"/>
              <a:t>Hook-and-loop fasteners (Velcro</a:t>
            </a:r>
            <a:r>
              <a:rPr lang="en-US" dirty="0">
                <a:latin typeface="+mj-lt"/>
              </a:rPr>
              <a:t>©)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4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41FC-A1DA-49C7-AF13-E01A6533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Software components are we going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275E-80C3-4F02-9D2C-1423B03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E382-0448-411E-ADD2-55968390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Device and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8F35-1CDD-4C8B-BDBF-220FFAE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16FE-78D9-4A2F-B766-647F07C2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Equipment do we Additionally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2C49-BAE0-470C-98D1-2B627955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Breadboard (used for prototyping before soldering)</a:t>
            </a:r>
          </a:p>
          <a:p>
            <a:r>
              <a:rPr lang="en-US" dirty="0"/>
              <a:t>Soldering station (used to finalize the hardwiring)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5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BBB-C739-47E9-9BD7-736905F7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Safety Risks?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E5FC-964F-4B97-9238-76CFC5C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component is commercial and thus has been tested and approved by the IEC 61508 electronics safety standard</a:t>
            </a:r>
          </a:p>
          <a:p>
            <a:r>
              <a:rPr lang="en-US" dirty="0"/>
              <a:t>The final product will be tested by UL60335 safety standard for household appliances.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7B26-6829-4626-87DF-1F5D95A7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Device’s requirements, Constraints, and Standard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AD2F-D3DC-4004-BAF6-D5B5EE87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4D63-67A9-4F4D-A121-6F683850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F58F-0B30-4725-8A9A-F8A332B0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1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146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Item Tracker</vt:lpstr>
      <vt:lpstr>What is the Item tracker?</vt:lpstr>
      <vt:lpstr>What Hardware Components are we going to use?</vt:lpstr>
      <vt:lpstr>What Software components are we going to use?</vt:lpstr>
      <vt:lpstr>The Device and how it works</vt:lpstr>
      <vt:lpstr>What Equipment do we Additionally Need?</vt:lpstr>
      <vt:lpstr>Security and Safety Risks?</vt:lpstr>
      <vt:lpstr>The Device’s requirements, Constraints, and Standard Regulations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Tracker</dc:title>
  <dc:creator>Ryan Lee</dc:creator>
  <cp:lastModifiedBy>Ryan Lee</cp:lastModifiedBy>
  <cp:revision>5</cp:revision>
  <dcterms:created xsi:type="dcterms:W3CDTF">2018-11-07T13:29:23Z</dcterms:created>
  <dcterms:modified xsi:type="dcterms:W3CDTF">2018-11-07T14:08:05Z</dcterms:modified>
</cp:coreProperties>
</file>