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8AFA8-2172-4F21-BD3A-00A6AB7BB8E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6D61B-7539-47B7-8238-CAFF99C8ED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61E7C35-F58B-47BD-97F8-7DFB7371D5C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101F198D-4DFF-4715-B6BB-24ECB5BEA146}" type="slidenum">
              <a:rPr lang="en-US" altLang="en-US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270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8938" cy="4191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532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885825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1754188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211388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2668588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125788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Times New Roman" panose="02020603050405020304" pitchFamily="18" charset="0"/>
              <a:buNone/>
            </a:pPr>
            <a:fld id="{48B1EC5A-1CFF-4812-B37B-849A080AFB85}" type="slidenum"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SzTx/>
                <a:buFont typeface="Times New Roman" panose="02020603050405020304" pitchFamily="18" charset="0"/>
                <a:buNone/>
              </a:pPr>
              <a:t>1</a:t>
            </a:fld>
            <a:endParaRPr lang="en-US" altLang="en-US" sz="1200" smtClean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533400" y="106363"/>
            <a:ext cx="8229600" cy="715962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>
            <a:defPPr>
              <a:defRPr lang="en-GB"/>
            </a:defPPr>
            <a:lvl1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40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Structure of </a:t>
            </a:r>
            <a:r>
              <a:rPr lang="en-US" dirty="0" err="1" smtClean="0">
                <a:latin typeface="Arial" charset="0"/>
                <a:cs typeface="Arial" charset="0"/>
              </a:rPr>
              <a:t>Lex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programs</a:t>
            </a:r>
          </a:p>
        </p:txBody>
      </p:sp>
      <p:pic>
        <p:nvPicPr>
          <p:cNvPr id="71684" name="Picture 1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463" y="914400"/>
            <a:ext cx="8161337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vijay</dc:creator>
  <cp:lastModifiedBy>vijayakumar</cp:lastModifiedBy>
  <cp:revision>1</cp:revision>
  <dcterms:created xsi:type="dcterms:W3CDTF">2006-08-16T00:00:00Z</dcterms:created>
  <dcterms:modified xsi:type="dcterms:W3CDTF">2019-01-27T10:48:08Z</dcterms:modified>
</cp:coreProperties>
</file>