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90" r:id="rId1"/>
  </p:sldMasterIdLst>
  <p:notesMasterIdLst>
    <p:notesMasterId r:id="rId6"/>
  </p:notesMasterIdLst>
  <p:sldIdLst>
    <p:sldId id="256" r:id="rId2"/>
    <p:sldId id="465" r:id="rId3"/>
    <p:sldId id="466" r:id="rId4"/>
    <p:sldId id="467" r:id="rId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40" autoAdjust="0"/>
  </p:normalViewPr>
  <p:slideViewPr>
    <p:cSldViewPr>
      <p:cViewPr varScale="1">
        <p:scale>
          <a:sx n="69" d="100"/>
          <a:sy n="69" d="100"/>
        </p:scale>
        <p:origin x="-71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38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1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12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13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14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15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16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17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18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19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20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21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22" name="Text Box 1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23" name="Text Box 14"/>
          <p:cNvSpPr txBox="1">
            <a:spLocks noChangeArrowheads="1"/>
          </p:cNvSpPr>
          <p:nvPr/>
        </p:nvSpPr>
        <p:spPr bwMode="auto">
          <a:xfrm>
            <a:off x="3884613" y="0"/>
            <a:ext cx="2967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24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52950" cy="34099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64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7350" cy="4095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3026" name="Text Box 1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FC475F03-CDC9-4DFB-BE55-90ECF581D9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63540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446D25F-180C-4281-809E-16C781B6AD68}" type="slidenum">
              <a:rPr lang="en-US" altLang="en-US">
                <a:solidFill>
                  <a:srgbClr val="000000"/>
                </a:solidFill>
                <a:cs typeface="Arial Unicode MS" panose="020B0604020202020204" pitchFamily="34" charset="-128"/>
              </a:rPr>
              <a:pPr/>
              <a:t>1</a:t>
            </a:fld>
            <a:endParaRPr lang="en-US" altLang="en-US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EF5F3671-61D3-4477-951D-3193233834C0}" type="slidenum">
              <a:rPr lang="en-US" altLang="en-US"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191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766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EC5EB9-F6F4-4A4E-9B22-D4AEA6B3DC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0856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F4DA56-A146-4DCA-8BD3-5E833197D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6104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4699EE-9115-4895-AE7D-90C48848F479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13CBB-E248-4BB7-AF40-CA93AB4C65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6981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EFC3AE-2AA3-4CF6-A65F-4FCA4052A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5260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CA9756-BF51-4976-A288-13A9AFB550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0812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A634264-34F7-4AED-8A92-D6B0C885D5EC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8486D-F4BF-404B-9DF2-E157F73AA7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7870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4DEA9B-BECB-4EC7-9A65-FD0BA758EB51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79119-41AD-4651-AA3F-7C6F98541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5651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B18B7D-BFCB-4221-AEDD-56DBA46B33A5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3B4EC-AC86-48B6-AF40-DDBFE183F3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1417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14413" y="0"/>
            <a:ext cx="8129587" cy="6096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82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 marL="639763" indent="-236538">
              <a:tabLst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565F00-6B45-41C6-9A0A-1DA7B4DCB982}" type="datetime1">
              <a:rPr lang="en-US"/>
              <a:pPr>
                <a:defRPr/>
              </a:pPr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D3785-53F8-487D-AFFD-C0A51BA922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156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DC6AB4-E666-45D1-87DF-C540EAAB8D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6267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8" y="6107113"/>
            <a:ext cx="9129712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12825" y="0"/>
            <a:ext cx="8131175" cy="61071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4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fld id="{727F1AC1-AC90-4288-9CEB-1ABD6AE0503A}" type="datetime1">
              <a:rPr lang="en-US"/>
              <a:pPr>
                <a:defRPr/>
              </a:pPr>
              <a:t>2/3/2018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</a:schemeClr>
                </a:solidFill>
                <a:effectLst/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86800" y="5964238"/>
            <a:ext cx="457200" cy="47625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</a:defRPr>
            </a:lvl1pPr>
          </a:lstStyle>
          <a:p>
            <a:fld id="{C2D2D048-6F1D-4E17-8F34-FFCBCE665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B841D285-1205-494B-A413-109F2FF5F248}" type="slidenum">
              <a:rPr lang="en-US" altLang="en-US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 eaLnBrk="1" hangingPunct="1">
                <a:buFont typeface="Times New Roman" panose="02020603050405020304" pitchFamily="18" charset="0"/>
                <a:buNone/>
              </a:pPr>
              <a:t>1</a:t>
            </a:fld>
            <a:endParaRPr lang="en-US" altLang="en-US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1508254" y="1219200"/>
            <a:ext cx="7132379" cy="255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000" dirty="0" smtClean="0">
                <a:solidFill>
                  <a:srgbClr val="000000"/>
                </a:solidFill>
              </a:rPr>
              <a:t>COMPILER </a:t>
            </a:r>
            <a:r>
              <a:rPr lang="en-US" altLang="en-US" sz="4000" dirty="0">
                <a:solidFill>
                  <a:srgbClr val="000000"/>
                </a:solidFill>
              </a:rPr>
              <a:t>CONSTRUCTION</a:t>
            </a: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000" dirty="0">
                <a:solidFill>
                  <a:srgbClr val="000000"/>
                </a:solidFill>
              </a:rPr>
              <a:t>CS </a:t>
            </a:r>
            <a:r>
              <a:rPr lang="en-US" altLang="en-US" sz="4000" dirty="0" smtClean="0">
                <a:solidFill>
                  <a:srgbClr val="000000"/>
                </a:solidFill>
              </a:rPr>
              <a:t>F363</a:t>
            </a:r>
            <a:endParaRPr lang="en-US" altLang="en-US" sz="4000" dirty="0">
              <a:solidFill>
                <a:srgbClr val="000000"/>
              </a:solidFill>
            </a:endParaRP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dirty="0">
              <a:solidFill>
                <a:srgbClr val="000000"/>
              </a:solidFill>
            </a:endParaRP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000" dirty="0" smtClean="0">
                <a:solidFill>
                  <a:srgbClr val="000000"/>
                </a:solidFill>
              </a:rPr>
              <a:t>YACC Basics </a:t>
            </a:r>
            <a:endParaRPr lang="en-US" alt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599" y="533400"/>
            <a:ext cx="784860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48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24023"/>
            <a:ext cx="3581400" cy="137160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2005012"/>
            <a:ext cx="5029200" cy="414395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8498" y="3505200"/>
            <a:ext cx="3799789" cy="252447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72137" y="381000"/>
            <a:ext cx="2095792" cy="123842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1921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304800"/>
            <a:ext cx="8357193" cy="60960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066800"/>
            <a:ext cx="7809781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340" y="2990850"/>
            <a:ext cx="2248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%token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%left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%type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%union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	char *</a:t>
            </a:r>
            <a:r>
              <a:rPr lang="en-US" dirty="0" err="1">
                <a:solidFill>
                  <a:schemeClr val="tx1"/>
                </a:solidFill>
              </a:rPr>
              <a:t>tStr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YYSTYPE.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3650" y="2971800"/>
            <a:ext cx="6511782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17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15931</TotalTime>
  <Words>18</Words>
  <Application>Microsoft Office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vijayakumar</cp:lastModifiedBy>
  <cp:revision>718</cp:revision>
  <cp:lastPrinted>1601-01-01T00:00:00Z</cp:lastPrinted>
  <dcterms:created xsi:type="dcterms:W3CDTF">1601-01-01T00:00:00Z</dcterms:created>
  <dcterms:modified xsi:type="dcterms:W3CDTF">2018-02-03T05:07:55Z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