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AA926-D138-2941-AAEF-3947A5F20985}" v="659" dt="2021-12-02T04:02:50.669"/>
    <p1510:client id="{CD9176EC-88A5-4C16-939C-54128273F614}" v="20" dt="2021-12-02T03:5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aveerya J" userId="cfb41d762db5127b" providerId="LiveId" clId="{3DDAA926-D138-2941-AAEF-3947A5F20985}"/>
    <pc:docChg chg="undo custSel addSld modSld">
      <pc:chgData name="Karthaveerya J" userId="cfb41d762db5127b" providerId="LiveId" clId="{3DDAA926-D138-2941-AAEF-3947A5F20985}" dt="2021-12-02T04:02:50.669" v="676" actId="20577"/>
      <pc:docMkLst>
        <pc:docMk/>
      </pc:docMkLst>
      <pc:sldChg chg="modSp mod">
        <pc:chgData name="Karthaveerya J" userId="cfb41d762db5127b" providerId="LiveId" clId="{3DDAA926-D138-2941-AAEF-3947A5F20985}" dt="2021-12-02T03:56:32.113" v="341" actId="20577"/>
        <pc:sldMkLst>
          <pc:docMk/>
          <pc:sldMk cId="3156535535" sldId="260"/>
        </pc:sldMkLst>
        <pc:spChg chg="mod">
          <ac:chgData name="Karthaveerya J" userId="cfb41d762db5127b" providerId="LiveId" clId="{3DDAA926-D138-2941-AAEF-3947A5F20985}" dt="2021-12-02T03:52:21.687" v="20" actId="1076"/>
          <ac:spMkLst>
            <pc:docMk/>
            <pc:sldMk cId="3156535535" sldId="260"/>
            <ac:spMk id="2" creationId="{595D4732-2663-F940-88EB-C9701ABF444B}"/>
          </ac:spMkLst>
        </pc:spChg>
        <pc:spChg chg="mod">
          <ac:chgData name="Karthaveerya J" userId="cfb41d762db5127b" providerId="LiveId" clId="{3DDAA926-D138-2941-AAEF-3947A5F20985}" dt="2021-12-02T03:56:32.113" v="341" actId="20577"/>
          <ac:spMkLst>
            <pc:docMk/>
            <pc:sldMk cId="3156535535" sldId="260"/>
            <ac:spMk id="3" creationId="{DF2D8601-5B2F-EE45-9424-386F1164F58E}"/>
          </ac:spMkLst>
        </pc:spChg>
      </pc:sldChg>
      <pc:sldChg chg="modSp new mod">
        <pc:chgData name="Karthaveerya J" userId="cfb41d762db5127b" providerId="LiveId" clId="{3DDAA926-D138-2941-AAEF-3947A5F20985}" dt="2021-12-02T04:02:50.669" v="676" actId="20577"/>
        <pc:sldMkLst>
          <pc:docMk/>
          <pc:sldMk cId="2586340422" sldId="261"/>
        </pc:sldMkLst>
        <pc:spChg chg="mod">
          <ac:chgData name="Karthaveerya J" userId="cfb41d762db5127b" providerId="LiveId" clId="{3DDAA926-D138-2941-AAEF-3947A5F20985}" dt="2021-12-02T03:57:30.046" v="382" actId="313"/>
          <ac:spMkLst>
            <pc:docMk/>
            <pc:sldMk cId="2586340422" sldId="261"/>
            <ac:spMk id="2" creationId="{49178472-1B4D-774D-8241-85C24BB1B43C}"/>
          </ac:spMkLst>
        </pc:spChg>
        <pc:spChg chg="mod">
          <ac:chgData name="Karthaveerya J" userId="cfb41d762db5127b" providerId="LiveId" clId="{3DDAA926-D138-2941-AAEF-3947A5F20985}" dt="2021-12-02T04:02:50.669" v="676" actId="20577"/>
          <ac:spMkLst>
            <pc:docMk/>
            <pc:sldMk cId="2586340422" sldId="261"/>
            <ac:spMk id="3" creationId="{4314F52E-8506-2944-9322-8DE29E6FBF5F}"/>
          </ac:spMkLst>
        </pc:spChg>
      </pc:sldChg>
    </pc:docChg>
  </pc:docChgLst>
  <pc:docChgLst>
    <pc:chgData name="Shrawan Parmar" userId="834b367b7e6fbcbd" providerId="LiveId" clId="{CD9176EC-88A5-4C16-939C-54128273F614}"/>
    <pc:docChg chg="undo custSel modSld">
      <pc:chgData name="Shrawan Parmar" userId="834b367b7e6fbcbd" providerId="LiveId" clId="{CD9176EC-88A5-4C16-939C-54128273F614}" dt="2021-12-02T03:51:56.776" v="19" actId="20577"/>
      <pc:docMkLst>
        <pc:docMk/>
      </pc:docMkLst>
      <pc:sldChg chg="modSp mod">
        <pc:chgData name="Shrawan Parmar" userId="834b367b7e6fbcbd" providerId="LiveId" clId="{CD9176EC-88A5-4C16-939C-54128273F614}" dt="2021-12-02T03:51:56.776" v="19" actId="20577"/>
        <pc:sldMkLst>
          <pc:docMk/>
          <pc:sldMk cId="3156535535" sldId="260"/>
        </pc:sldMkLst>
        <pc:spChg chg="mod">
          <ac:chgData name="Shrawan Parmar" userId="834b367b7e6fbcbd" providerId="LiveId" clId="{CD9176EC-88A5-4C16-939C-54128273F614}" dt="2021-12-02T03:51:56.776" v="19" actId="20577"/>
          <ac:spMkLst>
            <pc:docMk/>
            <pc:sldMk cId="3156535535" sldId="260"/>
            <ac:spMk id="3" creationId="{DF2D8601-5B2F-EE45-9424-386F1164F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FDEF-F819-524E-B341-CAFF94EBB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 &amp; S Shelter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9AFCE-32A5-3B44-AA76-031836CCB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Home of all breeds</a:t>
            </a:r>
          </a:p>
        </p:txBody>
      </p:sp>
    </p:spTree>
    <p:extLst>
      <p:ext uri="{BB962C8B-B14F-4D97-AF65-F5344CB8AC3E}">
        <p14:creationId xmlns:p14="http://schemas.microsoft.com/office/powerpoint/2010/main" val="6015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8DE-5074-A044-86DE-AB3B615C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66F3-7E24-7F48-9533-CEB12CFA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</a:t>
            </a:r>
          </a:p>
          <a:p>
            <a:pPr lvl="1"/>
            <a:r>
              <a:rPr lang="en-US"/>
              <a:t>Home Page</a:t>
            </a:r>
          </a:p>
          <a:p>
            <a:pPr lvl="1"/>
            <a:r>
              <a:rPr lang="en-US"/>
              <a:t>Dog Registration Page	</a:t>
            </a:r>
          </a:p>
          <a:p>
            <a:pPr lvl="1"/>
            <a:r>
              <a:rPr lang="en-US"/>
              <a:t>Employee Registration Page</a:t>
            </a:r>
          </a:p>
          <a:p>
            <a:pPr lvl="1"/>
            <a:r>
              <a:rPr lang="en-US"/>
              <a:t>Report Page</a:t>
            </a:r>
          </a:p>
          <a:p>
            <a:r>
              <a:rPr lang="en-US"/>
              <a:t>Styling of the site is done by some basic CSS</a:t>
            </a:r>
          </a:p>
          <a:p>
            <a:r>
              <a:rPr lang="en-US"/>
              <a:t>Information is shown nicely in a table</a:t>
            </a:r>
          </a:p>
        </p:txBody>
      </p:sp>
    </p:spTree>
    <p:extLst>
      <p:ext uri="{BB962C8B-B14F-4D97-AF65-F5344CB8AC3E}">
        <p14:creationId xmlns:p14="http://schemas.microsoft.com/office/powerpoint/2010/main" val="32609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3767-1EBB-A344-A6E5-699CFC22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2118-1C2A-D449-885D-31CCDCD8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Functionalities</a:t>
            </a:r>
          </a:p>
          <a:p>
            <a:pPr lvl="1"/>
            <a:r>
              <a:rPr lang="en-US"/>
              <a:t>Adding,</a:t>
            </a:r>
          </a:p>
          <a:p>
            <a:pPr lvl="1"/>
            <a:r>
              <a:rPr lang="en-US"/>
              <a:t>Updating, </a:t>
            </a:r>
          </a:p>
          <a:p>
            <a:pPr lvl="1"/>
            <a:r>
              <a:rPr lang="en-US"/>
              <a:t>Searching, and</a:t>
            </a:r>
          </a:p>
          <a:p>
            <a:pPr lvl="1"/>
            <a:r>
              <a:rPr lang="en-US"/>
              <a:t>Deleting</a:t>
            </a:r>
          </a:p>
          <a:p>
            <a:r>
              <a:rPr lang="en-US"/>
              <a:t>Technologies Used</a:t>
            </a:r>
          </a:p>
          <a:p>
            <a:pPr lvl="1"/>
            <a:r>
              <a:rPr lang="en-US"/>
              <a:t>Node Js</a:t>
            </a:r>
          </a:p>
          <a:p>
            <a:pPr lvl="1"/>
            <a:r>
              <a:rPr lang="en-US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25839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7DEC-6EDA-CA41-BFDA-EC7834D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A074-B402-6548-A0C8-DE5C5690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  <a:p>
            <a:pPr lvl="1"/>
            <a:r>
              <a:rPr lang="en-US"/>
              <a:t>XMLHttpRequest</a:t>
            </a:r>
          </a:p>
          <a:p>
            <a:r>
              <a:rPr lang="en-US"/>
              <a:t>Testing</a:t>
            </a:r>
          </a:p>
          <a:p>
            <a:pPr lvl="1"/>
            <a:r>
              <a:rPr lang="en-US"/>
              <a:t>Running through all the functionalities on the website</a:t>
            </a:r>
          </a:p>
          <a:p>
            <a:pPr lvl="1"/>
            <a:r>
              <a:rPr lang="en-US"/>
              <a:t>Errors are prevented by implementing try-catch statements</a:t>
            </a:r>
          </a:p>
          <a:p>
            <a:pPr lvl="1"/>
            <a:r>
              <a:rPr lang="en-US"/>
              <a:t>Visual inspection</a:t>
            </a:r>
          </a:p>
          <a:p>
            <a:pPr lvl="1"/>
            <a:r>
              <a:rPr lang="en-US"/>
              <a:t>Examining the database in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583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4732-2663-F940-88EB-C9701ABF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8601-5B2F-EE45-9424-386F1164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&amp; Apache</a:t>
            </a:r>
          </a:p>
          <a:p>
            <a:pPr lvl="1"/>
            <a:r>
              <a:rPr lang="en-US"/>
              <a:t>Front-end and Back-end Integration </a:t>
            </a:r>
          </a:p>
          <a:p>
            <a:pPr lvl="1"/>
            <a:r>
              <a:rPr lang="en-US"/>
              <a:t>Widely used in the industry (70% of the time)</a:t>
            </a:r>
          </a:p>
          <a:p>
            <a:pPr lvl="1"/>
            <a:r>
              <a:rPr lang="en-US"/>
              <a:t>Connection with Databases</a:t>
            </a:r>
          </a:p>
          <a:p>
            <a:pPr lvl="1"/>
            <a:r>
              <a:rPr lang="en-US"/>
              <a:t>Highly secure</a:t>
            </a:r>
          </a:p>
          <a:p>
            <a:pPr lvl="1"/>
            <a:r>
              <a:rPr lang="en-US"/>
              <a:t>More flexibility in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565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472-1B4D-774D-8241-85C24BB1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F52E-8506-2944-9322-8DE29E6F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Login system</a:t>
            </a:r>
          </a:p>
          <a:p>
            <a:r>
              <a:rPr lang="en-US"/>
              <a:t>Prevention of SQL Injection</a:t>
            </a:r>
          </a:p>
          <a:p>
            <a:r>
              <a:rPr lang="en-US"/>
              <a:t>Hashing and Un-hashing (Simple encryption)</a:t>
            </a:r>
          </a:p>
          <a:p>
            <a:r>
              <a:rPr lang="en-US"/>
              <a:t>User-friendly</a:t>
            </a:r>
          </a:p>
          <a:p>
            <a:r>
              <a:rPr lang="en-US"/>
              <a:t>Combination of HTML &amp; PHP code makes it easy to use</a:t>
            </a:r>
          </a:p>
        </p:txBody>
      </p:sp>
    </p:spTree>
    <p:extLst>
      <p:ext uri="{BB962C8B-B14F-4D97-AF65-F5344CB8AC3E}">
        <p14:creationId xmlns:p14="http://schemas.microsoft.com/office/powerpoint/2010/main" val="2586340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K &amp; S Shelter</vt:lpstr>
      <vt:lpstr>Part a</vt:lpstr>
      <vt:lpstr>Part a</vt:lpstr>
      <vt:lpstr>Part a</vt:lpstr>
      <vt:lpstr>New technologies Used</vt:lpstr>
      <vt:lpstr>Implementation with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&amp; S Shelter</dc:title>
  <dc:creator>Jammuladinne, Kartha</dc:creator>
  <cp:revision>1</cp:revision>
  <dcterms:created xsi:type="dcterms:W3CDTF">2021-12-02T02:12:07Z</dcterms:created>
  <dcterms:modified xsi:type="dcterms:W3CDTF">2021-12-02T04:03:37Z</dcterms:modified>
</cp:coreProperties>
</file>