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C7EA9-7DFC-4A61-9615-6752399C8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16571E-6C8C-4097-A459-94EA78173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D461A-5A02-49C7-B9FD-54B1D20D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40E-2BAA-4C29-8FC4-4D6F2CE2A513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A84E4-EF3A-4B6E-AF51-DCF702C9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A3AA5-C77E-4FD6-B7BA-4F7E3F95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1CDD-F4FA-4D51-859B-D8261C3C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0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E64B7-993F-4063-A5CB-5E142009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3E13A-310A-4BA4-95F1-CA8B5A5E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430B5-AB0E-4CA1-9A68-F21C7704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40E-2BAA-4C29-8FC4-4D6F2CE2A513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27D60-5967-4DC5-A220-39B1C59D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7010A-70D9-46A1-884A-AA30E3DB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1CDD-F4FA-4D51-859B-D8261C3C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4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20451B-5C7F-43F8-ADA0-F36E50D96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BCE9D9-86EE-4A9C-AE0C-3D10AB93F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FE261-38AE-4B6B-882F-F54F9702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40E-2BAA-4C29-8FC4-4D6F2CE2A513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907BB-5143-472F-9FA5-4BFDA7D3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37BEB-08BB-4794-AE96-8418EE0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1CDD-F4FA-4D51-859B-D8261C3C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66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5E131-4F91-4448-B9F6-FEA4DE98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43C66-000E-415C-AFC5-4A2A8396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FD9FA-BE73-4F38-81C4-2908FFBE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40E-2BAA-4C29-8FC4-4D6F2CE2A513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6B9BD-D0D1-4C88-94E0-35CE479B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3DB30-8B1D-4302-A788-B652CC09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1CDD-F4FA-4D51-859B-D8261C3C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4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EB64D-E5FD-48B7-9324-C941C315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52B7BE-C50D-4885-B3CD-D2B61B37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D21A2-6670-47A8-82E1-9020B582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40E-2BAA-4C29-8FC4-4D6F2CE2A513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0FBA5-EED8-4782-9C09-36EB3A4E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48D91-1C8D-489E-A81A-E73EB427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1CDD-F4FA-4D51-859B-D8261C3C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6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E2043-B364-451A-82AA-606DCCDC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DA883-B2C5-40A0-9C12-209970C36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96C510-69FF-489D-81F3-CA51814C0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19550-623F-4856-9DE1-BCF310FB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40E-2BAA-4C29-8FC4-4D6F2CE2A513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482F4-1FE2-4451-BF08-4BF95341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B31D16-47C5-4757-8E34-DDFC092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1CDD-F4FA-4D51-859B-D8261C3C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0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7AB54-8D12-43FD-858C-6512C5AE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FD6C4-628F-46B8-BA70-67361C93D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A9BCF9-5C59-4673-A990-8BDC0EEE4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B63A9A-3571-45E9-84C1-914963DF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C4806F-3A50-4B5B-9AC9-9C062BED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6B364B-BB88-41A6-BE62-8919FF3C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40E-2BAA-4C29-8FC4-4D6F2CE2A513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974C1E-F8D6-4D50-B48B-52E8839A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30A70F-B85E-416F-97FB-2E5ED0D1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1CDD-F4FA-4D51-859B-D8261C3C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3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45539-5E99-4246-865C-C436CD47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D05E41-69C5-4199-ACA3-0C0308AC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40E-2BAA-4C29-8FC4-4D6F2CE2A513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A463D5-D87A-46F6-8AC8-6F89C7F8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9A87DE-CEA2-41EA-AE58-211E8107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1CDD-F4FA-4D51-859B-D8261C3C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2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339588-B288-413C-9DEF-3DE69A2E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40E-2BAA-4C29-8FC4-4D6F2CE2A513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70C4F5-5478-436C-B734-B29C1207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778C71-1113-48E7-B961-B542E70B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1CDD-F4FA-4D51-859B-D8261C3C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2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2AC63-2E22-4E47-B883-E6835504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CD508-E8C6-4AEF-B92B-ADF21E57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72064-FD18-4059-8A16-A2010A3F2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B69A2-AFA4-49B4-8C2C-32428F00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40E-2BAA-4C29-8FC4-4D6F2CE2A513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039EF-80EA-4974-A2FA-F97920D5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B9EAA-3797-4FA4-A6EF-41E79824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1CDD-F4FA-4D51-859B-D8261C3C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9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F4F2A-F745-4176-9065-981D2809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D5A1D0-B95A-4753-A83D-1FFC20659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D002B7-6567-40AD-9279-75EFCC0AB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928E5C-27DC-453B-A46A-EA557FE0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F40E-2BAA-4C29-8FC4-4D6F2CE2A513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4BD6F4-4A4A-4887-89C5-DFB4C862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7EB26-54AC-4658-99DF-A7A0CEE5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1CDD-F4FA-4D51-859B-D8261C3C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0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761DEB-AF08-4076-9407-D53F400C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302B7-13B9-4A5A-AD68-2AAD333E4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6615C-AF2F-41E4-B00E-1F5C85C3E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F40E-2BAA-4C29-8FC4-4D6F2CE2A513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3A33E-7BEC-4427-93F3-64CEB35DD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10B9C-2C5B-4177-8A38-4F6D18D2C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1CDD-F4FA-4D51-859B-D8261C3C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CD9DE-B2CF-490B-8102-FF554F8E1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AIFT RAW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2822D-0EF2-45EA-9A28-F26383D6C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7F9AA-6EA1-47C0-808F-3CD0B912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8EE52-2ADB-4F98-81CF-E7E17F85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분 분량 발표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슬라이드는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분 이상 발표 분량으로 작성하여도 됨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내용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최초 계획 및 최종 결과 요약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처음 계획과 최종 진행 내용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작업 내용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개발한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피쳐들</a:t>
            </a:r>
            <a:endParaRPr lang="ko-KR" altLang="en-US" b="0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수집기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분석기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판단로직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실시간 구동여부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실전 투입 내용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진행했다면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결과와 경험담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협업 내용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구성원간 역할 분담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태스크 별 개발 및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머지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과정에 대한 경험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github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리포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소개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리포지터리는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공개로 할 것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또는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프라이빗하게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설정한 경우 교수님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id "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jangmino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collaborator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등록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팀의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리포지터리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간단 소개 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구성원별 학번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이름 및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github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id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73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BDA51-101C-4177-9D58-57ADACBA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최초 계획 및 최종 결과 요약</a:t>
            </a:r>
            <a:b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처음 계획과 최종 진행 내용 </a:t>
            </a:r>
            <a:b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4FEC4-ABF2-43A4-922C-A69146986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 계획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ETF </a:t>
            </a:r>
            <a:r>
              <a:rPr lang="ko-KR" altLang="en-US" dirty="0"/>
              <a:t>분봉데이터 수집</a:t>
            </a:r>
            <a:r>
              <a:rPr lang="en-US" altLang="ko-KR" dirty="0"/>
              <a:t>, </a:t>
            </a:r>
            <a:r>
              <a:rPr lang="ko-KR" altLang="en-US" dirty="0"/>
              <a:t>업종 분봉데이터 수집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분봉 기반 실시간 트레이딩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의사 결정 모델 개발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최종 진행 내용</a:t>
            </a:r>
            <a:r>
              <a:rPr lang="en-US" altLang="ko-KR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1542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7CBE4-C305-44BE-B6D3-0B07021A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작업 내용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개발한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피쳐들</a:t>
            </a:r>
            <a:b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수집기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분석기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판단로직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실시간 구동여부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771D8-B242-47BC-8123-FFD5AE13A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7D466-EB81-42B4-B69E-0FE439BA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실전 투입 내용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진행했다면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b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결과와 경험담</a:t>
            </a:r>
            <a:b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390BF-0EA7-4E7C-A8FF-27FB48D0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2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E207E-C41D-4490-9ACD-C543BC67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협업 내용</a:t>
            </a:r>
            <a:b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구성원간 역할 분담</a:t>
            </a:r>
            <a:b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태스크 별 개발 및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머지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과정에 대한 경험</a:t>
            </a:r>
            <a:b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72C3FA-781B-4AC3-B155-4661C227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협업 능력과 개인 역량을 동시에 키우기 위해 매주 목표를 정해 각자 코딩해서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브랜치에</a:t>
            </a:r>
            <a:r>
              <a:rPr lang="ko-KR" altLang="en-US" dirty="0"/>
              <a:t> 업로드한 후 </a:t>
            </a:r>
            <a:r>
              <a:rPr lang="en-US" altLang="ko-KR" dirty="0"/>
              <a:t>ZOOM</a:t>
            </a:r>
            <a:r>
              <a:rPr lang="ko-KR" altLang="en-US" dirty="0"/>
              <a:t>으로 만나 피드백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91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C9A46-A9F7-4551-A8BB-088E9FF7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github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리포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BCF56-36E1-4CEF-B683-DD51F500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072" y="1825625"/>
            <a:ext cx="7348728" cy="4351338"/>
          </a:xfrm>
        </p:spPr>
        <p:txBody>
          <a:bodyPr/>
          <a:lstStyle/>
          <a:p>
            <a:r>
              <a:rPr lang="ko-KR" altLang="en-US" dirty="0" err="1"/>
              <a:t>브랜치에</a:t>
            </a:r>
            <a:r>
              <a:rPr lang="ko-KR" altLang="en-US" dirty="0"/>
              <a:t> 각자 수행한 과제를 업로드</a:t>
            </a:r>
            <a:endParaRPr lang="en-US" altLang="ko-KR" dirty="0"/>
          </a:p>
          <a:p>
            <a:r>
              <a:rPr lang="ko-KR" altLang="en-US" dirty="0" err="1"/>
              <a:t>안혜림</a:t>
            </a:r>
            <a:r>
              <a:rPr lang="en-US" altLang="ko-KR" dirty="0"/>
              <a:t>: </a:t>
            </a:r>
            <a:r>
              <a:rPr lang="en-US" altLang="ko-KR" dirty="0" err="1"/>
              <a:t>Anhyerim</a:t>
            </a:r>
            <a:endParaRPr lang="en-US" altLang="ko-KR" dirty="0"/>
          </a:p>
          <a:p>
            <a:r>
              <a:rPr lang="ko-KR" altLang="en-US" dirty="0" err="1"/>
              <a:t>이예슬</a:t>
            </a:r>
            <a:r>
              <a:rPr lang="en-US" altLang="ko-KR" dirty="0"/>
              <a:t>: 20190525, dontk1llme</a:t>
            </a:r>
          </a:p>
          <a:p>
            <a:r>
              <a:rPr lang="ko-KR" altLang="en-US" dirty="0" err="1"/>
              <a:t>박다현</a:t>
            </a:r>
            <a:r>
              <a:rPr lang="en-US" altLang="ko-KR" dirty="0"/>
              <a:t>: dahyun3149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120344-9D2E-46B6-9F38-5195EA58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68" y="2001584"/>
            <a:ext cx="297221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5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209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malgun gothic</vt:lpstr>
      <vt:lpstr>malgun gothic</vt:lpstr>
      <vt:lpstr>Arial</vt:lpstr>
      <vt:lpstr>Office 테마</vt:lpstr>
      <vt:lpstr>AIFT RAW</vt:lpstr>
      <vt:lpstr>PowerPoint 프레젠테이션</vt:lpstr>
      <vt:lpstr>최초 계획 및 최종 결과 요약 처음 계획과 최종 진행 내용  </vt:lpstr>
      <vt:lpstr>작업 내용: 개발한 피쳐들 수집기, 분석기, 판단로직, 실시간 구동여부</vt:lpstr>
      <vt:lpstr>실전 투입 내용 (진행했다면) 결과와 경험담 </vt:lpstr>
      <vt:lpstr>협업 내용 구성원간 역할 분담 태스크 별 개발 및 머지 과정에 대한 경험 </vt:lpstr>
      <vt:lpstr>github 리포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AIFT RAW</dc:title>
  <dc:creator>ᅠᅠ 20190525_이예슬</dc:creator>
  <cp:lastModifiedBy>ᅠᅠ 20190525_이예슬</cp:lastModifiedBy>
  <cp:revision>1</cp:revision>
  <dcterms:created xsi:type="dcterms:W3CDTF">2022-12-10T04:30:15Z</dcterms:created>
  <dcterms:modified xsi:type="dcterms:W3CDTF">2022-12-10T04:38:40Z</dcterms:modified>
</cp:coreProperties>
</file>