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9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12192000" cy="6858000"/>
  <p:notesSz cx="10002838" cy="6875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0" autoAdjust="0"/>
    <p:restoredTop sz="77670" autoAdjust="0"/>
  </p:normalViewPr>
  <p:slideViewPr>
    <p:cSldViewPr snapToGrid="0">
      <p:cViewPr>
        <p:scale>
          <a:sx n="50" d="100"/>
          <a:sy n="50" d="100"/>
        </p:scale>
        <p:origin x="1284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34563" cy="344967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65960" y="1"/>
            <a:ext cx="4334563" cy="344967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9D2CBF3-D4FD-4183-98D7-54BAE4E43B08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0497"/>
            <a:ext cx="4334563" cy="344966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65960" y="6530497"/>
            <a:ext cx="4334563" cy="344966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A3F49805-5745-4636-8C02-99B9DE1B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1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BC03-5EE2-4DF0-97BC-0FDCE1A4DF53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8463" y="858838"/>
            <a:ext cx="4125912" cy="2320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0125" y="3308350"/>
            <a:ext cx="8002588" cy="2708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0975"/>
            <a:ext cx="4333875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65788" y="6530975"/>
            <a:ext cx="4335462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8D791-6639-42C4-B0BE-31B809208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9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SQL - Syspro is based on SQL – any solution should connect to this system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Salesforce - Forecasts are held in Salesforce – a solution should connect to this system</a:t>
            </a:r>
          </a:p>
          <a:p>
            <a:r>
              <a:rPr lang="en-GB" dirty="0"/>
              <a:t>Excel - Maps</a:t>
            </a:r>
            <a:r>
              <a:rPr lang="en-GB" baseline="0" dirty="0"/>
              <a:t> are easily maintained in excel and exporting to excel allow users to do further analysis</a:t>
            </a:r>
          </a:p>
          <a:p>
            <a:r>
              <a:rPr lang="en-GB" baseline="0" dirty="0"/>
              <a:t>Web – Access to dashboards should be available every where</a:t>
            </a:r>
          </a:p>
          <a:p>
            <a:r>
              <a:rPr lang="en-GB" baseline="0" dirty="0"/>
              <a:t>ETL – part of the process for taking data from Syspro and other systems into a reportable format</a:t>
            </a:r>
          </a:p>
          <a:p>
            <a:r>
              <a:rPr lang="en-GB" baseline="0" dirty="0"/>
              <a:t>Interactive Reports – dashboards should allow drilldown/filter functionality</a:t>
            </a:r>
          </a:p>
          <a:p>
            <a:r>
              <a:rPr lang="en-GB" baseline="0" dirty="0"/>
              <a:t>Equal Service – performance should be the same wherever in the world</a:t>
            </a:r>
          </a:p>
          <a:p>
            <a:r>
              <a:rPr lang="en-GB" baseline="0" dirty="0"/>
              <a:t>Easy to use – training should take less than 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8D791-6639-42C4-B0BE-31B8092089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Qlik – previous</a:t>
            </a:r>
            <a:r>
              <a:rPr lang="en-GB" baseline="0" dirty="0"/>
              <a:t> experience with developing environment</a:t>
            </a:r>
          </a:p>
          <a:p>
            <a:r>
              <a:rPr lang="en-GB" baseline="0" dirty="0"/>
              <a:t>Tableau – highly rated product</a:t>
            </a:r>
          </a:p>
          <a:p>
            <a:r>
              <a:rPr lang="en-GB" baseline="0" dirty="0" err="1"/>
              <a:t>Spotfire</a:t>
            </a:r>
            <a:r>
              <a:rPr lang="en-GB" baseline="0" dirty="0"/>
              <a:t> – good market penetration in Pharma</a:t>
            </a:r>
          </a:p>
          <a:p>
            <a:r>
              <a:rPr lang="en-GB" baseline="0" dirty="0" err="1"/>
              <a:t>SiSense</a:t>
            </a:r>
            <a:r>
              <a:rPr lang="en-GB" baseline="0" dirty="0"/>
              <a:t>  - New product that promises a lot of functionality</a:t>
            </a:r>
          </a:p>
          <a:p>
            <a:r>
              <a:rPr lang="en-GB" baseline="0" dirty="0" err="1"/>
              <a:t>Ezora</a:t>
            </a:r>
            <a:r>
              <a:rPr lang="en-GB" baseline="0" dirty="0"/>
              <a:t> – Bruce asked us to look into this, this tool is from a small company based in Ireland that provide dashboards to pharmacy and coffee shops franchisees</a:t>
            </a:r>
          </a:p>
          <a:p>
            <a:endParaRPr lang="en-GB" baseline="0" dirty="0"/>
          </a:p>
          <a:p>
            <a:r>
              <a:rPr lang="en-GB" baseline="0" dirty="0"/>
              <a:t>Microsoft – The amount of work and money involved would be </a:t>
            </a:r>
          </a:p>
          <a:p>
            <a:r>
              <a:rPr lang="en-GB" baseline="0" dirty="0"/>
              <a:t>Syspro Dashboards – do not offer the functionality to meet basic requirements – can only report on a company basis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8D791-6639-42C4-B0BE-31B8092089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48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8D791-6639-42C4-B0BE-31B8092089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9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Both</a:t>
            </a:r>
            <a:r>
              <a:rPr lang="en-GB" baseline="0" dirty="0"/>
              <a:t> Qlik products (View and Sense) gained equivalent scores, Qlik Sense was picked as the better product as new features are being developed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8D791-6639-42C4-B0BE-31B8092089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1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58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073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25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1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470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54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88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4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61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5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2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1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1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7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4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andre.wordpress.com/category/tableau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Prometic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Review of dashboards</a:t>
            </a:r>
          </a:p>
        </p:txBody>
      </p:sp>
    </p:spTree>
    <p:extLst>
      <p:ext uri="{BB962C8B-B14F-4D97-AF65-F5344CB8AC3E}">
        <p14:creationId xmlns:p14="http://schemas.microsoft.com/office/powerpoint/2010/main" val="38612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Financial Reports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Copy code from dashboards into crystal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Define new process for monthly reports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Engage with teams to arrange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Recreate reports in crystal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Balance sheet – awaiting testing 2</a:t>
            </a:r>
            <a:r>
              <a:rPr lang="en-GB" baseline="30000" dirty="0"/>
              <a:t>nd</a:t>
            </a:r>
            <a:r>
              <a:rPr lang="en-GB" dirty="0"/>
              <a:t> March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Financial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Trial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Budget vs Actual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GB" dirty="0"/>
              <a:t>Dashboards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Define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Conduct interviews with execs to capture requirements of how the dashboards should look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Generate list of products to be tested (focusing on free/open source) based off interviews and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Review products, shortlist and provide demonstrations to execs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GB" dirty="0"/>
              <a:t>Others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Review alternatives to integrate Salesforce &amp; Syspro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Review alternatives for forecasting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Review alternatives to integrate Act-On, Google Analytics, Salesforce for board reporting</a:t>
            </a:r>
          </a:p>
        </p:txBody>
      </p:sp>
    </p:spTree>
    <p:extLst>
      <p:ext uri="{BB962C8B-B14F-4D97-AF65-F5344CB8AC3E}">
        <p14:creationId xmlns:p14="http://schemas.microsoft.com/office/powerpoint/2010/main" val="281930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</a:schemeClr>
                </a:solidFill>
              </a:rPr>
              <a:t>Qlik ETL and reports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34" y="1845346"/>
            <a:ext cx="7064732" cy="50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</a:schemeClr>
                </a:solidFill>
              </a:rPr>
              <a:t>Non Qlik ETL and reports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60" y="2065867"/>
            <a:ext cx="6540279" cy="47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 and distributed 10</a:t>
            </a:r>
            <a:r>
              <a:rPr lang="en-GB" baseline="30000" dirty="0"/>
              <a:t>th</a:t>
            </a:r>
            <a:r>
              <a:rPr lang="en-GB" dirty="0"/>
              <a:t> February 2016</a:t>
            </a:r>
          </a:p>
          <a:p>
            <a:endParaRPr lang="en-GB" dirty="0"/>
          </a:p>
          <a:p>
            <a:r>
              <a:rPr lang="en-GB" dirty="0"/>
              <a:t>Defined requirements of business</a:t>
            </a:r>
          </a:p>
          <a:p>
            <a:endParaRPr lang="en-GB" dirty="0"/>
          </a:p>
          <a:p>
            <a:r>
              <a:rPr lang="en-GB" dirty="0"/>
              <a:t>Create a shortlist of products and compare them to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0186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Technical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Connect to SQL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Connect to Salesforce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Import and export to excel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Web Based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ETL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GB" dirty="0"/>
              <a:t>Users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Interactive Reports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Equal service globally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Easy to train and 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Should be able to brand reports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GB" dirty="0"/>
              <a:t>Other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Capture budget information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Financial forecasting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“Agnostic” – read any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Screen Sharing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Wide marketplace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Should be well rated</a:t>
            </a:r>
          </a:p>
        </p:txBody>
      </p:sp>
    </p:spTree>
    <p:extLst>
      <p:ext uri="{BB962C8B-B14F-4D97-AF65-F5344CB8AC3E}">
        <p14:creationId xmlns:p14="http://schemas.microsoft.com/office/powerpoint/2010/main" val="113498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Shortlist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Shortlist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Qlik</a:t>
            </a:r>
          </a:p>
          <a:p>
            <a:endParaRPr lang="en-GB" dirty="0"/>
          </a:p>
          <a:p>
            <a:r>
              <a:rPr lang="en-GB" dirty="0"/>
              <a:t>Tableau</a:t>
            </a:r>
          </a:p>
          <a:p>
            <a:endParaRPr lang="en-GB" dirty="0"/>
          </a:p>
          <a:p>
            <a:r>
              <a:rPr lang="en-GB" dirty="0"/>
              <a:t>Spotfire</a:t>
            </a:r>
          </a:p>
          <a:p>
            <a:endParaRPr lang="en-GB" dirty="0"/>
          </a:p>
          <a:p>
            <a:r>
              <a:rPr lang="en-GB" dirty="0"/>
              <a:t>SiSense</a:t>
            </a:r>
          </a:p>
          <a:p>
            <a:endParaRPr lang="en-GB" dirty="0"/>
          </a:p>
          <a:p>
            <a:r>
              <a:rPr lang="en-GB" dirty="0"/>
              <a:t>Ezora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Notable Mentions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Microsoft</a:t>
            </a:r>
          </a:p>
          <a:p>
            <a:endParaRPr lang="en-GB" dirty="0"/>
          </a:p>
          <a:p>
            <a:r>
              <a:rPr lang="en-GB" dirty="0"/>
              <a:t>Syspro Dashboards</a:t>
            </a:r>
          </a:p>
        </p:txBody>
      </p:sp>
    </p:spTree>
    <p:extLst>
      <p:ext uri="{BB962C8B-B14F-4D97-AF65-F5344CB8AC3E}">
        <p14:creationId xmlns:p14="http://schemas.microsoft.com/office/powerpoint/2010/main" val="10763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of Scores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32" y="2514600"/>
            <a:ext cx="652855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Finalists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Qlik Sense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GB" dirty="0"/>
              <a:t>New product</a:t>
            </a:r>
          </a:p>
          <a:p>
            <a:r>
              <a:rPr lang="en-GB" dirty="0"/>
              <a:t>Web based</a:t>
            </a:r>
          </a:p>
          <a:p>
            <a:r>
              <a:rPr lang="en-GB" dirty="0"/>
              <a:t>Intuitive to use</a:t>
            </a:r>
          </a:p>
          <a:p>
            <a:r>
              <a:rPr lang="en-GB" dirty="0"/>
              <a:t>Excellent ETL function</a:t>
            </a:r>
          </a:p>
          <a:p>
            <a:r>
              <a:rPr lang="en-GB" dirty="0"/>
              <a:t>Natively supports mobile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Qlik 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GB" dirty="0"/>
              <a:t>Established product</a:t>
            </a:r>
          </a:p>
          <a:p>
            <a:r>
              <a:rPr lang="en-GB" dirty="0"/>
              <a:t>Web based</a:t>
            </a:r>
          </a:p>
          <a:p>
            <a:r>
              <a:rPr lang="en-GB" dirty="0"/>
              <a:t>Intuitive to use</a:t>
            </a:r>
          </a:p>
          <a:p>
            <a:r>
              <a:rPr lang="en-GB" dirty="0"/>
              <a:t>Excellent ETL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Tableau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GB" dirty="0"/>
              <a:t>Established product</a:t>
            </a:r>
          </a:p>
          <a:p>
            <a:r>
              <a:rPr lang="en-GB" dirty="0"/>
              <a:t>Web based</a:t>
            </a:r>
          </a:p>
          <a:p>
            <a:r>
              <a:rPr lang="en-GB" dirty="0"/>
              <a:t>Intuitive to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62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Qlik sense Example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305" y="2141538"/>
            <a:ext cx="7012414" cy="3649662"/>
          </a:xfrm>
        </p:spPr>
      </p:pic>
    </p:spTree>
    <p:extLst>
      <p:ext uri="{BB962C8B-B14F-4D97-AF65-F5344CB8AC3E}">
        <p14:creationId xmlns:p14="http://schemas.microsoft.com/office/powerpoint/2010/main" val="329769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Qlik View Example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588" y="2141538"/>
            <a:ext cx="5733848" cy="3649662"/>
          </a:xfrm>
        </p:spPr>
      </p:pic>
    </p:spTree>
    <p:extLst>
      <p:ext uri="{BB962C8B-B14F-4D97-AF65-F5344CB8AC3E}">
        <p14:creationId xmlns:p14="http://schemas.microsoft.com/office/powerpoint/2010/main" val="222265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Tableau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85" y="2065867"/>
            <a:ext cx="5892629" cy="3646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61470" y="5278260"/>
            <a:ext cx="2411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65000"/>
                  </a:schemeClr>
                </a:solidFill>
              </a:rPr>
              <a:t>*note, source of example </a:t>
            </a:r>
            <a:r>
              <a:rPr lang="en-GB" sz="1200" dirty="0">
                <a:solidFill>
                  <a:schemeClr val="tx1">
                    <a:lumMod val="65000"/>
                  </a:schemeClr>
                </a:solidFill>
                <a:hlinkClick r:id="rId3"/>
              </a:rPr>
              <a:t>https://apandre.wordpress.com/category/tableau/</a:t>
            </a:r>
            <a:r>
              <a:rPr lang="en-GB" sz="1200" dirty="0">
                <a:solidFill>
                  <a:schemeClr val="tx1">
                    <a:lumMod val="65000"/>
                  </a:schemeClr>
                </a:solidFill>
              </a:rPr>
              <a:t>  as we were unable to extract data in a meaningful fashion without an ETL tool</a:t>
            </a:r>
          </a:p>
        </p:txBody>
      </p:sp>
    </p:spTree>
    <p:extLst>
      <p:ext uri="{BB962C8B-B14F-4D97-AF65-F5344CB8AC3E}">
        <p14:creationId xmlns:p14="http://schemas.microsoft.com/office/powerpoint/2010/main" val="72485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192</TotalTime>
  <Words>511</Words>
  <Application>Microsoft Office PowerPoint</Application>
  <PresentationFormat>Widescreen</PresentationFormat>
  <Paragraphs>117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Prometic Dashboards</vt:lpstr>
      <vt:lpstr>Comparison Report</vt:lpstr>
      <vt:lpstr>Technical Requirements</vt:lpstr>
      <vt:lpstr>The Shortlist</vt:lpstr>
      <vt:lpstr>Review of Scores</vt:lpstr>
      <vt:lpstr>Finalists</vt:lpstr>
      <vt:lpstr>Qlik sense Example</vt:lpstr>
      <vt:lpstr>Qlik View Example</vt:lpstr>
      <vt:lpstr>Tableau Example</vt:lpstr>
      <vt:lpstr>Next Steps</vt:lpstr>
      <vt:lpstr>Qlik ETL and reports</vt:lpstr>
      <vt:lpstr>Non Qlik ETL and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Prometic Dashboard</dc:title>
  <dc:creator>cjohnson@prometic.onmicrosoft.com</dc:creator>
  <cp:lastModifiedBy>cjohnson@prometic.onmicrosoft.com</cp:lastModifiedBy>
  <cp:revision>24</cp:revision>
  <cp:lastPrinted>2016-03-02T15:33:01Z</cp:lastPrinted>
  <dcterms:created xsi:type="dcterms:W3CDTF">2016-03-02T13:51:00Z</dcterms:created>
  <dcterms:modified xsi:type="dcterms:W3CDTF">2016-03-02T17:36:35Z</dcterms:modified>
</cp:coreProperties>
</file>