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48" autoAdjust="0"/>
  </p:normalViewPr>
  <p:slideViewPr>
    <p:cSldViewPr snapToGrid="0" snapToObjects="1">
      <p:cViewPr varScale="1">
        <p:scale>
          <a:sx n="86" d="100"/>
          <a:sy n="86" d="100"/>
        </p:scale>
        <p:origin x="-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B006-6893-C042-8EAA-FAA7F05391FA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44D53-7A7F-0E4E-96F2-31390007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AC91D82-2E88-4A4C-BDE6-E95DE775F5B8}" type="datetimeFigureOut">
              <a:rPr lang="en-US" smtClean="0"/>
              <a:t>22.03.17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A86E33F-B4D4-E340-9634-7E6B0F4CE4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Автоматизация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монтажа выступлений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 проектором в </a:t>
            </a:r>
            <a:r>
              <a:rPr lang="en-US" dirty="0" err="1" smtClean="0"/>
              <a:t>FinalCut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с</a:t>
            </a:r>
            <a:r>
              <a:rPr lang="ru-RU" dirty="0" smtClean="0"/>
              <a:t>крипт</a:t>
            </a:r>
            <a:r>
              <a:rPr lang="en-US" dirty="0" smtClean="0"/>
              <a:t> </a:t>
            </a:r>
            <a:r>
              <a:rPr lang="ru-RU" dirty="0" smtClean="0"/>
              <a:t>генерирующий </a:t>
            </a:r>
            <a:br>
              <a:rPr lang="ru-RU" dirty="0" smtClean="0"/>
            </a:br>
            <a:r>
              <a:rPr lang="ru-RU" dirty="0" smtClean="0"/>
              <a:t>проект </a:t>
            </a:r>
            <a:r>
              <a:rPr lang="en-US" dirty="0" err="1" smtClean="0"/>
              <a:t>FinalCut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переключением слайдов </a:t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Запустите программу </a:t>
            </a:r>
            <a:r>
              <a:rPr lang="en-US" dirty="0" err="1" smtClean="0"/>
              <a:t>PresentationLogger</a:t>
            </a:r>
            <a:r>
              <a:rPr lang="en-US" dirty="0" smtClean="0"/>
              <a:t> </a:t>
            </a:r>
            <a:r>
              <a:rPr lang="ru-RU" dirty="0" smtClean="0"/>
              <a:t>на компьютере перед презентацией</a:t>
            </a:r>
          </a:p>
          <a:p>
            <a:pPr lvl="2"/>
            <a:r>
              <a:rPr lang="ru-RU" dirty="0" smtClean="0"/>
              <a:t>Запустите </a:t>
            </a:r>
            <a:r>
              <a:rPr lang="en-US" dirty="0" smtClean="0"/>
              <a:t>exe</a:t>
            </a:r>
            <a:r>
              <a:rPr lang="ru-RU" dirty="0" smtClean="0"/>
              <a:t>-файл. В </a:t>
            </a:r>
            <a:r>
              <a:rPr lang="ru-RU" dirty="0" err="1" smtClean="0"/>
              <a:t>трее</a:t>
            </a:r>
            <a:r>
              <a:rPr lang="ru-RU" dirty="0" smtClean="0"/>
              <a:t> появится иконка.</a:t>
            </a:r>
          </a:p>
          <a:p>
            <a:pPr lvl="2"/>
            <a:r>
              <a:rPr lang="ru-RU" dirty="0" smtClean="0"/>
              <a:t>Начнется запись нажатия клавиш на клавиатуре и презентаторе</a:t>
            </a:r>
          </a:p>
          <a:p>
            <a:pPr lvl="2"/>
            <a:r>
              <a:rPr lang="ru-RU" dirty="0" smtClean="0"/>
              <a:t>После лекции закройте программу.</a:t>
            </a:r>
          </a:p>
          <a:p>
            <a:pPr lvl="2"/>
            <a:r>
              <a:rPr lang="ru-RU" dirty="0" smtClean="0"/>
              <a:t>Используйте созданный в папке запуска </a:t>
            </a:r>
            <a:br>
              <a:rPr lang="ru-RU" dirty="0" smtClean="0"/>
            </a:br>
            <a:r>
              <a:rPr lang="ru-RU" dirty="0" smtClean="0"/>
              <a:t>файл </a:t>
            </a:r>
            <a:r>
              <a:rPr lang="en-US" dirty="0" err="1" smtClean="0"/>
              <a:t>YYYY-mm-dd_H:M:S.txt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802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 для скрипта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smtClean="0"/>
              <a:t>txt</a:t>
            </a:r>
            <a:r>
              <a:rPr lang="ru-RU" dirty="0" smtClean="0"/>
              <a:t> с переключением слайдов</a:t>
            </a:r>
          </a:p>
          <a:p>
            <a:r>
              <a:rPr lang="ru-RU" dirty="0" smtClean="0"/>
              <a:t>Папка с </a:t>
            </a:r>
            <a:r>
              <a:rPr lang="en-US" dirty="0" smtClean="0"/>
              <a:t>JPG</a:t>
            </a:r>
            <a:r>
              <a:rPr lang="ru-RU" dirty="0" smtClean="0"/>
              <a:t> файлами презентации.</a:t>
            </a:r>
          </a:p>
          <a:p>
            <a:pPr lvl="1"/>
            <a:r>
              <a:rPr lang="ru-RU" dirty="0" smtClean="0"/>
              <a:t>Для того, чтобы ее сделать в </a:t>
            </a:r>
            <a:r>
              <a:rPr lang="en-US" dirty="0" smtClean="0"/>
              <a:t>PowerPoint</a:t>
            </a:r>
            <a:r>
              <a:rPr lang="ru-RU" dirty="0" smtClean="0"/>
              <a:t> нажмите: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-&gt; Export as Pictures, </a:t>
            </a:r>
            <a:r>
              <a:rPr lang="ru-RU" dirty="0" smtClean="0"/>
              <a:t>укажите папку назначения</a:t>
            </a:r>
          </a:p>
          <a:p>
            <a:pPr marL="282575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16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скрипта</a:t>
            </a:r>
            <a:endParaRPr lang="en-US" dirty="0"/>
          </a:p>
        </p:txBody>
      </p:sp>
      <p:pic>
        <p:nvPicPr>
          <p:cNvPr id="5" name="Content Placeholder 4" descr="keylogfil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4" b="22211"/>
          <a:stretch/>
        </p:blipFill>
        <p:spPr>
          <a:xfrm>
            <a:off x="871269" y="1989997"/>
            <a:ext cx="3813175" cy="10928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9463" y="1666350"/>
            <a:ext cx="3813175" cy="430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ru-RU" dirty="0" smtClean="0"/>
              <a:t>Файл с переключением слайдов: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78695" y="1666350"/>
            <a:ext cx="3412026" cy="430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ru-RU" dirty="0" smtClean="0"/>
              <a:t>Папка с файлами презентации:</a:t>
            </a:r>
            <a:endParaRPr lang="en-US" dirty="0"/>
          </a:p>
        </p:txBody>
      </p:sp>
      <p:pic>
        <p:nvPicPr>
          <p:cNvPr id="10" name="Picture 9" descr="presentation_fi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02" y="2020595"/>
            <a:ext cx="184150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0" y="4269024"/>
            <a:ext cx="5233659" cy="167107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79463" y="3838284"/>
            <a:ext cx="4024914" cy="430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ru-RU" dirty="0" smtClean="0"/>
              <a:t>Сгенерированный проект в </a:t>
            </a:r>
            <a:r>
              <a:rPr lang="en-US" dirty="0" err="1" smtClean="0"/>
              <a:t>FinalCut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303036" y="4210138"/>
            <a:ext cx="2187558" cy="221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10</a:t>
            </a:r>
            <a:r>
              <a:rPr lang="ru-RU" sz="1400" dirty="0" smtClean="0"/>
              <a:t> сек </a:t>
            </a:r>
            <a:r>
              <a:rPr lang="en-US" sz="1400" dirty="0" smtClean="0"/>
              <a:t>–</a:t>
            </a:r>
            <a:r>
              <a:rPr lang="ru-RU" sz="1400" dirty="0" smtClean="0"/>
              <a:t> 1-й слайд*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/>
              <a:t>10 сек </a:t>
            </a:r>
            <a:r>
              <a:rPr lang="en-US" sz="1400" dirty="0" smtClean="0"/>
              <a:t>–</a:t>
            </a:r>
            <a:r>
              <a:rPr lang="ru-RU" sz="1400" dirty="0" smtClean="0"/>
              <a:t> 2-й слайд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/>
              <a:t>20 сек </a:t>
            </a:r>
            <a:r>
              <a:rPr lang="en-US" sz="1400" dirty="0" smtClean="0"/>
              <a:t>–</a:t>
            </a:r>
            <a:r>
              <a:rPr lang="ru-RU" sz="1400" dirty="0" smtClean="0"/>
              <a:t> 3-й слайд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/>
              <a:t>90 сек </a:t>
            </a:r>
            <a:r>
              <a:rPr lang="en-US" sz="1400" dirty="0" smtClean="0"/>
              <a:t>–</a:t>
            </a:r>
            <a:r>
              <a:rPr lang="ru-RU" sz="1400" dirty="0" smtClean="0"/>
              <a:t> 4-й слайд</a:t>
            </a: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/>
              <a:t>10 </a:t>
            </a:r>
            <a:r>
              <a:rPr lang="ru-RU" sz="1400" dirty="0"/>
              <a:t>сек </a:t>
            </a:r>
            <a:r>
              <a:rPr lang="ru-RU" sz="1400" dirty="0" smtClean="0"/>
              <a:t>- 5-</a:t>
            </a:r>
            <a:r>
              <a:rPr lang="ru-RU" sz="1400" dirty="0"/>
              <a:t>й </a:t>
            </a:r>
            <a:r>
              <a:rPr lang="ru-RU" sz="1400" dirty="0" smtClean="0"/>
              <a:t>слайд*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/>
              <a:t>* - настройка,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т.к. нет данных</a:t>
            </a:r>
            <a:endParaRPr lang="ru-RU" sz="1400" dirty="0"/>
          </a:p>
          <a:p>
            <a:pPr>
              <a:spcBef>
                <a:spcPts val="0"/>
              </a:spcBef>
              <a:buFontTx/>
              <a:buChar char="•"/>
            </a:pPr>
            <a:endParaRPr lang="ru-RU" sz="14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buFontTx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900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8076670" cy="4208930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dontsovcmc</a:t>
            </a:r>
            <a:r>
              <a:rPr lang="fr-FR" dirty="0"/>
              <a:t>/</a:t>
            </a:r>
            <a:r>
              <a:rPr lang="fr-FR" dirty="0" err="1"/>
              <a:t>FinalCutProjectGenerator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6891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85</TotalTime>
  <Words>135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Автоматизация  монтажа выступлений  с проектором в FinalCut</vt:lpstr>
      <vt:lpstr>Подготовка</vt:lpstr>
      <vt:lpstr>Исходные данные для скрипта</vt:lpstr>
      <vt:lpstr>Результат работы скрипта</vt:lpstr>
      <vt:lpstr>Ссылки: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 монтажа выступлений  с проектором в FinalCut</dc:title>
  <dc:creator>Dontsov</dc:creator>
  <cp:lastModifiedBy>Dontsov</cp:lastModifiedBy>
  <cp:revision>6</cp:revision>
  <dcterms:created xsi:type="dcterms:W3CDTF">2017-03-21T22:13:52Z</dcterms:created>
  <dcterms:modified xsi:type="dcterms:W3CDTF">2017-03-21T23:39:27Z</dcterms:modified>
</cp:coreProperties>
</file>