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60" r:id="rId3"/>
    <p:sldId id="257" r:id="rId4"/>
    <p:sldId id="262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C7C0031-E690-46D9-9742-37A873D006DE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3CC6CD8-4A21-4A94-AC40-74723B4310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emo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 smtClean="0"/>
              <a:t>專題發表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7048872" cy="1719064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sz="2400" dirty="0" smtClean="0"/>
              <a:t>報告者</a:t>
            </a:r>
            <a:r>
              <a:rPr lang="zh-TW" altLang="en-US" sz="2400" dirty="0" smtClean="0"/>
              <a:t>：</a:t>
            </a:r>
            <a:r>
              <a:rPr lang="zh-TW" altLang="en-US" sz="2400" dirty="0" smtClean="0"/>
              <a:t>羅東榮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指導</a:t>
            </a:r>
            <a:r>
              <a:rPr lang="zh-TW" altLang="en-US" sz="2400" dirty="0" smtClean="0"/>
              <a:t>老師</a:t>
            </a:r>
            <a:r>
              <a:rPr lang="zh-TW" altLang="en-US" sz="2400" dirty="0" smtClean="0"/>
              <a:t>：</a:t>
            </a:r>
            <a:r>
              <a:rPr lang="zh-TW" altLang="en-US" sz="2400" dirty="0" smtClean="0"/>
              <a:t>錢達智老師、許雅婷</a:t>
            </a:r>
            <a:r>
              <a:rPr lang="zh-TW" altLang="en-US" sz="2400" dirty="0" smtClean="0"/>
              <a:t>老師</a:t>
            </a:r>
            <a:r>
              <a:rPr lang="zh-TW" altLang="en-US" dirty="0" smtClean="0"/>
              <a:t>、</a:t>
            </a:r>
            <a:r>
              <a:rPr lang="zh-TW" altLang="en-US" sz="2400" dirty="0" smtClean="0"/>
              <a:t>黃宗民助教</a:t>
            </a:r>
            <a:endParaRPr lang="en-US" altLang="zh-TW" sz="24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3275856" y="234888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cap="all" spc="5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翻牌記憶遊戲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 5</a:t>
            </a:r>
          </a:p>
          <a:p>
            <a:r>
              <a:rPr lang="en-US" altLang="zh-TW" dirty="0" smtClean="0"/>
              <a:t>CSS 3</a:t>
            </a:r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smtClean="0"/>
              <a:t>Canvas</a:t>
            </a:r>
            <a:endParaRPr lang="zh-TW" altLang="en-US" dirty="0"/>
          </a:p>
        </p:txBody>
      </p:sp>
      <p:pic>
        <p:nvPicPr>
          <p:cNvPr id="2051" name="Picture 3" descr="C:\Users\USER\Desktop\PPT圖檔\HTML5_Logo_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789040"/>
            <a:ext cx="2520280" cy="2520280"/>
          </a:xfrm>
          <a:prstGeom prst="rect">
            <a:avLst/>
          </a:prstGeom>
          <a:noFill/>
        </p:spPr>
      </p:pic>
      <p:pic>
        <p:nvPicPr>
          <p:cNvPr id="2056" name="Picture 8" descr="C:\Users\USER\Desktop\PPT圖檔\CSS3_logo_and_wordmark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196752"/>
            <a:ext cx="1800200" cy="2539782"/>
          </a:xfrm>
          <a:prstGeom prst="rect">
            <a:avLst/>
          </a:prstGeom>
          <a:noFill/>
        </p:spPr>
      </p:pic>
      <p:pic>
        <p:nvPicPr>
          <p:cNvPr id="2057" name="Picture 9" descr="C:\Users\USER\Desktop\PPT圖檔\javascript-logo-E967E87D74-seeklogo.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717032"/>
            <a:ext cx="1872208" cy="2636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3648" y="1628800"/>
            <a:ext cx="7344816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C:\Users\USER\Desktop\PPT圖檔\Image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3600400" cy="4800532"/>
          </a:xfrm>
          <a:prstGeom prst="rect">
            <a:avLst/>
          </a:prstGeom>
          <a:noFill/>
        </p:spPr>
      </p:pic>
      <p:pic>
        <p:nvPicPr>
          <p:cNvPr id="1029" name="Picture 5" descr="C:\Users\USER\Desktop\PPT圖檔\Image 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268760"/>
            <a:ext cx="3492431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87624" y="1673424"/>
            <a:ext cx="6984776" cy="4779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47244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Picture 5" descr="C:\Users\USER\Desktop\PPT圖檔\Image 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3744417" cy="5050609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4860032" y="1916832"/>
            <a:ext cx="38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根據滑鼠點擊的</a:t>
            </a:r>
            <a:r>
              <a:rPr lang="zh-TW" altLang="en-US" sz="2400" dirty="0" smtClean="0">
                <a:latin typeface="+mj-ea"/>
                <a:ea typeface="+mj-ea"/>
              </a:rPr>
              <a:t>座標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取得</a:t>
            </a:r>
            <a:r>
              <a:rPr lang="zh-TW" altLang="en-US" sz="2400" dirty="0" smtClean="0">
                <a:latin typeface="+mj-ea"/>
                <a:ea typeface="+mj-ea"/>
              </a:rPr>
              <a:t>卡</a:t>
            </a:r>
            <a:r>
              <a:rPr lang="zh-TW" altLang="en-US" sz="2400" dirty="0" smtClean="0">
                <a:latin typeface="+mj-ea"/>
                <a:ea typeface="+mj-ea"/>
              </a:rPr>
              <a:t>牌定義屬性，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判斷</a:t>
            </a:r>
            <a:r>
              <a:rPr lang="zh-TW" altLang="en-US" sz="2400" dirty="0" smtClean="0">
                <a:latin typeface="+mj-ea"/>
                <a:ea typeface="+mj-ea"/>
              </a:rPr>
              <a:t>第一次點</a:t>
            </a:r>
            <a:r>
              <a:rPr lang="zh-TW" altLang="en-US" sz="2400" dirty="0" smtClean="0">
                <a:latin typeface="+mj-ea"/>
                <a:ea typeface="+mj-ea"/>
              </a:rPr>
              <a:t>擊以及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第二</a:t>
            </a:r>
            <a:r>
              <a:rPr lang="zh-TW" altLang="en-US" sz="2400" dirty="0" smtClean="0">
                <a:latin typeface="+mj-ea"/>
                <a:ea typeface="+mj-ea"/>
              </a:rPr>
              <a:t>次點擊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相同</a:t>
            </a:r>
            <a:r>
              <a:rPr lang="zh-TW" altLang="en-US" sz="2400" dirty="0" smtClean="0">
                <a:latin typeface="+mj-ea"/>
                <a:ea typeface="+mj-ea"/>
              </a:rPr>
              <a:t>時</a:t>
            </a:r>
            <a:r>
              <a:rPr lang="zh-TW" altLang="en-US" sz="2400" dirty="0" smtClean="0">
                <a:latin typeface="+mj-ea"/>
                <a:ea typeface="+mj-ea"/>
              </a:rPr>
              <a:t>即是配對</a:t>
            </a:r>
            <a:r>
              <a:rPr lang="zh-TW" altLang="en-US" sz="2400" dirty="0" smtClean="0">
                <a:latin typeface="+mj-ea"/>
                <a:ea typeface="+mj-ea"/>
              </a:rPr>
              <a:t>成功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不同</a:t>
            </a:r>
            <a:r>
              <a:rPr lang="zh-TW" altLang="en-US" sz="2400" dirty="0" smtClean="0">
                <a:latin typeface="+mj-ea"/>
                <a:ea typeface="+mj-ea"/>
              </a:rPr>
              <a:t>則翻回背面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7" name="Picture 5" descr="C:\Users\USER\Desktop\PPT圖檔\Image 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268760"/>
            <a:ext cx="3744417" cy="5050609"/>
          </a:xfrm>
          <a:prstGeom prst="rect">
            <a:avLst/>
          </a:prstGeom>
          <a:noFill/>
        </p:spPr>
      </p:pic>
      <p:sp>
        <p:nvSpPr>
          <p:cNvPr id="19" name="文字方塊 18"/>
          <p:cNvSpPr txBox="1"/>
          <p:nvPr/>
        </p:nvSpPr>
        <p:spPr>
          <a:xfrm>
            <a:off x="4427984" y="350100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底下計時條會隨</a:t>
            </a:r>
            <a:r>
              <a:rPr lang="zh-TW" altLang="en-US" sz="2000" b="1" dirty="0" smtClean="0"/>
              <a:t>時間填滿</a:t>
            </a:r>
            <a:r>
              <a:rPr lang="zh-TW" altLang="en-US" sz="2000" b="1" dirty="0" smtClean="0"/>
              <a:t>空白方格</a:t>
            </a:r>
            <a:endParaRPr lang="zh-TW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1403648" y="1700808"/>
            <a:ext cx="6984776" cy="4779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USER\Desktop\PPT圖檔\Image 9.png"/>
          <p:cNvPicPr>
            <a:picLocks noChangeAspect="1" noChangeArrowheads="1"/>
          </p:cNvPicPr>
          <p:nvPr/>
        </p:nvPicPr>
        <p:blipFill>
          <a:blip r:embed="rId3" cstate="print"/>
          <a:srcRect l="5660" t="7119" r="5660"/>
          <a:stretch>
            <a:fillRect/>
          </a:stretch>
        </p:blipFill>
        <p:spPr bwMode="auto">
          <a:xfrm>
            <a:off x="4499992" y="4221088"/>
            <a:ext cx="3816424" cy="1059446"/>
          </a:xfrm>
          <a:prstGeom prst="rect">
            <a:avLst/>
          </a:prstGeom>
          <a:noFill/>
        </p:spPr>
      </p:pic>
      <p:cxnSp>
        <p:nvCxnSpPr>
          <p:cNvPr id="7" name="直線單箭頭接點 6"/>
          <p:cNvCxnSpPr/>
          <p:nvPr/>
        </p:nvCxnSpPr>
        <p:spPr>
          <a:xfrm flipV="1">
            <a:off x="3419872" y="5085184"/>
            <a:ext cx="1584176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1628800"/>
            <a:ext cx="7488832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102" name="Picture 6" descr="C:\Users\USER\Desktop\PPT圖檔\Image 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268760"/>
            <a:ext cx="3625349" cy="5040560"/>
          </a:xfrm>
          <a:prstGeom prst="rect">
            <a:avLst/>
          </a:prstGeom>
          <a:noFill/>
        </p:spPr>
      </p:pic>
      <p:pic>
        <p:nvPicPr>
          <p:cNvPr id="4103" name="Picture 7" descr="C:\Users\USER\Desktop\PPT圖檔\Image 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3672408" cy="5054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3068960"/>
            <a:ext cx="8229600" cy="12241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 smtClean="0">
                <a:hlinkClick r:id="rId2" action="ppaction://hlinkfile"/>
              </a:rPr>
              <a:t>遊戲展示</a:t>
            </a:r>
            <a:endParaRPr lang="zh-TW" altLang="en-US" sz="40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338</TotalTime>
  <Words>80</Words>
  <Application>Microsoft Office PowerPoint</Application>
  <PresentationFormat>如螢幕大小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地鐵</vt:lpstr>
      <vt:lpstr> 專題發表       </vt:lpstr>
      <vt:lpstr>使用工具</vt:lpstr>
      <vt:lpstr>遊戲畫面</vt:lpstr>
      <vt:lpstr>遊戲畫面</vt:lpstr>
      <vt:lpstr>遊戲畫面</vt:lpstr>
      <vt:lpstr>遊戲畫面</vt:lpstr>
      <vt:lpstr>投影片 7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翻牌記憶遊戲</dc:title>
  <dc:creator>USER</dc:creator>
  <cp:lastModifiedBy>USER</cp:lastModifiedBy>
  <cp:revision>32</cp:revision>
  <dcterms:created xsi:type="dcterms:W3CDTF">2019-08-08T01:14:47Z</dcterms:created>
  <dcterms:modified xsi:type="dcterms:W3CDTF">2019-08-09T04:16:04Z</dcterms:modified>
</cp:coreProperties>
</file>