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63"/>
  </p:notesMasterIdLst>
  <p:sldIdLst>
    <p:sldId id="256" r:id="rId4"/>
    <p:sldId id="276" r:id="rId5"/>
    <p:sldId id="262" r:id="rId6"/>
    <p:sldId id="360" r:id="rId7"/>
    <p:sldId id="357" r:id="rId8"/>
    <p:sldId id="358" r:id="rId9"/>
    <p:sldId id="362" r:id="rId10"/>
    <p:sldId id="359" r:id="rId11"/>
    <p:sldId id="363" r:id="rId12"/>
    <p:sldId id="364" r:id="rId13"/>
    <p:sldId id="365" r:id="rId14"/>
    <p:sldId id="366" r:id="rId15"/>
    <p:sldId id="356" r:id="rId16"/>
    <p:sldId id="261" r:id="rId17"/>
    <p:sldId id="311" r:id="rId18"/>
    <p:sldId id="265" r:id="rId19"/>
    <p:sldId id="315" r:id="rId20"/>
    <p:sldId id="266" r:id="rId21"/>
    <p:sldId id="285" r:id="rId22"/>
    <p:sldId id="287" r:id="rId23"/>
    <p:sldId id="286" r:id="rId24"/>
    <p:sldId id="312" r:id="rId25"/>
    <p:sldId id="307" r:id="rId26"/>
    <p:sldId id="267" r:id="rId27"/>
    <p:sldId id="295" r:id="rId28"/>
    <p:sldId id="291" r:id="rId29"/>
    <p:sldId id="346" r:id="rId30"/>
    <p:sldId id="264" r:id="rId31"/>
    <p:sldId id="292" r:id="rId32"/>
    <p:sldId id="293" r:id="rId33"/>
    <p:sldId id="322" r:id="rId34"/>
    <p:sldId id="290" r:id="rId35"/>
    <p:sldId id="316" r:id="rId36"/>
    <p:sldId id="328" r:id="rId37"/>
    <p:sldId id="301" r:id="rId38"/>
    <p:sldId id="289" r:id="rId39"/>
    <p:sldId id="345" r:id="rId40"/>
    <p:sldId id="297" r:id="rId41"/>
    <p:sldId id="288" r:id="rId42"/>
    <p:sldId id="321" r:id="rId43"/>
    <p:sldId id="317" r:id="rId44"/>
    <p:sldId id="294" r:id="rId45"/>
    <p:sldId id="347" r:id="rId46"/>
    <p:sldId id="350" r:id="rId47"/>
    <p:sldId id="296" r:id="rId48"/>
    <p:sldId id="308" r:id="rId49"/>
    <p:sldId id="298" r:id="rId50"/>
    <p:sldId id="349" r:id="rId51"/>
    <p:sldId id="271" r:id="rId52"/>
    <p:sldId id="348" r:id="rId53"/>
    <p:sldId id="313" r:id="rId54"/>
    <p:sldId id="354" r:id="rId55"/>
    <p:sldId id="300" r:id="rId56"/>
    <p:sldId id="299" r:id="rId57"/>
    <p:sldId id="260" r:id="rId58"/>
    <p:sldId id="263" r:id="rId59"/>
    <p:sldId id="257" r:id="rId60"/>
    <p:sldId id="258" r:id="rId61"/>
    <p:sldId id="259" r:id="rId6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26C"/>
    <a:srgbClr val="F4E478"/>
    <a:srgbClr val="FEBF3B"/>
    <a:srgbClr val="FF9933"/>
    <a:srgbClr val="85C2F8"/>
    <a:srgbClr val="96E5D8"/>
    <a:srgbClr val="B4D9D3"/>
    <a:srgbClr val="D09ADA"/>
    <a:srgbClr val="92D050"/>
    <a:srgbClr val="BE8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73298" autoAdjust="0"/>
  </p:normalViewPr>
  <p:slideViewPr>
    <p:cSldViewPr snapToGrid="0">
      <p:cViewPr varScale="1">
        <p:scale>
          <a:sx n="50" d="100"/>
          <a:sy n="50" d="100"/>
        </p:scale>
        <p:origin x="1432" y="56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marker>
            <c:symbol val="circle"/>
            <c:size val="7"/>
            <c:spPr>
              <a:solidFill>
                <a:schemeClr val="bg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40-4E95-8333-23A9F681EED9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40-4E95-8333-23A9F681E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37888"/>
        <c:axId val="44439808"/>
      </c:lineChart>
      <c:catAx>
        <c:axId val="44437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>
            <a:solidFill>
              <a:schemeClr val="bg1"/>
            </a:solidFill>
          </a:ln>
        </c:spPr>
        <c:crossAx val="44439808"/>
        <c:crosses val="autoZero"/>
        <c:auto val="1"/>
        <c:lblAlgn val="ctr"/>
        <c:lblOffset val="100"/>
        <c:noMultiLvlLbl val="0"/>
      </c:catAx>
      <c:valAx>
        <c:axId val="44439808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 w="12700">
            <a:solidFill>
              <a:schemeClr val="bg1"/>
            </a:solidFill>
          </a:ln>
        </c:spPr>
        <c:crossAx val="44437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bg1"/>
          </a:solidFill>
        </a:defRPr>
      </a:pPr>
      <a:endParaRPr lang="th-TH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1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6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4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78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6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C722-29FD-4A35-8379-A66EF14CB12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70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10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1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5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7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6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3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8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18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latin typeface="Bahnschrift" panose="020B0502040204020203" pitchFamily="34" charset="0"/>
                <a:cs typeface="Arial" pitchFamily="34" charset="0"/>
              </a:rPr>
              <a:t>All member welcomed me with a wide smile and a warm so they make me happy when I work with then together</a:t>
            </a:r>
          </a:p>
          <a:p>
            <a:pPr marL="0" marR="0" lvl="0" indent="0" algn="l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 is very clean. Environment is pleasant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There are cheap food. Make me save my money</a:t>
            </a:r>
          </a:p>
          <a:p>
            <a:pPr marL="0" marR="0" lvl="0" indent="0" algn="l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many passenger bus</a:t>
            </a:r>
            <a:r>
              <a:rPr lang="th-TH" dirty="0"/>
              <a:t> </a:t>
            </a:r>
            <a:r>
              <a:rPr lang="en-US" dirty="0"/>
              <a:t>so I don’t need go to work by my motorcycle.</a:t>
            </a:r>
            <a:br>
              <a:rPr lang="en-US" dirty="0"/>
            </a:br>
            <a:endParaRPr lang="en-US" altLang="ko-KR" sz="800" dirty="0">
              <a:latin typeface="Bahnschrift" panose="020B0502040204020203" pitchFamily="34" charset="0"/>
              <a:cs typeface="Arial" pitchFamily="34" charset="0"/>
            </a:endParaRPr>
          </a:p>
          <a:p>
            <a:pPr marL="0" marR="0" lvl="0" indent="0" algn="l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latin typeface="Bahnschrift" panose="020B0502040204020203" pitchFamily="34" charset="0"/>
              <a:cs typeface="Arial" pitchFamily="34" charset="0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6" y="535022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tIns="54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5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99579" y="0"/>
            <a:ext cx="7392421" cy="68580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0C8BCD9-395E-41AA-9D16-154338C2173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105776" y="1892850"/>
            <a:ext cx="2922958" cy="3072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546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075C1DE-E117-4FA9-A867-4ED89AC25A98}"/>
              </a:ext>
            </a:extLst>
          </p:cNvPr>
          <p:cNvSpPr/>
          <p:nvPr userDrawn="1"/>
        </p:nvSpPr>
        <p:spPr>
          <a:xfrm>
            <a:off x="-1" y="1"/>
            <a:ext cx="5621868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15581" y="-1"/>
            <a:ext cx="2612571" cy="4373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5581" y="4567162"/>
            <a:ext cx="7876419" cy="2290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E83DDED-D6C7-4848-B289-2830377167D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32191" y="0"/>
            <a:ext cx="353180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968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15433" y="-1209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718247" y="1635276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644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2915" y="0"/>
            <a:ext cx="12196373" cy="6858002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098796"/>
              <a:gd name="connsiteX1" fmla="*/ 0 w 9154576"/>
              <a:gd name="connsiteY1" fmla="*/ 4563612 h 6098796"/>
              <a:gd name="connsiteX2" fmla="*/ 2187 w 9154576"/>
              <a:gd name="connsiteY2" fmla="*/ 6098796 h 6098796"/>
              <a:gd name="connsiteX3" fmla="*/ 3628730 w 9154576"/>
              <a:gd name="connsiteY3" fmla="*/ 6089860 h 6098796"/>
              <a:gd name="connsiteX4" fmla="*/ 9154576 w 9154576"/>
              <a:gd name="connsiteY4" fmla="*/ 1937857 h 6098796"/>
              <a:gd name="connsiteX5" fmla="*/ 9146187 w 9154576"/>
              <a:gd name="connsiteY5" fmla="*/ 0 h 6098796"/>
              <a:gd name="connsiteX6" fmla="*/ 5547310 w 9154576"/>
              <a:gd name="connsiteY6" fmla="*/ 0 h 6098796"/>
              <a:gd name="connsiteX0" fmla="*/ 5547310 w 9147280"/>
              <a:gd name="connsiteY0" fmla="*/ 0 h 6098796"/>
              <a:gd name="connsiteX1" fmla="*/ 0 w 9147280"/>
              <a:gd name="connsiteY1" fmla="*/ 4563612 h 6098796"/>
              <a:gd name="connsiteX2" fmla="*/ 2187 w 9147280"/>
              <a:gd name="connsiteY2" fmla="*/ 6098796 h 6098796"/>
              <a:gd name="connsiteX3" fmla="*/ 3628730 w 9147280"/>
              <a:gd name="connsiteY3" fmla="*/ 6089860 h 6098796"/>
              <a:gd name="connsiteX4" fmla="*/ 9147280 w 9147280"/>
              <a:gd name="connsiteY4" fmla="*/ 1530712 h 6098796"/>
              <a:gd name="connsiteX5" fmla="*/ 9146187 w 9147280"/>
              <a:gd name="connsiteY5" fmla="*/ 0 h 6098796"/>
              <a:gd name="connsiteX6" fmla="*/ 5547310 w 9147280"/>
              <a:gd name="connsiteY6" fmla="*/ 0 h 6098796"/>
              <a:gd name="connsiteX0" fmla="*/ 5547310 w 9147280"/>
              <a:gd name="connsiteY0" fmla="*/ 0 h 6107186"/>
              <a:gd name="connsiteX1" fmla="*/ 0 w 9147280"/>
              <a:gd name="connsiteY1" fmla="*/ 4563612 h 6107186"/>
              <a:gd name="connsiteX2" fmla="*/ 2187 w 9147280"/>
              <a:gd name="connsiteY2" fmla="*/ 6098796 h 6107186"/>
              <a:gd name="connsiteX3" fmla="*/ 3614138 w 9147280"/>
              <a:gd name="connsiteY3" fmla="*/ 6107186 h 6107186"/>
              <a:gd name="connsiteX4" fmla="*/ 9147280 w 9147280"/>
              <a:gd name="connsiteY4" fmla="*/ 1530712 h 6107186"/>
              <a:gd name="connsiteX5" fmla="*/ 9146187 w 9147280"/>
              <a:gd name="connsiteY5" fmla="*/ 0 h 6107186"/>
              <a:gd name="connsiteX6" fmla="*/ 5547310 w 9147280"/>
              <a:gd name="connsiteY6" fmla="*/ 0 h 610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7280" h="6107186">
                <a:moveTo>
                  <a:pt x="5547310" y="0"/>
                </a:moveTo>
                <a:lnTo>
                  <a:pt x="0" y="4563612"/>
                </a:lnTo>
                <a:lnTo>
                  <a:pt x="2187" y="6098796"/>
                </a:lnTo>
                <a:lnTo>
                  <a:pt x="3614138" y="6107186"/>
                </a:lnTo>
                <a:lnTo>
                  <a:pt x="9147280" y="1530712"/>
                </a:lnTo>
                <a:cubicBezTo>
                  <a:pt x="9144484" y="884760"/>
                  <a:pt x="9148983" y="645952"/>
                  <a:pt x="9146187" y="0"/>
                </a:cubicBezTo>
                <a:lnTo>
                  <a:pt x="55473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916112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756000" y="2798746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6144000" y="2232281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6144000" y="4124643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9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94757" y="0"/>
            <a:ext cx="25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53378" y="2538000"/>
            <a:ext cx="25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653378" y="-2"/>
            <a:ext cx="252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94757" y="4482000"/>
            <a:ext cx="252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5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730232" y="1769006"/>
            <a:ext cx="2052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2900507" y="3065006"/>
            <a:ext cx="205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5070782" y="3061809"/>
            <a:ext cx="2052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51" hasCustomPrompt="1"/>
          </p:nvPr>
        </p:nvSpPr>
        <p:spPr>
          <a:xfrm>
            <a:off x="9411334" y="4357809"/>
            <a:ext cx="205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/>
          <p:cNvSpPr>
            <a:spLocks noGrp="1"/>
          </p:cNvSpPr>
          <p:nvPr>
            <p:ph type="pic" sz="quarter" idx="52" hasCustomPrompt="1"/>
          </p:nvPr>
        </p:nvSpPr>
        <p:spPr>
          <a:xfrm>
            <a:off x="7241057" y="4357809"/>
            <a:ext cx="205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36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ED69620-E555-40B2-93DD-C7C19DAE0545}"/>
              </a:ext>
            </a:extLst>
          </p:cNvPr>
          <p:cNvSpPr/>
          <p:nvPr userDrawn="1"/>
        </p:nvSpPr>
        <p:spPr>
          <a:xfrm>
            <a:off x="656282" y="0"/>
            <a:ext cx="8521955" cy="6557065"/>
          </a:xfrm>
          <a:custGeom>
            <a:avLst/>
            <a:gdLst>
              <a:gd name="connsiteX0" fmla="*/ 11254134 w 12594296"/>
              <a:gd name="connsiteY0" fmla="*/ 0 h 9690456"/>
              <a:gd name="connsiteX1" fmla="*/ 12594296 w 12594296"/>
              <a:gd name="connsiteY1" fmla="*/ 0 h 9690456"/>
              <a:gd name="connsiteX2" fmla="*/ 12582464 w 12594296"/>
              <a:gd name="connsiteY2" fmla="*/ 19347 h 9690456"/>
              <a:gd name="connsiteX3" fmla="*/ 7145784 w 12594296"/>
              <a:gd name="connsiteY3" fmla="*/ 7180154 h 9690456"/>
              <a:gd name="connsiteX4" fmla="*/ 6396407 w 12594296"/>
              <a:gd name="connsiteY4" fmla="*/ 7282717 h 9690456"/>
              <a:gd name="connsiteX5" fmla="*/ 6396408 w 12594296"/>
              <a:gd name="connsiteY5" fmla="*/ 7282715 h 9690456"/>
              <a:gd name="connsiteX6" fmla="*/ 6293848 w 12594296"/>
              <a:gd name="connsiteY6" fmla="*/ 6533339 h 9690456"/>
              <a:gd name="connsiteX7" fmla="*/ 9774266 w 12594296"/>
              <a:gd name="connsiteY7" fmla="*/ 0 h 9690456"/>
              <a:gd name="connsiteX8" fmla="*/ 11117286 w 12594296"/>
              <a:gd name="connsiteY8" fmla="*/ 0 h 9690456"/>
              <a:gd name="connsiteX9" fmla="*/ 4208364 w 12594296"/>
              <a:gd name="connsiteY9" fmla="*/ 9099941 h 9690456"/>
              <a:gd name="connsiteX10" fmla="*/ 3458987 w 12594296"/>
              <a:gd name="connsiteY10" fmla="*/ 9202502 h 9690456"/>
              <a:gd name="connsiteX11" fmla="*/ 3458988 w 12594296"/>
              <a:gd name="connsiteY11" fmla="*/ 9202502 h 9690456"/>
              <a:gd name="connsiteX12" fmla="*/ 3356428 w 12594296"/>
              <a:gd name="connsiteY12" fmla="*/ 8453124 h 9690456"/>
              <a:gd name="connsiteX13" fmla="*/ 8294394 w 12594296"/>
              <a:gd name="connsiteY13" fmla="*/ 0 h 9690456"/>
              <a:gd name="connsiteX14" fmla="*/ 9637414 w 12594296"/>
              <a:gd name="connsiteY14" fmla="*/ 0 h 9690456"/>
              <a:gd name="connsiteX15" fmla="*/ 3727151 w 12594296"/>
              <a:gd name="connsiteY15" fmla="*/ 7784579 h 9690456"/>
              <a:gd name="connsiteX16" fmla="*/ 3070193 w 12594296"/>
              <a:gd name="connsiteY16" fmla="*/ 7943663 h 9690456"/>
              <a:gd name="connsiteX17" fmla="*/ 2977775 w 12594296"/>
              <a:gd name="connsiteY17" fmla="*/ 7887140 h 9690456"/>
              <a:gd name="connsiteX18" fmla="*/ 2898498 w 12594296"/>
              <a:gd name="connsiteY18" fmla="*/ 7813309 h 9690456"/>
              <a:gd name="connsiteX19" fmla="*/ 2875214 w 12594296"/>
              <a:gd name="connsiteY19" fmla="*/ 7137763 h 9690456"/>
              <a:gd name="connsiteX20" fmla="*/ 6814526 w 12594296"/>
              <a:gd name="connsiteY20" fmla="*/ 0 h 9690456"/>
              <a:gd name="connsiteX21" fmla="*/ 8157545 w 12594296"/>
              <a:gd name="connsiteY21" fmla="*/ 0 h 9690456"/>
              <a:gd name="connsiteX22" fmla="*/ 960827 w 12594296"/>
              <a:gd name="connsiteY22" fmla="*/ 9479004 h 9690456"/>
              <a:gd name="connsiteX23" fmla="*/ 211450 w 12594296"/>
              <a:gd name="connsiteY23" fmla="*/ 9581567 h 9690456"/>
              <a:gd name="connsiteX24" fmla="*/ 211451 w 12594296"/>
              <a:gd name="connsiteY24" fmla="*/ 9581567 h 9690456"/>
              <a:gd name="connsiteX25" fmla="*/ 108890 w 12594296"/>
              <a:gd name="connsiteY25" fmla="*/ 8832189 h 9690456"/>
              <a:gd name="connsiteX26" fmla="*/ 5334653 w 12594296"/>
              <a:gd name="connsiteY26" fmla="*/ 0 h 9690456"/>
              <a:gd name="connsiteX27" fmla="*/ 6677672 w 12594296"/>
              <a:gd name="connsiteY27" fmla="*/ 0 h 9690456"/>
              <a:gd name="connsiteX28" fmla="*/ 1067450 w 12594296"/>
              <a:gd name="connsiteY28" fmla="*/ 7389388 h 9690456"/>
              <a:gd name="connsiteX29" fmla="*/ 318072 w 12594296"/>
              <a:gd name="connsiteY29" fmla="*/ 7491950 h 9690456"/>
              <a:gd name="connsiteX30" fmla="*/ 318074 w 12594296"/>
              <a:gd name="connsiteY30" fmla="*/ 7491950 h 9690456"/>
              <a:gd name="connsiteX31" fmla="*/ 215512 w 12594296"/>
              <a:gd name="connsiteY31" fmla="*/ 6742571 h 9690456"/>
              <a:gd name="connsiteX32" fmla="*/ 3854783 w 12594296"/>
              <a:gd name="connsiteY32" fmla="*/ 0 h 9690456"/>
              <a:gd name="connsiteX33" fmla="*/ 5197800 w 12594296"/>
              <a:gd name="connsiteY33" fmla="*/ 0 h 9690456"/>
              <a:gd name="connsiteX34" fmla="*/ 1581006 w 12594296"/>
              <a:gd name="connsiteY34" fmla="*/ 4763784 h 9690456"/>
              <a:gd name="connsiteX35" fmla="*/ 831629 w 12594296"/>
              <a:gd name="connsiteY35" fmla="*/ 4866347 h 9690456"/>
              <a:gd name="connsiteX36" fmla="*/ 831630 w 12594296"/>
              <a:gd name="connsiteY36" fmla="*/ 4866347 h 9690456"/>
              <a:gd name="connsiteX37" fmla="*/ 729070 w 12594296"/>
              <a:gd name="connsiteY37" fmla="*/ 4116969 h 9690456"/>
              <a:gd name="connsiteX38" fmla="*/ 2374910 w 12594296"/>
              <a:gd name="connsiteY38" fmla="*/ 0 h 9690456"/>
              <a:gd name="connsiteX39" fmla="*/ 3717928 w 12594296"/>
              <a:gd name="connsiteY39" fmla="*/ 0 h 9690456"/>
              <a:gd name="connsiteX40" fmla="*/ 1403742 w 12594296"/>
              <a:gd name="connsiteY40" fmla="*/ 3048080 h 9690456"/>
              <a:gd name="connsiteX41" fmla="*/ 654366 w 12594296"/>
              <a:gd name="connsiteY41" fmla="*/ 3150642 h 9690456"/>
              <a:gd name="connsiteX42" fmla="*/ 654366 w 12594296"/>
              <a:gd name="connsiteY42" fmla="*/ 3150641 h 9690456"/>
              <a:gd name="connsiteX43" fmla="*/ 551807 w 12594296"/>
              <a:gd name="connsiteY43" fmla="*/ 2401265 h 9690456"/>
              <a:gd name="connsiteX44" fmla="*/ 895038 w 12594296"/>
              <a:gd name="connsiteY44" fmla="*/ 0 h 9690456"/>
              <a:gd name="connsiteX45" fmla="*/ 2238056 w 12594296"/>
              <a:gd name="connsiteY45" fmla="*/ 0 h 9690456"/>
              <a:gd name="connsiteX46" fmla="*/ 1276448 w 12594296"/>
              <a:gd name="connsiteY46" fmla="*/ 1266560 h 9690456"/>
              <a:gd name="connsiteX47" fmla="*/ 527072 w 12594296"/>
              <a:gd name="connsiteY47" fmla="*/ 1369122 h 9690456"/>
              <a:gd name="connsiteX48" fmla="*/ 527074 w 12594296"/>
              <a:gd name="connsiteY48" fmla="*/ 1369122 h 9690456"/>
              <a:gd name="connsiteX49" fmla="*/ 424511 w 12594296"/>
              <a:gd name="connsiteY49" fmla="*/ 619745 h 969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594296" h="9690456">
                <a:moveTo>
                  <a:pt x="11254134" y="0"/>
                </a:moveTo>
                <a:lnTo>
                  <a:pt x="12594296" y="0"/>
                </a:lnTo>
                <a:lnTo>
                  <a:pt x="12582464" y="19347"/>
                </a:lnTo>
                <a:cubicBezTo>
                  <a:pt x="10770238" y="2406284"/>
                  <a:pt x="8958010" y="4793217"/>
                  <a:pt x="7145784" y="7180154"/>
                </a:cubicBezTo>
                <a:cubicBezTo>
                  <a:pt x="6967172" y="7415411"/>
                  <a:pt x="6631664" y="7461331"/>
                  <a:pt x="6396407" y="7282717"/>
                </a:cubicBezTo>
                <a:lnTo>
                  <a:pt x="6396408" y="7282715"/>
                </a:lnTo>
                <a:cubicBezTo>
                  <a:pt x="6161153" y="7104103"/>
                  <a:pt x="6115235" y="6768596"/>
                  <a:pt x="6293848" y="6533339"/>
                </a:cubicBezTo>
                <a:close/>
                <a:moveTo>
                  <a:pt x="9774266" y="0"/>
                </a:moveTo>
                <a:lnTo>
                  <a:pt x="11117286" y="0"/>
                </a:lnTo>
                <a:lnTo>
                  <a:pt x="4208364" y="9099941"/>
                </a:lnTo>
                <a:cubicBezTo>
                  <a:pt x="4029750" y="9335196"/>
                  <a:pt x="3694244" y="9381116"/>
                  <a:pt x="3458987" y="9202502"/>
                </a:cubicBezTo>
                <a:lnTo>
                  <a:pt x="3458988" y="9202502"/>
                </a:lnTo>
                <a:cubicBezTo>
                  <a:pt x="3223732" y="9023889"/>
                  <a:pt x="3177814" y="8688381"/>
                  <a:pt x="3356428" y="8453124"/>
                </a:cubicBezTo>
                <a:close/>
                <a:moveTo>
                  <a:pt x="8294394" y="0"/>
                </a:moveTo>
                <a:lnTo>
                  <a:pt x="9637414" y="0"/>
                </a:lnTo>
                <a:lnTo>
                  <a:pt x="3727151" y="7784579"/>
                </a:lnTo>
                <a:cubicBezTo>
                  <a:pt x="3570864" y="7990429"/>
                  <a:pt x="3294455" y="8051315"/>
                  <a:pt x="3070193" y="7943663"/>
                </a:cubicBezTo>
                <a:lnTo>
                  <a:pt x="2977775" y="7887140"/>
                </a:lnTo>
                <a:lnTo>
                  <a:pt x="2898498" y="7813309"/>
                </a:lnTo>
                <a:cubicBezTo>
                  <a:pt x="2734547" y="7626217"/>
                  <a:pt x="2718928" y="7343612"/>
                  <a:pt x="2875214" y="7137763"/>
                </a:cubicBezTo>
                <a:close/>
                <a:moveTo>
                  <a:pt x="6814526" y="0"/>
                </a:moveTo>
                <a:lnTo>
                  <a:pt x="8157545" y="0"/>
                </a:lnTo>
                <a:lnTo>
                  <a:pt x="960827" y="9479004"/>
                </a:lnTo>
                <a:cubicBezTo>
                  <a:pt x="782213" y="9714262"/>
                  <a:pt x="446706" y="9760180"/>
                  <a:pt x="211450" y="9581567"/>
                </a:cubicBezTo>
                <a:lnTo>
                  <a:pt x="211451" y="9581567"/>
                </a:lnTo>
                <a:cubicBezTo>
                  <a:pt x="-23806" y="9402953"/>
                  <a:pt x="-69724" y="9067446"/>
                  <a:pt x="108890" y="8832189"/>
                </a:cubicBezTo>
                <a:close/>
                <a:moveTo>
                  <a:pt x="5334653" y="0"/>
                </a:moveTo>
                <a:lnTo>
                  <a:pt x="6677672" y="0"/>
                </a:lnTo>
                <a:lnTo>
                  <a:pt x="1067450" y="7389388"/>
                </a:lnTo>
                <a:cubicBezTo>
                  <a:pt x="888834" y="7624646"/>
                  <a:pt x="553328" y="7670563"/>
                  <a:pt x="318072" y="7491950"/>
                </a:cubicBezTo>
                <a:lnTo>
                  <a:pt x="318074" y="7491950"/>
                </a:lnTo>
                <a:cubicBezTo>
                  <a:pt x="82817" y="7313338"/>
                  <a:pt x="36898" y="6977830"/>
                  <a:pt x="215512" y="6742571"/>
                </a:cubicBezTo>
                <a:close/>
                <a:moveTo>
                  <a:pt x="3854783" y="0"/>
                </a:moveTo>
                <a:lnTo>
                  <a:pt x="5197800" y="0"/>
                </a:lnTo>
                <a:lnTo>
                  <a:pt x="1581006" y="4763784"/>
                </a:lnTo>
                <a:cubicBezTo>
                  <a:pt x="1402392" y="4999042"/>
                  <a:pt x="1066886" y="5044960"/>
                  <a:pt x="831629" y="4866347"/>
                </a:cubicBezTo>
                <a:lnTo>
                  <a:pt x="831630" y="4866347"/>
                </a:lnTo>
                <a:cubicBezTo>
                  <a:pt x="596374" y="4687733"/>
                  <a:pt x="550456" y="4352226"/>
                  <a:pt x="729070" y="4116969"/>
                </a:cubicBezTo>
                <a:close/>
                <a:moveTo>
                  <a:pt x="2374910" y="0"/>
                </a:moveTo>
                <a:lnTo>
                  <a:pt x="3717928" y="0"/>
                </a:lnTo>
                <a:lnTo>
                  <a:pt x="1403742" y="3048080"/>
                </a:lnTo>
                <a:cubicBezTo>
                  <a:pt x="1225130" y="3283337"/>
                  <a:pt x="889622" y="3329255"/>
                  <a:pt x="654366" y="3150642"/>
                </a:cubicBezTo>
                <a:lnTo>
                  <a:pt x="654366" y="3150641"/>
                </a:lnTo>
                <a:cubicBezTo>
                  <a:pt x="419111" y="2972028"/>
                  <a:pt x="373193" y="2636522"/>
                  <a:pt x="551807" y="2401265"/>
                </a:cubicBezTo>
                <a:close/>
                <a:moveTo>
                  <a:pt x="895038" y="0"/>
                </a:moveTo>
                <a:lnTo>
                  <a:pt x="2238056" y="0"/>
                </a:lnTo>
                <a:lnTo>
                  <a:pt x="1276448" y="1266560"/>
                </a:lnTo>
                <a:cubicBezTo>
                  <a:pt x="1097836" y="1501817"/>
                  <a:pt x="762328" y="1547736"/>
                  <a:pt x="527072" y="1369122"/>
                </a:cubicBezTo>
                <a:lnTo>
                  <a:pt x="527074" y="1369122"/>
                </a:lnTo>
                <a:cubicBezTo>
                  <a:pt x="291816" y="1190508"/>
                  <a:pt x="245898" y="855002"/>
                  <a:pt x="424511" y="6197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7163F96-C234-481E-88AF-E4A1C0E9A1D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35328" y="1"/>
            <a:ext cx="8396198" cy="6460303"/>
          </a:xfrm>
          <a:custGeom>
            <a:avLst/>
            <a:gdLst>
              <a:gd name="connsiteX0" fmla="*/ 1985184 w 8396198"/>
              <a:gd name="connsiteY0" fmla="*/ 5258093 h 6460303"/>
              <a:gd name="connsiteX1" fmla="*/ 1985184 w 8396198"/>
              <a:gd name="connsiteY1" fmla="*/ 5258093 h 6460303"/>
              <a:gd name="connsiteX2" fmla="*/ 1985184 w 8396198"/>
              <a:gd name="connsiteY2" fmla="*/ 5258093 h 6460303"/>
              <a:gd name="connsiteX3" fmla="*/ 7502757 w 8396198"/>
              <a:gd name="connsiteY3" fmla="*/ 0 h 6460303"/>
              <a:gd name="connsiteX4" fmla="*/ 8396198 w 8396198"/>
              <a:gd name="connsiteY4" fmla="*/ 0 h 6460303"/>
              <a:gd name="connsiteX5" fmla="*/ 8388310 w 8396198"/>
              <a:gd name="connsiteY5" fmla="*/ 12898 h 6460303"/>
              <a:gd name="connsiteX6" fmla="*/ 4763857 w 8396198"/>
              <a:gd name="connsiteY6" fmla="*/ 4786769 h 6460303"/>
              <a:gd name="connsiteX7" fmla="*/ 4264272 w 8396198"/>
              <a:gd name="connsiteY7" fmla="*/ 4855144 h 6460303"/>
              <a:gd name="connsiteX8" fmla="*/ 4264273 w 8396198"/>
              <a:gd name="connsiteY8" fmla="*/ 4855143 h 6460303"/>
              <a:gd name="connsiteX9" fmla="*/ 4195899 w 8396198"/>
              <a:gd name="connsiteY9" fmla="*/ 4355559 h 6460303"/>
              <a:gd name="connsiteX10" fmla="*/ 6516179 w 8396198"/>
              <a:gd name="connsiteY10" fmla="*/ 0 h 6460303"/>
              <a:gd name="connsiteX11" fmla="*/ 7411525 w 8396198"/>
              <a:gd name="connsiteY11" fmla="*/ 0 h 6460303"/>
              <a:gd name="connsiteX12" fmla="*/ 2805577 w 8396198"/>
              <a:gd name="connsiteY12" fmla="*/ 6066627 h 6460303"/>
              <a:gd name="connsiteX13" fmla="*/ 2305992 w 8396198"/>
              <a:gd name="connsiteY13" fmla="*/ 6135001 h 6460303"/>
              <a:gd name="connsiteX14" fmla="*/ 2305993 w 8396198"/>
              <a:gd name="connsiteY14" fmla="*/ 6135001 h 6460303"/>
              <a:gd name="connsiteX15" fmla="*/ 2237619 w 8396198"/>
              <a:gd name="connsiteY15" fmla="*/ 5635416 h 6460303"/>
              <a:gd name="connsiteX16" fmla="*/ 5529597 w 8396198"/>
              <a:gd name="connsiteY16" fmla="*/ 0 h 6460303"/>
              <a:gd name="connsiteX17" fmla="*/ 6424943 w 8396198"/>
              <a:gd name="connsiteY17" fmla="*/ 0 h 6460303"/>
              <a:gd name="connsiteX18" fmla="*/ 2484768 w 8396198"/>
              <a:gd name="connsiteY18" fmla="*/ 5189719 h 6460303"/>
              <a:gd name="connsiteX19" fmla="*/ 2046796 w 8396198"/>
              <a:gd name="connsiteY19" fmla="*/ 5295775 h 6460303"/>
              <a:gd name="connsiteX20" fmla="*/ 1985184 w 8396198"/>
              <a:gd name="connsiteY20" fmla="*/ 5258093 h 6460303"/>
              <a:gd name="connsiteX21" fmla="*/ 1932333 w 8396198"/>
              <a:gd name="connsiteY21" fmla="*/ 5208872 h 6460303"/>
              <a:gd name="connsiteX22" fmla="*/ 1916810 w 8396198"/>
              <a:gd name="connsiteY22" fmla="*/ 4758508 h 6460303"/>
              <a:gd name="connsiteX23" fmla="*/ 4543018 w 8396198"/>
              <a:gd name="connsiteY23" fmla="*/ 0 h 6460303"/>
              <a:gd name="connsiteX24" fmla="*/ 5438364 w 8396198"/>
              <a:gd name="connsiteY24" fmla="*/ 0 h 6460303"/>
              <a:gd name="connsiteX25" fmla="*/ 640552 w 8396198"/>
              <a:gd name="connsiteY25" fmla="*/ 6319336 h 6460303"/>
              <a:gd name="connsiteX26" fmla="*/ 140967 w 8396198"/>
              <a:gd name="connsiteY26" fmla="*/ 6387711 h 6460303"/>
              <a:gd name="connsiteX27" fmla="*/ 140968 w 8396198"/>
              <a:gd name="connsiteY27" fmla="*/ 6387711 h 6460303"/>
              <a:gd name="connsiteX28" fmla="*/ 72594 w 8396198"/>
              <a:gd name="connsiteY28" fmla="*/ 5888126 h 6460303"/>
              <a:gd name="connsiteX29" fmla="*/ 3556436 w 8396198"/>
              <a:gd name="connsiteY29" fmla="*/ 0 h 6460303"/>
              <a:gd name="connsiteX30" fmla="*/ 4451782 w 8396198"/>
              <a:gd name="connsiteY30" fmla="*/ 0 h 6460303"/>
              <a:gd name="connsiteX31" fmla="*/ 711634 w 8396198"/>
              <a:gd name="connsiteY31" fmla="*/ 4926258 h 6460303"/>
              <a:gd name="connsiteX32" fmla="*/ 212049 w 8396198"/>
              <a:gd name="connsiteY32" fmla="*/ 4994633 h 6460303"/>
              <a:gd name="connsiteX33" fmla="*/ 212050 w 8396198"/>
              <a:gd name="connsiteY33" fmla="*/ 4994633 h 6460303"/>
              <a:gd name="connsiteX34" fmla="*/ 143675 w 8396198"/>
              <a:gd name="connsiteY34" fmla="*/ 4495047 h 6460303"/>
              <a:gd name="connsiteX35" fmla="*/ 2569856 w 8396198"/>
              <a:gd name="connsiteY35" fmla="*/ 0 h 6460303"/>
              <a:gd name="connsiteX36" fmla="*/ 3465201 w 8396198"/>
              <a:gd name="connsiteY36" fmla="*/ 0 h 6460303"/>
              <a:gd name="connsiteX37" fmla="*/ 1054005 w 8396198"/>
              <a:gd name="connsiteY37" fmla="*/ 3175856 h 6460303"/>
              <a:gd name="connsiteX38" fmla="*/ 554420 w 8396198"/>
              <a:gd name="connsiteY38" fmla="*/ 3244231 h 6460303"/>
              <a:gd name="connsiteX39" fmla="*/ 554421 w 8396198"/>
              <a:gd name="connsiteY39" fmla="*/ 3244231 h 6460303"/>
              <a:gd name="connsiteX40" fmla="*/ 486047 w 8396198"/>
              <a:gd name="connsiteY40" fmla="*/ 2744646 h 6460303"/>
              <a:gd name="connsiteX41" fmla="*/ 1583274 w 8396198"/>
              <a:gd name="connsiteY41" fmla="*/ 0 h 6460303"/>
              <a:gd name="connsiteX42" fmla="*/ 2478619 w 8396198"/>
              <a:gd name="connsiteY42" fmla="*/ 0 h 6460303"/>
              <a:gd name="connsiteX43" fmla="*/ 935829 w 8396198"/>
              <a:gd name="connsiteY43" fmla="*/ 2032053 h 6460303"/>
              <a:gd name="connsiteX44" fmla="*/ 436245 w 8396198"/>
              <a:gd name="connsiteY44" fmla="*/ 2100428 h 6460303"/>
              <a:gd name="connsiteX45" fmla="*/ 436245 w 8396198"/>
              <a:gd name="connsiteY45" fmla="*/ 2100427 h 6460303"/>
              <a:gd name="connsiteX46" fmla="*/ 367872 w 8396198"/>
              <a:gd name="connsiteY46" fmla="*/ 1600843 h 6460303"/>
              <a:gd name="connsiteX47" fmla="*/ 596693 w 8396198"/>
              <a:gd name="connsiteY47" fmla="*/ 0 h 6460303"/>
              <a:gd name="connsiteX48" fmla="*/ 1492038 w 8396198"/>
              <a:gd name="connsiteY48" fmla="*/ 0 h 6460303"/>
              <a:gd name="connsiteX49" fmla="*/ 850966 w 8396198"/>
              <a:gd name="connsiteY49" fmla="*/ 844373 h 6460303"/>
              <a:gd name="connsiteX50" fmla="*/ 351382 w 8396198"/>
              <a:gd name="connsiteY50" fmla="*/ 912748 h 6460303"/>
              <a:gd name="connsiteX51" fmla="*/ 351383 w 8396198"/>
              <a:gd name="connsiteY51" fmla="*/ 912748 h 6460303"/>
              <a:gd name="connsiteX52" fmla="*/ 283008 w 8396198"/>
              <a:gd name="connsiteY52" fmla="*/ 413163 h 646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396198" h="6460303">
                <a:moveTo>
                  <a:pt x="1985184" y="5258093"/>
                </a:moveTo>
                <a:lnTo>
                  <a:pt x="1985184" y="5258093"/>
                </a:lnTo>
                <a:lnTo>
                  <a:pt x="1985184" y="5258093"/>
                </a:lnTo>
                <a:close/>
                <a:moveTo>
                  <a:pt x="7502757" y="0"/>
                </a:moveTo>
                <a:lnTo>
                  <a:pt x="8396198" y="0"/>
                </a:lnTo>
                <a:lnTo>
                  <a:pt x="8388310" y="12898"/>
                </a:lnTo>
                <a:cubicBezTo>
                  <a:pt x="7180160" y="1604189"/>
                  <a:pt x="5972008" y="3195478"/>
                  <a:pt x="4763857" y="4786769"/>
                </a:cubicBezTo>
                <a:cubicBezTo>
                  <a:pt x="4644782" y="4943607"/>
                  <a:pt x="4421110" y="4974220"/>
                  <a:pt x="4264272" y="4855144"/>
                </a:cubicBezTo>
                <a:lnTo>
                  <a:pt x="4264273" y="4855143"/>
                </a:lnTo>
                <a:cubicBezTo>
                  <a:pt x="4107436" y="4736068"/>
                  <a:pt x="4076824" y="4512397"/>
                  <a:pt x="4195899" y="4355559"/>
                </a:cubicBezTo>
                <a:close/>
                <a:moveTo>
                  <a:pt x="6516179" y="0"/>
                </a:moveTo>
                <a:lnTo>
                  <a:pt x="7411525" y="0"/>
                </a:lnTo>
                <a:lnTo>
                  <a:pt x="2805577" y="6066627"/>
                </a:lnTo>
                <a:cubicBezTo>
                  <a:pt x="2686501" y="6223464"/>
                  <a:pt x="2462830" y="6254077"/>
                  <a:pt x="2305992" y="6135001"/>
                </a:cubicBezTo>
                <a:lnTo>
                  <a:pt x="2305993" y="6135001"/>
                </a:lnTo>
                <a:cubicBezTo>
                  <a:pt x="2149155" y="6015926"/>
                  <a:pt x="2118543" y="5792254"/>
                  <a:pt x="2237619" y="5635416"/>
                </a:cubicBezTo>
                <a:close/>
                <a:moveTo>
                  <a:pt x="5529597" y="0"/>
                </a:moveTo>
                <a:lnTo>
                  <a:pt x="6424943" y="0"/>
                </a:lnTo>
                <a:lnTo>
                  <a:pt x="2484768" y="5189719"/>
                </a:lnTo>
                <a:cubicBezTo>
                  <a:pt x="2380577" y="5326952"/>
                  <a:pt x="2196304" y="5367543"/>
                  <a:pt x="2046796" y="5295775"/>
                </a:cubicBezTo>
                <a:lnTo>
                  <a:pt x="1985184" y="5258093"/>
                </a:lnTo>
                <a:lnTo>
                  <a:pt x="1932333" y="5208872"/>
                </a:lnTo>
                <a:cubicBezTo>
                  <a:pt x="1823032" y="5084144"/>
                  <a:pt x="1812619" y="4895741"/>
                  <a:pt x="1916810" y="4758508"/>
                </a:cubicBezTo>
                <a:close/>
                <a:moveTo>
                  <a:pt x="4543018" y="0"/>
                </a:moveTo>
                <a:lnTo>
                  <a:pt x="5438364" y="0"/>
                </a:lnTo>
                <a:lnTo>
                  <a:pt x="640552" y="6319336"/>
                </a:lnTo>
                <a:cubicBezTo>
                  <a:pt x="521476" y="6476174"/>
                  <a:pt x="297805" y="6506786"/>
                  <a:pt x="140967" y="6387711"/>
                </a:cubicBezTo>
                <a:lnTo>
                  <a:pt x="140968" y="6387711"/>
                </a:lnTo>
                <a:cubicBezTo>
                  <a:pt x="-15870" y="6268635"/>
                  <a:pt x="-46482" y="6044964"/>
                  <a:pt x="72594" y="5888126"/>
                </a:cubicBezTo>
                <a:close/>
                <a:moveTo>
                  <a:pt x="3556436" y="0"/>
                </a:moveTo>
                <a:lnTo>
                  <a:pt x="4451782" y="0"/>
                </a:lnTo>
                <a:lnTo>
                  <a:pt x="711634" y="4926258"/>
                </a:lnTo>
                <a:cubicBezTo>
                  <a:pt x="592557" y="5083097"/>
                  <a:pt x="368886" y="5113708"/>
                  <a:pt x="212049" y="4994633"/>
                </a:cubicBezTo>
                <a:lnTo>
                  <a:pt x="212050" y="4994633"/>
                </a:lnTo>
                <a:cubicBezTo>
                  <a:pt x="55212" y="4875558"/>
                  <a:pt x="24599" y="4651886"/>
                  <a:pt x="143675" y="4495047"/>
                </a:cubicBezTo>
                <a:close/>
                <a:moveTo>
                  <a:pt x="2569856" y="0"/>
                </a:moveTo>
                <a:lnTo>
                  <a:pt x="3465201" y="0"/>
                </a:lnTo>
                <a:lnTo>
                  <a:pt x="1054005" y="3175856"/>
                </a:lnTo>
                <a:cubicBezTo>
                  <a:pt x="934929" y="3332694"/>
                  <a:pt x="711258" y="3363306"/>
                  <a:pt x="554420" y="3244231"/>
                </a:cubicBezTo>
                <a:lnTo>
                  <a:pt x="554421" y="3244231"/>
                </a:lnTo>
                <a:cubicBezTo>
                  <a:pt x="397583" y="3125155"/>
                  <a:pt x="366971" y="2901484"/>
                  <a:pt x="486047" y="2744646"/>
                </a:cubicBezTo>
                <a:close/>
                <a:moveTo>
                  <a:pt x="1583274" y="0"/>
                </a:moveTo>
                <a:lnTo>
                  <a:pt x="2478619" y="0"/>
                </a:lnTo>
                <a:lnTo>
                  <a:pt x="935829" y="2032053"/>
                </a:lnTo>
                <a:cubicBezTo>
                  <a:pt x="816754" y="2188891"/>
                  <a:pt x="593082" y="2219503"/>
                  <a:pt x="436245" y="2100428"/>
                </a:cubicBezTo>
                <a:lnTo>
                  <a:pt x="436245" y="2100427"/>
                </a:lnTo>
                <a:cubicBezTo>
                  <a:pt x="279408" y="1981352"/>
                  <a:pt x="248796" y="1757681"/>
                  <a:pt x="367872" y="1600843"/>
                </a:cubicBezTo>
                <a:close/>
                <a:moveTo>
                  <a:pt x="596693" y="0"/>
                </a:moveTo>
                <a:lnTo>
                  <a:pt x="1492038" y="0"/>
                </a:lnTo>
                <a:lnTo>
                  <a:pt x="850966" y="844373"/>
                </a:lnTo>
                <a:cubicBezTo>
                  <a:pt x="731891" y="1001211"/>
                  <a:pt x="508219" y="1031824"/>
                  <a:pt x="351382" y="912748"/>
                </a:cubicBezTo>
                <a:lnTo>
                  <a:pt x="351383" y="912748"/>
                </a:lnTo>
                <a:cubicBezTo>
                  <a:pt x="194545" y="793672"/>
                  <a:pt x="163933" y="570001"/>
                  <a:pt x="283008" y="4131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424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691849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420928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066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>
            <a:extLst>
              <a:ext uri="{FF2B5EF4-FFF2-40B4-BE49-F238E27FC236}">
                <a16:creationId xmlns:a16="http://schemas.microsoft.com/office/drawing/2014/main" id="{A2A84B4A-CEB2-40FB-A02E-8EB2AF478368}"/>
              </a:ext>
            </a:extLst>
          </p:cNvPr>
          <p:cNvGrpSpPr/>
          <p:nvPr userDrawn="1"/>
        </p:nvGrpSpPr>
        <p:grpSpPr>
          <a:xfrm>
            <a:off x="6473211" y="396281"/>
            <a:ext cx="5760640" cy="2937987"/>
            <a:chOff x="-612576" y="1705002"/>
            <a:chExt cx="5688632" cy="2537858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F8CA4E56-5CF0-4C8C-A69B-FEC333052C4C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19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id="{DBFF776C-2C37-432F-8D95-5002FD9DE6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07A15BD4-6D7E-4517-BDED-81FD478CEDA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35116" y="765234"/>
            <a:ext cx="2736304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FB0AFAFC-8EB9-4974-915A-249E7E1C57A2}"/>
              </a:ext>
            </a:extLst>
          </p:cNvPr>
          <p:cNvGrpSpPr/>
          <p:nvPr userDrawn="1"/>
        </p:nvGrpSpPr>
        <p:grpSpPr>
          <a:xfrm>
            <a:off x="6473211" y="3496948"/>
            <a:ext cx="5760640" cy="2937987"/>
            <a:chOff x="-612576" y="1705002"/>
            <a:chExt cx="5688632" cy="2537858"/>
          </a:xfrm>
        </p:grpSpPr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59FEB9C5-5FA6-4880-B618-058738C37AD1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23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id="{3B06E91A-2C0E-4BB0-889E-F881F2C268A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DA76C3D-8C5A-4664-AF41-B36993816A4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035116" y="3865902"/>
            <a:ext cx="2736304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9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451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561594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11652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959881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08109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1652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59881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08109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86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22A51-FB04-4FB6-8A9D-AE05811C1438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309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D04CEC-4D5F-45A7-9E19-734ADBE840F9}"/>
              </a:ext>
            </a:extLst>
          </p:cNvPr>
          <p:cNvSpPr/>
          <p:nvPr userDrawn="1"/>
        </p:nvSpPr>
        <p:spPr>
          <a:xfrm>
            <a:off x="0" y="1016001"/>
            <a:ext cx="12192000" cy="3589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5753" y="463848"/>
            <a:ext cx="11340495" cy="41420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85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81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9" r:id="rId4"/>
    <p:sldLayoutId id="2147483764" r:id="rId5"/>
    <p:sldLayoutId id="2147483766" r:id="rId6"/>
    <p:sldLayoutId id="2147483767" r:id="rId7"/>
    <p:sldLayoutId id="2147483768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8" r:id="rId16"/>
    <p:sldLayoutId id="2147483779" r:id="rId17"/>
    <p:sldLayoutId id="2147483780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5862196" y="1212415"/>
            <a:ext cx="564400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rgbClr val="C00000"/>
                </a:solidFill>
                <a:latin typeface="Bernard MT Condensed" panose="02050806060905020404" pitchFamily="18" charset="0"/>
                <a:cs typeface="Arial" pitchFamily="34" charset="0"/>
              </a:rPr>
              <a:t>Project conclusion</a:t>
            </a:r>
            <a:endParaRPr lang="ko-KR" altLang="en-US" sz="6000" dirty="0">
              <a:solidFill>
                <a:srgbClr val="C00000"/>
              </a:solidFill>
              <a:latin typeface="Bernard MT Condensed" panose="02050806060905020404" pitchFamily="18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899103" y="2077392"/>
            <a:ext cx="46316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Apprentice with MTE30</a:t>
            </a:r>
            <a:endParaRPr lang="ko-KR" altLang="en-US" sz="3600" b="1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  <a:solidFill>
            <a:srgbClr val="92D050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  <a:grpFill/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  <a:grpFill/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  <a:grpFill/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  <a:grpFill/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  <a:grp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  <a:grp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  <a:grpFill/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  <a:grp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B925764-E7D8-4DA8-B027-A5A4C2761ABC}"/>
              </a:ext>
            </a:extLst>
          </p:cNvPr>
          <p:cNvSpPr txBox="1"/>
          <p:nvPr/>
        </p:nvSpPr>
        <p:spPr>
          <a:xfrm>
            <a:off x="8684198" y="5761852"/>
            <a:ext cx="368207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Apprentice Student </a:t>
            </a:r>
          </a:p>
          <a:p>
            <a:pPr algn="ctr"/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Patcharawat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   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Sukruk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A6CAAC-4E04-4324-96DD-6F38203844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B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9983A-D0A1-4883-9D4A-57E7131E7846}"/>
              </a:ext>
            </a:extLst>
          </p:cNvPr>
          <p:cNvSpPr txBox="1"/>
          <p:nvPr/>
        </p:nvSpPr>
        <p:spPr>
          <a:xfrm>
            <a:off x="1231900" y="0"/>
            <a:ext cx="97282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C00000"/>
                </a:solidFill>
                <a:latin typeface="Cooper Black" panose="0208090404030B020404" pitchFamily="18" charset="0"/>
                <a:cs typeface="Arial" pitchFamily="34" charset="0"/>
              </a:rPr>
              <a:t>4. Experience</a:t>
            </a:r>
          </a:p>
        </p:txBody>
      </p:sp>
      <p:pic>
        <p:nvPicPr>
          <p:cNvPr id="1028" name="Picture 4" descr="à¸à¸¥à¸à¸²à¸£à¸à¹à¸à¸«à¸²à¸£à¸¹à¸à¸ à¸²à¸à¸ªà¸³à¸«à¸£à¸±à¸ japan exercise">
            <a:extLst>
              <a:ext uri="{FF2B5EF4-FFF2-40B4-BE49-F238E27FC236}">
                <a16:creationId xmlns:a16="http://schemas.microsoft.com/office/drawing/2014/main" id="{7B5F9315-2ACE-4A92-ACAA-6D4DD2DD1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2" y="1321210"/>
            <a:ext cx="3137094" cy="210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à¸à¸¥à¸à¸²à¸£à¸à¹à¸à¸«à¸²à¸£à¸¹à¸à¸ à¸²à¸à¸ªà¸³à¸«à¸£à¸±à¸ briefing moning">
            <a:extLst>
              <a:ext uri="{FF2B5EF4-FFF2-40B4-BE49-F238E27FC236}">
                <a16:creationId xmlns:a16="http://schemas.microsoft.com/office/drawing/2014/main" id="{ECF67E98-6F70-436F-B765-E2621855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453" y="1316909"/>
            <a:ext cx="3137094" cy="210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à¸à¸¥à¸à¸²à¸£à¸à¹à¸à¸«à¸²à¸£à¸¹à¸à¸ à¸²à¸à¸ªà¸³à¸«à¸£à¸±à¸ always on time">
            <a:extLst>
              <a:ext uri="{FF2B5EF4-FFF2-40B4-BE49-F238E27FC236}">
                <a16:creationId xmlns:a16="http://schemas.microsoft.com/office/drawing/2014/main" id="{6DD293EB-7F84-4C19-A561-313B4256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834" y="1316909"/>
            <a:ext cx="3133092" cy="210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à¸à¸¥à¸à¸²à¸£à¸à¹à¸à¸«à¸²à¸£à¸¹à¸à¸ à¸²à¸à¸ªà¸³à¸«à¸£à¸±à¸ responsibility">
            <a:extLst>
              <a:ext uri="{FF2B5EF4-FFF2-40B4-BE49-F238E27FC236}">
                <a16:creationId xmlns:a16="http://schemas.microsoft.com/office/drawing/2014/main" id="{69AC0449-ACAE-433D-9384-ABA1EBF2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2" y="4089605"/>
            <a:ext cx="3137094" cy="21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à¸à¸¥à¸à¸²à¸£à¸à¹à¸à¸«à¸²à¸£à¸¹à¸à¸ à¸²à¸à¸ªà¸³à¸«à¸£à¸±à¸ 5à¸ª">
            <a:extLst>
              <a:ext uri="{FF2B5EF4-FFF2-40B4-BE49-F238E27FC236}">
                <a16:creationId xmlns:a16="http://schemas.microsoft.com/office/drawing/2014/main" id="{2FE13B3B-7C35-4FBF-AD07-DC00EF60E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858" y="4087455"/>
            <a:ext cx="3137094" cy="21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à¸à¸¥à¸à¸²à¸£à¸à¹à¸à¸«à¸²à¸£à¸¹à¸à¸ à¸²à¸à¸ªà¸³à¸«à¸£à¸±à¸ zero accident ok">
            <a:extLst>
              <a:ext uri="{FF2B5EF4-FFF2-40B4-BE49-F238E27FC236}">
                <a16:creationId xmlns:a16="http://schemas.microsoft.com/office/drawing/2014/main" id="{105E7337-01C4-4C07-99B3-97E988AD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455" y="3836507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5590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CC4C67-B207-49A9-86BD-04BB6AC36B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5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4D5A9-5789-482D-A380-FCFF1EBE1D2A}"/>
              </a:ext>
            </a:extLst>
          </p:cNvPr>
          <p:cNvSpPr txBox="1"/>
          <p:nvPr/>
        </p:nvSpPr>
        <p:spPr>
          <a:xfrm>
            <a:off x="1231900" y="0"/>
            <a:ext cx="97282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latin typeface="Cooper Black" panose="0208090404030B020404" pitchFamily="18" charset="0"/>
                <a:cs typeface="Arial" pitchFamily="34" charset="0"/>
              </a:rPr>
              <a:t>5. My Impression</a:t>
            </a:r>
          </a:p>
          <a:p>
            <a:pPr algn="ctr"/>
            <a:endParaRPr lang="en-US" altLang="ko-KR" sz="6000" dirty="0">
              <a:latin typeface="Cooper Black" panose="0208090404030B020404" pitchFamily="18" charset="0"/>
              <a:cs typeface="Arial" pitchFamily="34" charset="0"/>
            </a:endParaRPr>
          </a:p>
        </p:txBody>
      </p:sp>
      <p:pic>
        <p:nvPicPr>
          <p:cNvPr id="3076" name="Picture 4" descr="à¸à¸¥à¸à¸²à¸£à¸à¹à¸à¸«à¸²à¸£à¸¹à¸à¸ à¸²à¸à¸ªà¸³à¸«à¸£à¸±à¸ factory png">
            <a:extLst>
              <a:ext uri="{FF2B5EF4-FFF2-40B4-BE49-F238E27FC236}">
                <a16:creationId xmlns:a16="http://schemas.microsoft.com/office/drawing/2014/main" id="{AA2496A1-A27F-4532-A716-7C12F3DEC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031" y="4764293"/>
            <a:ext cx="2692504" cy="178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à¸à¸¥à¸à¸²à¸£à¸à¹à¸à¸«à¸²à¸£à¸¹à¸à¸ à¸²à¸à¸ªà¸³à¸«à¸£à¸±à¸ clean  png">
            <a:extLst>
              <a:ext uri="{FF2B5EF4-FFF2-40B4-BE49-F238E27FC236}">
                <a16:creationId xmlns:a16="http://schemas.microsoft.com/office/drawing/2014/main" id="{C56E52EE-5DD9-4E57-BA39-1337927F6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73" y="3851828"/>
            <a:ext cx="1772725" cy="18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D487822-2122-4E01-A377-2FC956F61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89" y="4853622"/>
            <a:ext cx="2930013" cy="19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5738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1D3B01-A7D8-4A34-9752-D1AFFEBFCF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E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 descr="à¸à¸¥à¸à¸²à¸£à¸à¹à¸à¸«à¸²à¸£à¸¹à¸à¸ à¸²à¸à¸ªà¸³à¸«à¸£à¸±à¸ frieza 1st form">
            <a:extLst>
              <a:ext uri="{FF2B5EF4-FFF2-40B4-BE49-F238E27FC236}">
                <a16:creationId xmlns:a16="http://schemas.microsoft.com/office/drawing/2014/main" id="{AFCC5B9B-A473-4D07-BE26-8D200882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34" y="2939845"/>
            <a:ext cx="2362131" cy="363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A4167EF-D990-4D70-986E-87D8C47EE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70" y="-349046"/>
            <a:ext cx="6363059" cy="476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1751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FA9D86-0F0F-477F-A8ED-D9C82BBF837A}"/>
              </a:ext>
            </a:extLst>
          </p:cNvPr>
          <p:cNvGrpSpPr/>
          <p:nvPr/>
        </p:nvGrpSpPr>
        <p:grpSpPr>
          <a:xfrm>
            <a:off x="780298" y="5206611"/>
            <a:ext cx="1932809" cy="932355"/>
            <a:chOff x="2551705" y="4283314"/>
            <a:chExt cx="2357003" cy="9029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8F3366-EAA0-406B-A7F6-D0EE6DAE80E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623EC4-C207-4357-B71F-DBCDEC65E6E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59049E-2E62-4ECA-A329-602335335612}"/>
              </a:ext>
            </a:extLst>
          </p:cNvPr>
          <p:cNvGrpSpPr/>
          <p:nvPr/>
        </p:nvGrpSpPr>
        <p:grpSpPr>
          <a:xfrm>
            <a:off x="2157889" y="2247412"/>
            <a:ext cx="1932809" cy="932355"/>
            <a:chOff x="2551705" y="4283314"/>
            <a:chExt cx="2357003" cy="90293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29C327-36CC-4D81-AF35-025D9EDAA8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40A91C-D37C-45EF-9BFE-84290C2F663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FB95C5-FFEE-48B7-B9E0-E7F8E61D8C6B}"/>
              </a:ext>
            </a:extLst>
          </p:cNvPr>
          <p:cNvGrpSpPr/>
          <p:nvPr/>
        </p:nvGrpSpPr>
        <p:grpSpPr>
          <a:xfrm>
            <a:off x="4780611" y="1709507"/>
            <a:ext cx="1932809" cy="932355"/>
            <a:chOff x="2551705" y="4283314"/>
            <a:chExt cx="2357003" cy="9029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95CF5D-D807-4C62-B095-FD8B82BB615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1E9DC3-E347-49FF-A6C2-57822F463B1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506FE01-2623-4B23-AC1A-8D8CD1D1F1A0}"/>
              </a:ext>
            </a:extLst>
          </p:cNvPr>
          <p:cNvGrpSpPr/>
          <p:nvPr/>
        </p:nvGrpSpPr>
        <p:grpSpPr>
          <a:xfrm>
            <a:off x="3476590" y="4936297"/>
            <a:ext cx="1932809" cy="932355"/>
            <a:chOff x="2551705" y="4283314"/>
            <a:chExt cx="2357003" cy="90293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54AF35C-A2C0-46D8-817F-1A69B00BA35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AD4688-3E6F-47D1-AABD-4F3DAAE676F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23A266-D6CE-48A8-B54A-8C20795ADBAF}"/>
              </a:ext>
            </a:extLst>
          </p:cNvPr>
          <p:cNvGrpSpPr/>
          <p:nvPr/>
        </p:nvGrpSpPr>
        <p:grpSpPr>
          <a:xfrm>
            <a:off x="6172883" y="4207248"/>
            <a:ext cx="1932809" cy="932355"/>
            <a:chOff x="2551705" y="4283314"/>
            <a:chExt cx="2357003" cy="90293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E354686-9F95-4B19-9199-3BA8A3000D8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374A51-968D-4668-9C02-5E855ED305A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7441E7-EEB2-4812-AD9A-F2FBA8DCB6EB}"/>
              </a:ext>
            </a:extLst>
          </p:cNvPr>
          <p:cNvGrpSpPr/>
          <p:nvPr/>
        </p:nvGrpSpPr>
        <p:grpSpPr>
          <a:xfrm>
            <a:off x="8981696" y="2628344"/>
            <a:ext cx="2182671" cy="932355"/>
            <a:chOff x="2551705" y="4283314"/>
            <a:chExt cx="2357003" cy="90293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E0BD63-43CC-457F-A6F5-08520E5DBDE1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2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68AF1C-6574-4A68-A9B7-085F00535A3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EC6770-CD61-4C85-835C-747E53CE6616}"/>
              </a:ext>
            </a:extLst>
          </p:cNvPr>
          <p:cNvGrpSpPr/>
          <p:nvPr/>
        </p:nvGrpSpPr>
        <p:grpSpPr>
          <a:xfrm rot="8690698">
            <a:off x="3648323" y="3333664"/>
            <a:ext cx="242564" cy="1357882"/>
            <a:chOff x="1403648" y="3356992"/>
            <a:chExt cx="234910" cy="1315034"/>
          </a:xfrm>
          <a:solidFill>
            <a:schemeClr val="bg1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39A857-4728-4547-B1E0-00B03B9779BC}"/>
                </a:ext>
              </a:extLst>
            </p:cNvPr>
            <p:cNvSpPr/>
            <p:nvPr/>
          </p:nvSpPr>
          <p:spPr>
            <a:xfrm>
              <a:off x="1403648" y="4437116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64B3B7-75DD-4BDE-B1D5-A0E227897321}"/>
                </a:ext>
              </a:extLst>
            </p:cNvPr>
            <p:cNvSpPr/>
            <p:nvPr/>
          </p:nvSpPr>
          <p:spPr>
            <a:xfrm>
              <a:off x="1403648" y="407707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610BDC-4205-469A-8060-B84FE19D5915}"/>
                </a:ext>
              </a:extLst>
            </p:cNvPr>
            <p:cNvSpPr/>
            <p:nvPr/>
          </p:nvSpPr>
          <p:spPr>
            <a:xfrm>
              <a:off x="1403648" y="371703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EE02FF-41D2-4D27-97C2-2CF65534EF4E}"/>
                </a:ext>
              </a:extLst>
            </p:cNvPr>
            <p:cNvSpPr/>
            <p:nvPr/>
          </p:nvSpPr>
          <p:spPr>
            <a:xfrm>
              <a:off x="1403648" y="3356992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E62FF6-A276-418C-BC40-B7B122DF95F2}"/>
              </a:ext>
            </a:extLst>
          </p:cNvPr>
          <p:cNvGrpSpPr/>
          <p:nvPr/>
        </p:nvGrpSpPr>
        <p:grpSpPr>
          <a:xfrm rot="3245569">
            <a:off x="4998434" y="2682965"/>
            <a:ext cx="242565" cy="2071474"/>
            <a:chOff x="1405139" y="2657468"/>
            <a:chExt cx="234911" cy="2014559"/>
          </a:xfrm>
          <a:solidFill>
            <a:schemeClr val="bg1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1995DD-CBFC-4410-B09C-789B7194B326}"/>
                </a:ext>
              </a:extLst>
            </p:cNvPr>
            <p:cNvSpPr/>
            <p:nvPr/>
          </p:nvSpPr>
          <p:spPr>
            <a:xfrm>
              <a:off x="1405140" y="4437117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AF00B9-9034-439F-BF95-69D0D0F18A51}"/>
                </a:ext>
              </a:extLst>
            </p:cNvPr>
            <p:cNvSpPr/>
            <p:nvPr/>
          </p:nvSpPr>
          <p:spPr>
            <a:xfrm>
              <a:off x="1405139" y="4077077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9F45CB-F77A-4ECB-8E21-6DE417AD0B8F}"/>
                </a:ext>
              </a:extLst>
            </p:cNvPr>
            <p:cNvSpPr/>
            <p:nvPr/>
          </p:nvSpPr>
          <p:spPr>
            <a:xfrm>
              <a:off x="1405139" y="3717037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CFAFE4-2005-4889-9422-1145F85059B1}"/>
                </a:ext>
              </a:extLst>
            </p:cNvPr>
            <p:cNvSpPr/>
            <p:nvPr/>
          </p:nvSpPr>
          <p:spPr>
            <a:xfrm>
              <a:off x="1405139" y="335699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CAB374-C9A4-4E9D-9537-9C1D7FBF11CB}"/>
                </a:ext>
              </a:extLst>
            </p:cNvPr>
            <p:cNvSpPr/>
            <p:nvPr/>
          </p:nvSpPr>
          <p:spPr>
            <a:xfrm>
              <a:off x="1405139" y="299695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6F3F37-6FCF-40A0-B138-EF8CBE72635F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8A1537-E8FD-401D-8441-503937E110BB}"/>
              </a:ext>
            </a:extLst>
          </p:cNvPr>
          <p:cNvGrpSpPr/>
          <p:nvPr/>
        </p:nvGrpSpPr>
        <p:grpSpPr>
          <a:xfrm rot="3195195">
            <a:off x="7666055" y="2052194"/>
            <a:ext cx="245941" cy="2087613"/>
            <a:chOff x="1401868" y="2996954"/>
            <a:chExt cx="238180" cy="2030254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7312C8-5AE4-4FAA-A7DF-CE6833BC8DD0}"/>
                </a:ext>
              </a:extLst>
            </p:cNvPr>
            <p:cNvSpPr/>
            <p:nvPr/>
          </p:nvSpPr>
          <p:spPr>
            <a:xfrm>
              <a:off x="1405136" y="443711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4A8A7F-7F22-4007-80E1-2CF25F3C100D}"/>
                </a:ext>
              </a:extLst>
            </p:cNvPr>
            <p:cNvSpPr/>
            <p:nvPr/>
          </p:nvSpPr>
          <p:spPr>
            <a:xfrm>
              <a:off x="1405136" y="407707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F959BA-D50E-4F9D-864C-1810FFE05E96}"/>
                </a:ext>
              </a:extLst>
            </p:cNvPr>
            <p:cNvSpPr/>
            <p:nvPr/>
          </p:nvSpPr>
          <p:spPr>
            <a:xfrm>
              <a:off x="1405137" y="371703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6F540A-80B2-4EF7-B7EA-BCCCDCC13C2A}"/>
                </a:ext>
              </a:extLst>
            </p:cNvPr>
            <p:cNvSpPr/>
            <p:nvPr/>
          </p:nvSpPr>
          <p:spPr>
            <a:xfrm>
              <a:off x="1405138" y="335699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BE6A63-32B8-49F7-A4B7-8D132879D5F7}"/>
                </a:ext>
              </a:extLst>
            </p:cNvPr>
            <p:cNvSpPr/>
            <p:nvPr/>
          </p:nvSpPr>
          <p:spPr>
            <a:xfrm>
              <a:off x="1405137" y="2996954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B4983708-49F0-4018-AF1B-8AD04C87A3CD}"/>
                </a:ext>
              </a:extLst>
            </p:cNvPr>
            <p:cNvSpPr/>
            <p:nvPr/>
          </p:nvSpPr>
          <p:spPr>
            <a:xfrm>
              <a:off x="1401868" y="479229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5" name="Group 31">
            <a:extLst>
              <a:ext uri="{FF2B5EF4-FFF2-40B4-BE49-F238E27FC236}">
                <a16:creationId xmlns:a16="http://schemas.microsoft.com/office/drawing/2014/main" id="{D83D00FD-AC5D-49C9-A69A-A139E062F7E4}"/>
              </a:ext>
            </a:extLst>
          </p:cNvPr>
          <p:cNvGrpSpPr/>
          <p:nvPr/>
        </p:nvGrpSpPr>
        <p:grpSpPr>
          <a:xfrm rot="3362377">
            <a:off x="2157039" y="3156850"/>
            <a:ext cx="242564" cy="2393926"/>
            <a:chOff x="1405139" y="2657470"/>
            <a:chExt cx="234910" cy="2328151"/>
          </a:xfrm>
          <a:solidFill>
            <a:schemeClr val="bg1"/>
          </a:solidFill>
        </p:grpSpPr>
        <p:sp>
          <p:nvSpPr>
            <p:cNvPr id="66" name="Rectangle 32">
              <a:extLst>
                <a:ext uri="{FF2B5EF4-FFF2-40B4-BE49-F238E27FC236}">
                  <a16:creationId xmlns:a16="http://schemas.microsoft.com/office/drawing/2014/main" id="{E6CCE931-F3F5-47B6-B0A4-9BDBAAF9F1AB}"/>
                </a:ext>
              </a:extLst>
            </p:cNvPr>
            <p:cNvSpPr/>
            <p:nvPr/>
          </p:nvSpPr>
          <p:spPr>
            <a:xfrm>
              <a:off x="1405139" y="443711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7" name="Rectangle 33">
              <a:extLst>
                <a:ext uri="{FF2B5EF4-FFF2-40B4-BE49-F238E27FC236}">
                  <a16:creationId xmlns:a16="http://schemas.microsoft.com/office/drawing/2014/main" id="{2D8ED117-0EB0-40FC-A5B4-2DE06F55DA86}"/>
                </a:ext>
              </a:extLst>
            </p:cNvPr>
            <p:cNvSpPr/>
            <p:nvPr/>
          </p:nvSpPr>
          <p:spPr>
            <a:xfrm>
              <a:off x="1405139" y="407707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8" name="Rectangle 34">
              <a:extLst>
                <a:ext uri="{FF2B5EF4-FFF2-40B4-BE49-F238E27FC236}">
                  <a16:creationId xmlns:a16="http://schemas.microsoft.com/office/drawing/2014/main" id="{DE7DCBA0-83CD-4CE2-8EA5-B034E139FFB4}"/>
                </a:ext>
              </a:extLst>
            </p:cNvPr>
            <p:cNvSpPr/>
            <p:nvPr/>
          </p:nvSpPr>
          <p:spPr>
            <a:xfrm>
              <a:off x="1405139" y="371703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:a16="http://schemas.microsoft.com/office/drawing/2014/main" id="{DC7CC37B-435A-44CC-82A2-053291047A1C}"/>
                </a:ext>
              </a:extLst>
            </p:cNvPr>
            <p:cNvSpPr/>
            <p:nvPr/>
          </p:nvSpPr>
          <p:spPr>
            <a:xfrm>
              <a:off x="1405139" y="335699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0" name="Rectangle 36">
              <a:extLst>
                <a:ext uri="{FF2B5EF4-FFF2-40B4-BE49-F238E27FC236}">
                  <a16:creationId xmlns:a16="http://schemas.microsoft.com/office/drawing/2014/main" id="{ACD4A3B3-FB3A-48D2-9BB4-2B578F0CF810}"/>
                </a:ext>
              </a:extLst>
            </p:cNvPr>
            <p:cNvSpPr/>
            <p:nvPr/>
          </p:nvSpPr>
          <p:spPr>
            <a:xfrm>
              <a:off x="1405139" y="299695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1" name="Rectangle 37">
              <a:extLst>
                <a:ext uri="{FF2B5EF4-FFF2-40B4-BE49-F238E27FC236}">
                  <a16:creationId xmlns:a16="http://schemas.microsoft.com/office/drawing/2014/main" id="{DDF372D3-3B21-4E53-AD18-B5BB56CD7137}"/>
                </a:ext>
              </a:extLst>
            </p:cNvPr>
            <p:cNvSpPr/>
            <p:nvPr/>
          </p:nvSpPr>
          <p:spPr>
            <a:xfrm>
              <a:off x="1405139" y="2657470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7" name="Rectangle 32">
              <a:extLst>
                <a:ext uri="{FF2B5EF4-FFF2-40B4-BE49-F238E27FC236}">
                  <a16:creationId xmlns:a16="http://schemas.microsoft.com/office/drawing/2014/main" id="{9F54E36D-AE1D-4F89-B66F-C9A898B14169}"/>
                </a:ext>
              </a:extLst>
            </p:cNvPr>
            <p:cNvSpPr/>
            <p:nvPr/>
          </p:nvSpPr>
          <p:spPr>
            <a:xfrm>
              <a:off x="1405139" y="4750711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2" name="Group 31">
            <a:extLst>
              <a:ext uri="{FF2B5EF4-FFF2-40B4-BE49-F238E27FC236}">
                <a16:creationId xmlns:a16="http://schemas.microsoft.com/office/drawing/2014/main" id="{0AF9C9F7-45A0-4250-A94B-CC135758F875}"/>
              </a:ext>
            </a:extLst>
          </p:cNvPr>
          <p:cNvGrpSpPr/>
          <p:nvPr/>
        </p:nvGrpSpPr>
        <p:grpSpPr>
          <a:xfrm rot="19381873">
            <a:off x="6335588" y="2754386"/>
            <a:ext cx="242564" cy="1336653"/>
            <a:chOff x="1405139" y="2657468"/>
            <a:chExt cx="234910" cy="1294475"/>
          </a:xfrm>
          <a:solidFill>
            <a:schemeClr val="bg1"/>
          </a:solidFill>
        </p:grpSpPr>
        <p:sp>
          <p:nvSpPr>
            <p:cNvPr id="73" name="Rectangle 34">
              <a:extLst>
                <a:ext uri="{FF2B5EF4-FFF2-40B4-BE49-F238E27FC236}">
                  <a16:creationId xmlns:a16="http://schemas.microsoft.com/office/drawing/2014/main" id="{05E90907-D6FB-4FEB-A1BC-113FB359045C}"/>
                </a:ext>
              </a:extLst>
            </p:cNvPr>
            <p:cNvSpPr/>
            <p:nvPr/>
          </p:nvSpPr>
          <p:spPr>
            <a:xfrm>
              <a:off x="1405139" y="3717033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91DD166C-A30A-4D8E-ACD4-B8D0BCAA31C3}"/>
                </a:ext>
              </a:extLst>
            </p:cNvPr>
            <p:cNvSpPr/>
            <p:nvPr/>
          </p:nvSpPr>
          <p:spPr>
            <a:xfrm>
              <a:off x="1405139" y="3356993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5" name="Rectangle 36">
              <a:extLst>
                <a:ext uri="{FF2B5EF4-FFF2-40B4-BE49-F238E27FC236}">
                  <a16:creationId xmlns:a16="http://schemas.microsoft.com/office/drawing/2014/main" id="{127C46BB-4614-4114-BA55-8809066F0FB1}"/>
                </a:ext>
              </a:extLst>
            </p:cNvPr>
            <p:cNvSpPr/>
            <p:nvPr/>
          </p:nvSpPr>
          <p:spPr>
            <a:xfrm>
              <a:off x="1405139" y="299695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6" name="Rectangle 37">
              <a:extLst>
                <a:ext uri="{FF2B5EF4-FFF2-40B4-BE49-F238E27FC236}">
                  <a16:creationId xmlns:a16="http://schemas.microsoft.com/office/drawing/2014/main" id="{FA9E9106-BBA0-464B-AEEF-8445164A2247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1BDFB9F-49DA-4009-A127-0D10E13A9901}"/>
              </a:ext>
            </a:extLst>
          </p:cNvPr>
          <p:cNvGrpSpPr/>
          <p:nvPr/>
        </p:nvGrpSpPr>
        <p:grpSpPr>
          <a:xfrm rot="397643" flipH="1">
            <a:off x="8787992" y="864174"/>
            <a:ext cx="1434321" cy="1625473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7B2EEDF-6E13-4F66-9DDC-F5048355262D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4043144-8DFC-47FF-9F54-CCCEAF929B4D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5A730FC-82D4-4B7A-A3F4-B2EE54A50BD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047986A-4CEA-4ED1-801F-FC1CC44A3B77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EB7D496-1DFC-486A-B703-25F9952F6311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6E2A57B-B459-4BB0-B5E4-5ED02B65C2F2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95545E7-F7EF-4BB7-BD3E-2B99A32DDCC0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94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919753"/>
            <a:ext cx="66675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524437" y="3624801"/>
            <a:ext cx="666741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2"/>
          <p:cNvSpPr txBox="1">
            <a:spLocks/>
          </p:cNvSpPr>
          <p:nvPr/>
        </p:nvSpPr>
        <p:spPr>
          <a:xfrm>
            <a:off x="850572" y="620688"/>
            <a:ext cx="2159792" cy="223224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Meet Our Team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118" y="5334892"/>
            <a:ext cx="3097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0258" y="4553364"/>
            <a:ext cx="634126" cy="634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3"/>
          <p:cNvGrpSpPr/>
          <p:nvPr/>
        </p:nvGrpSpPr>
        <p:grpSpPr>
          <a:xfrm>
            <a:off x="4737556" y="2878651"/>
            <a:ext cx="1728192" cy="537625"/>
            <a:chOff x="3116982" y="2780928"/>
            <a:chExt cx="1728192" cy="537625"/>
          </a:xfrm>
        </p:grpSpPr>
        <p:sp>
          <p:nvSpPr>
            <p:cNvPr id="15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Here</a:t>
              </a:r>
            </a:p>
          </p:txBody>
        </p:sp>
        <p:sp>
          <p:nvSpPr>
            <p:cNvPr id="16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bg1"/>
                  </a:solidFill>
                  <a:cs typeface="Arial" pitchFamily="34" charset="0"/>
                </a:rPr>
                <a:t>Desi</a:t>
              </a: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gner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34013" y="2878651"/>
            <a:ext cx="1728192" cy="537625"/>
            <a:chOff x="3116982" y="2780928"/>
            <a:chExt cx="1728192" cy="537625"/>
          </a:xfrm>
        </p:grpSpPr>
        <p:sp>
          <p:nvSpPr>
            <p:cNvPr id="18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9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85785" y="2878651"/>
            <a:ext cx="1728192" cy="537625"/>
            <a:chOff x="3116982" y="2780928"/>
            <a:chExt cx="1728192" cy="537625"/>
          </a:xfrm>
        </p:grpSpPr>
        <p:sp>
          <p:nvSpPr>
            <p:cNvPr id="21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2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37556" y="5902870"/>
            <a:ext cx="1728192" cy="537625"/>
            <a:chOff x="3116982" y="2780928"/>
            <a:chExt cx="1728192" cy="537625"/>
          </a:xfrm>
        </p:grpSpPr>
        <p:sp>
          <p:nvSpPr>
            <p:cNvPr id="24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bg1"/>
                  </a:solidFill>
                  <a:cs typeface="Arial" pitchFamily="34" charset="0"/>
                </a:rPr>
                <a:t>Name </a:t>
              </a: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</a:p>
          </p:txBody>
        </p:sp>
        <p:sp>
          <p:nvSpPr>
            <p:cNvPr id="25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bg1"/>
                  </a:solidFill>
                  <a:cs typeface="Arial" pitchFamily="34" charset="0"/>
                </a:rPr>
                <a:t>Desi</a:t>
              </a: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gner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434013" y="5902870"/>
            <a:ext cx="1728192" cy="537625"/>
            <a:chOff x="3116982" y="2780928"/>
            <a:chExt cx="1728192" cy="537625"/>
          </a:xfrm>
        </p:grpSpPr>
        <p:sp>
          <p:nvSpPr>
            <p:cNvPr id="27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8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85785" y="5902870"/>
            <a:ext cx="1728192" cy="537625"/>
            <a:chOff x="3116982" y="2780928"/>
            <a:chExt cx="1728192" cy="537625"/>
          </a:xfrm>
        </p:grpSpPr>
        <p:sp>
          <p:nvSpPr>
            <p:cNvPr id="30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1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32" name="Rectangle 9">
            <a:extLst>
              <a:ext uri="{FF2B5EF4-FFF2-40B4-BE49-F238E27FC236}">
                <a16:creationId xmlns:a16="http://schemas.microsoft.com/office/drawing/2014/main" id="{5C03E6E3-778A-49A8-9769-61B8C604BEAB}"/>
              </a:ext>
            </a:extLst>
          </p:cNvPr>
          <p:cNvSpPr/>
          <p:nvPr/>
        </p:nvSpPr>
        <p:spPr>
          <a:xfrm>
            <a:off x="1161542" y="4705882"/>
            <a:ext cx="351557" cy="32908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BE813-B2AF-434B-9A93-93126755C608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C2A19D-B3A6-483B-9E3B-BA2F02960D4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EE47A7E-FAAB-48B6-A48E-0C66B7ACDF1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B886DC3-EF4F-4528-AECE-76CCE13DC31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A60FEB1D-0271-4CF1-8369-50D35244A84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B538CAA3-4CEE-4B97-8D0B-2510FE45994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12260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266F0C-139C-4E50-B515-69EB212579AA}"/>
              </a:ext>
            </a:extLst>
          </p:cNvPr>
          <p:cNvCxnSpPr>
            <a:cxnSpLocks/>
          </p:cNvCxnSpPr>
          <p:nvPr/>
        </p:nvCxnSpPr>
        <p:spPr>
          <a:xfrm flipH="1">
            <a:off x="879233" y="3924908"/>
            <a:ext cx="10454053" cy="0"/>
          </a:xfrm>
          <a:prstGeom prst="line">
            <a:avLst/>
          </a:prstGeom>
          <a:ln w="63500">
            <a:solidFill>
              <a:schemeClr val="bg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397161-147B-47C1-B67F-06DCF3720536}"/>
              </a:ext>
            </a:extLst>
          </p:cNvPr>
          <p:cNvCxnSpPr/>
          <p:nvPr/>
        </p:nvCxnSpPr>
        <p:spPr>
          <a:xfrm>
            <a:off x="1246738" y="3930116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674DDF-1218-4CA6-83F9-C23D9DA05BF6}"/>
              </a:ext>
            </a:extLst>
          </p:cNvPr>
          <p:cNvCxnSpPr/>
          <p:nvPr/>
        </p:nvCxnSpPr>
        <p:spPr>
          <a:xfrm>
            <a:off x="4559552" y="3930116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C113A0-D8E1-4798-B208-4230A414EF5C}"/>
              </a:ext>
            </a:extLst>
          </p:cNvPr>
          <p:cNvCxnSpPr/>
          <p:nvPr/>
        </p:nvCxnSpPr>
        <p:spPr>
          <a:xfrm>
            <a:off x="7872366" y="3930116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C7915D-B5E2-4A03-A87B-80D7A191B7B2}"/>
              </a:ext>
            </a:extLst>
          </p:cNvPr>
          <p:cNvCxnSpPr/>
          <p:nvPr/>
        </p:nvCxnSpPr>
        <p:spPr>
          <a:xfrm>
            <a:off x="2903145" y="2575807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B4A01F-2A3D-475B-B64C-AB0C8BE6BFE9}"/>
              </a:ext>
            </a:extLst>
          </p:cNvPr>
          <p:cNvCxnSpPr/>
          <p:nvPr/>
        </p:nvCxnSpPr>
        <p:spPr>
          <a:xfrm>
            <a:off x="6215959" y="2575807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EDA5DB-08CE-4629-994B-1D3D20E2329D}"/>
              </a:ext>
            </a:extLst>
          </p:cNvPr>
          <p:cNvCxnSpPr/>
          <p:nvPr/>
        </p:nvCxnSpPr>
        <p:spPr>
          <a:xfrm>
            <a:off x="9528771" y="2575807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FA63CAD-F91B-439E-88E3-C62D00D53756}"/>
              </a:ext>
            </a:extLst>
          </p:cNvPr>
          <p:cNvSpPr txBox="1"/>
          <p:nvPr/>
        </p:nvSpPr>
        <p:spPr>
          <a:xfrm>
            <a:off x="2471353" y="1977612"/>
            <a:ext cx="8640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E71B8E-27B6-4EE3-A5E9-DAABECA7155E}"/>
              </a:ext>
            </a:extLst>
          </p:cNvPr>
          <p:cNvGrpSpPr/>
          <p:nvPr/>
        </p:nvGrpSpPr>
        <p:grpSpPr>
          <a:xfrm>
            <a:off x="3024812" y="2651820"/>
            <a:ext cx="1681201" cy="1068311"/>
            <a:chOff x="2530760" y="2707084"/>
            <a:chExt cx="1681201" cy="106831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500780-802C-406B-BE4E-34A96EBCBA0A}"/>
                </a:ext>
              </a:extLst>
            </p:cNvPr>
            <p:cNvSpPr txBox="1"/>
            <p:nvPr/>
          </p:nvSpPr>
          <p:spPr>
            <a:xfrm>
              <a:off x="2530760" y="2944398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91A2E27-965E-49BF-BF61-04F3EE0B7CD3}"/>
                </a:ext>
              </a:extLst>
            </p:cNvPr>
            <p:cNvSpPr txBox="1"/>
            <p:nvPr/>
          </p:nvSpPr>
          <p:spPr>
            <a:xfrm>
              <a:off x="2530760" y="2707084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5784675" y="1977612"/>
            <a:ext cx="8640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07C4095-8763-4E3C-A034-B196AB6E222B}"/>
              </a:ext>
            </a:extLst>
          </p:cNvPr>
          <p:cNvGrpSpPr/>
          <p:nvPr/>
        </p:nvGrpSpPr>
        <p:grpSpPr>
          <a:xfrm>
            <a:off x="6353882" y="2667986"/>
            <a:ext cx="1681201" cy="1068311"/>
            <a:chOff x="4698620" y="2723250"/>
            <a:chExt cx="1681201" cy="106831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05BAAE-C72A-496B-AB6B-D35D022E0616}"/>
                </a:ext>
              </a:extLst>
            </p:cNvPr>
            <p:cNvSpPr txBox="1"/>
            <p:nvPr/>
          </p:nvSpPr>
          <p:spPr>
            <a:xfrm>
              <a:off x="4698620" y="2960564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507F568-9CF4-4207-9AB0-54897E052B60}"/>
                </a:ext>
              </a:extLst>
            </p:cNvPr>
            <p:cNvSpPr txBox="1"/>
            <p:nvPr/>
          </p:nvSpPr>
          <p:spPr>
            <a:xfrm>
              <a:off x="4698620" y="2723250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C7B96F0-A583-4D83-BE26-CCCD0F4EC0DC}"/>
              </a:ext>
            </a:extLst>
          </p:cNvPr>
          <p:cNvSpPr txBox="1"/>
          <p:nvPr/>
        </p:nvSpPr>
        <p:spPr>
          <a:xfrm>
            <a:off x="9097997" y="1977612"/>
            <a:ext cx="864095" cy="46166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73958D5-0F29-409E-BF38-21940ABA0B0E}"/>
              </a:ext>
            </a:extLst>
          </p:cNvPr>
          <p:cNvGrpSpPr/>
          <p:nvPr/>
        </p:nvGrpSpPr>
        <p:grpSpPr>
          <a:xfrm>
            <a:off x="9682951" y="2684153"/>
            <a:ext cx="1681201" cy="1068311"/>
            <a:chOff x="6866480" y="2739417"/>
            <a:chExt cx="1681201" cy="106831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B243EA-D89E-40CB-8668-0ACA612C600E}"/>
                </a:ext>
              </a:extLst>
            </p:cNvPr>
            <p:cNvSpPr txBox="1"/>
            <p:nvPr/>
          </p:nvSpPr>
          <p:spPr>
            <a:xfrm>
              <a:off x="6866480" y="2976731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C049969-1E63-4A48-99F9-E71A56D36F79}"/>
                </a:ext>
              </a:extLst>
            </p:cNvPr>
            <p:cNvSpPr txBox="1"/>
            <p:nvPr/>
          </p:nvSpPr>
          <p:spPr>
            <a:xfrm>
              <a:off x="6866480" y="2739417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FE1B2C4-F585-444E-81E7-B38E69AD7FFA}"/>
              </a:ext>
            </a:extLst>
          </p:cNvPr>
          <p:cNvSpPr txBox="1"/>
          <p:nvPr/>
        </p:nvSpPr>
        <p:spPr>
          <a:xfrm>
            <a:off x="814692" y="5433996"/>
            <a:ext cx="8640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D85F9D0-2FED-4B92-990A-38BB1FE93824}"/>
              </a:ext>
            </a:extLst>
          </p:cNvPr>
          <p:cNvGrpSpPr/>
          <p:nvPr/>
        </p:nvGrpSpPr>
        <p:grpSpPr>
          <a:xfrm>
            <a:off x="1360277" y="4195182"/>
            <a:ext cx="1681201" cy="1068312"/>
            <a:chOff x="1418889" y="4303196"/>
            <a:chExt cx="1681201" cy="106831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C8EF92D-ACE9-4819-927F-D8AFF220E1FC}"/>
                </a:ext>
              </a:extLst>
            </p:cNvPr>
            <p:cNvSpPr txBox="1"/>
            <p:nvPr/>
          </p:nvSpPr>
          <p:spPr>
            <a:xfrm>
              <a:off x="1418889" y="4540511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5BEB32-94CE-4CCC-ADC7-1EDB3390C732}"/>
                </a:ext>
              </a:extLst>
            </p:cNvPr>
            <p:cNvSpPr txBox="1"/>
            <p:nvPr/>
          </p:nvSpPr>
          <p:spPr>
            <a:xfrm>
              <a:off x="1418889" y="4303196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BDF13160-60D7-4484-96BD-478295A93F4D}"/>
              </a:ext>
            </a:extLst>
          </p:cNvPr>
          <p:cNvSpPr txBox="1"/>
          <p:nvPr/>
        </p:nvSpPr>
        <p:spPr>
          <a:xfrm>
            <a:off x="4128014" y="5433996"/>
            <a:ext cx="8640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87FB8EC-98DC-419F-B07D-AEF1B5DD27BA}"/>
              </a:ext>
            </a:extLst>
          </p:cNvPr>
          <p:cNvGrpSpPr/>
          <p:nvPr/>
        </p:nvGrpSpPr>
        <p:grpSpPr>
          <a:xfrm>
            <a:off x="4689347" y="4195182"/>
            <a:ext cx="1681201" cy="1068312"/>
            <a:chOff x="3584592" y="4303196"/>
            <a:chExt cx="1681201" cy="106831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7318B26-869E-4070-AC26-948A715EF63E}"/>
                </a:ext>
              </a:extLst>
            </p:cNvPr>
            <p:cNvSpPr txBox="1"/>
            <p:nvPr/>
          </p:nvSpPr>
          <p:spPr>
            <a:xfrm>
              <a:off x="3584592" y="4540511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C10561C-29EC-43E5-B4D5-ACB6FB0F7598}"/>
                </a:ext>
              </a:extLst>
            </p:cNvPr>
            <p:cNvSpPr txBox="1"/>
            <p:nvPr/>
          </p:nvSpPr>
          <p:spPr>
            <a:xfrm>
              <a:off x="3584592" y="4303196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46D36A9-E49C-47AE-B766-4F57CB1A7F6D}"/>
              </a:ext>
            </a:extLst>
          </p:cNvPr>
          <p:cNvSpPr txBox="1"/>
          <p:nvPr/>
        </p:nvSpPr>
        <p:spPr>
          <a:xfrm>
            <a:off x="7441336" y="5433996"/>
            <a:ext cx="8640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F38C24B-0AAC-46DF-B56E-7B1BA4B098BD}"/>
              </a:ext>
            </a:extLst>
          </p:cNvPr>
          <p:cNvGrpSpPr/>
          <p:nvPr/>
        </p:nvGrpSpPr>
        <p:grpSpPr>
          <a:xfrm>
            <a:off x="8018417" y="4195182"/>
            <a:ext cx="1681201" cy="1068312"/>
            <a:chOff x="5750295" y="4303196"/>
            <a:chExt cx="1681201" cy="106831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6821540-E793-498C-BF32-E59B25F62AA3}"/>
                </a:ext>
              </a:extLst>
            </p:cNvPr>
            <p:cNvSpPr txBox="1"/>
            <p:nvPr/>
          </p:nvSpPr>
          <p:spPr>
            <a:xfrm>
              <a:off x="5750295" y="4540511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61D9820-7FB1-47D8-8E39-A444E89AFAE3}"/>
                </a:ext>
              </a:extLst>
            </p:cNvPr>
            <p:cNvSpPr txBox="1"/>
            <p:nvPr/>
          </p:nvSpPr>
          <p:spPr>
            <a:xfrm>
              <a:off x="5750295" y="4303196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70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3">
            <a:extLst>
              <a:ext uri="{FF2B5EF4-FFF2-40B4-BE49-F238E27FC236}">
                <a16:creationId xmlns:a16="http://schemas.microsoft.com/office/drawing/2014/main" id="{4A70C31F-14BC-4E9D-B047-9E9AA8F1BA64}"/>
              </a:ext>
            </a:extLst>
          </p:cNvPr>
          <p:cNvSpPr>
            <a:spLocks/>
          </p:cNvSpPr>
          <p:nvPr/>
        </p:nvSpPr>
        <p:spPr bwMode="auto">
          <a:xfrm rot="8950285" flipV="1">
            <a:off x="1596864" y="3619394"/>
            <a:ext cx="2914995" cy="4369901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isometricTopUp">
              <a:rot lat="585005" lon="17518078" rev="3941966"/>
            </a:camera>
            <a:lightRig rig="threePt" dir="t"/>
          </a:scene3d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3BD627-8DC3-4319-BBE7-62A9DC5A6810}"/>
              </a:ext>
            </a:extLst>
          </p:cNvPr>
          <p:cNvGrpSpPr/>
          <p:nvPr/>
        </p:nvGrpSpPr>
        <p:grpSpPr>
          <a:xfrm>
            <a:off x="1210933" y="1907281"/>
            <a:ext cx="5141550" cy="3825533"/>
            <a:chOff x="4733216" y="3486970"/>
            <a:chExt cx="7836692" cy="5830833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A4296D1-9136-4EF7-BF73-9C4336E28E0C}"/>
                </a:ext>
              </a:extLst>
            </p:cNvPr>
            <p:cNvSpPr/>
            <p:nvPr/>
          </p:nvSpPr>
          <p:spPr>
            <a:xfrm rot="5400000">
              <a:off x="6801154" y="2120167"/>
              <a:ext cx="4401951" cy="7135557"/>
            </a:xfrm>
            <a:custGeom>
              <a:avLst/>
              <a:gdLst>
                <a:gd name="connsiteX0" fmla="*/ 1574201 w 4401951"/>
                <a:gd name="connsiteY0" fmla="*/ 1307005 h 7135557"/>
                <a:gd name="connsiteX1" fmla="*/ 1595137 w 4401951"/>
                <a:gd name="connsiteY1" fmla="*/ 1308799 h 7135557"/>
                <a:gd name="connsiteX2" fmla="*/ 1596178 w 4401951"/>
                <a:gd name="connsiteY2" fmla="*/ 1307005 h 7135557"/>
                <a:gd name="connsiteX3" fmla="*/ 1292196 w 4401951"/>
                <a:gd name="connsiteY3" fmla="*/ 1246107 h 7135557"/>
                <a:gd name="connsiteX4" fmla="*/ 1354627 w 4401951"/>
                <a:gd name="connsiteY4" fmla="*/ 1145598 h 7135557"/>
                <a:gd name="connsiteX5" fmla="*/ 1392692 w 4401951"/>
                <a:gd name="connsiteY5" fmla="*/ 1097590 h 7135557"/>
                <a:gd name="connsiteX6" fmla="*/ 1392692 w 4401951"/>
                <a:gd name="connsiteY6" fmla="*/ 698917 h 7135557"/>
                <a:gd name="connsiteX7" fmla="*/ 10305 w 4401951"/>
                <a:gd name="connsiteY7" fmla="*/ 1963449 h 7135557"/>
                <a:gd name="connsiteX8" fmla="*/ 243210 w 4401951"/>
                <a:gd name="connsiteY8" fmla="*/ 1270953 h 7135557"/>
                <a:gd name="connsiteX9" fmla="*/ 521312 w 4401951"/>
                <a:gd name="connsiteY9" fmla="*/ 2463671 h 7135557"/>
                <a:gd name="connsiteX10" fmla="*/ 1032923 w 4401951"/>
                <a:gd name="connsiteY10" fmla="*/ 24092 h 7135557"/>
                <a:gd name="connsiteX11" fmla="*/ 1044438 w 4401951"/>
                <a:gd name="connsiteY11" fmla="*/ 0 h 7135557"/>
                <a:gd name="connsiteX12" fmla="*/ 1093672 w 4401951"/>
                <a:gd name="connsiteY12" fmla="*/ 664478 h 7135557"/>
                <a:gd name="connsiteX13" fmla="*/ 1143670 w 4401951"/>
                <a:gd name="connsiteY13" fmla="*/ 593153 h 7135557"/>
                <a:gd name="connsiteX14" fmla="*/ 1389562 w 4401951"/>
                <a:gd name="connsiteY14" fmla="*/ 359293 h 7135557"/>
                <a:gd name="connsiteX15" fmla="*/ 1230812 w 4401951"/>
                <a:gd name="connsiteY15" fmla="*/ 1223676 h 7135557"/>
                <a:gd name="connsiteX16" fmla="*/ 1377075 w 4401951"/>
                <a:gd name="connsiteY16" fmla="*/ 659632 h 7135557"/>
                <a:gd name="connsiteX17" fmla="*/ 1392692 w 4401951"/>
                <a:gd name="connsiteY17" fmla="*/ 617304 h 7135557"/>
                <a:gd name="connsiteX18" fmla="*/ 1392692 w 4401951"/>
                <a:gd name="connsiteY18" fmla="*/ 391528 h 7135557"/>
                <a:gd name="connsiteX19" fmla="*/ 1418889 w 4401951"/>
                <a:gd name="connsiteY19" fmla="*/ 509430 h 7135557"/>
                <a:gd name="connsiteX20" fmla="*/ 1422175 w 4401951"/>
                <a:gd name="connsiteY20" fmla="*/ 537401 h 7135557"/>
                <a:gd name="connsiteX21" fmla="*/ 1422535 w 4401951"/>
                <a:gd name="connsiteY21" fmla="*/ 536423 h 7135557"/>
                <a:gd name="connsiteX22" fmla="*/ 1422245 w 4401951"/>
                <a:gd name="connsiteY22" fmla="*/ 538004 h 7135557"/>
                <a:gd name="connsiteX23" fmla="*/ 1447174 w 4401951"/>
                <a:gd name="connsiteY23" fmla="*/ 750227 h 7135557"/>
                <a:gd name="connsiteX24" fmla="*/ 1448990 w 4401951"/>
                <a:gd name="connsiteY24" fmla="*/ 775589 h 7135557"/>
                <a:gd name="connsiteX25" fmla="*/ 1465396 w 4401951"/>
                <a:gd name="connsiteY25" fmla="*/ 822804 h 7135557"/>
                <a:gd name="connsiteX26" fmla="*/ 1504879 w 4401951"/>
                <a:gd name="connsiteY26" fmla="*/ 989383 h 7135557"/>
                <a:gd name="connsiteX27" fmla="*/ 1525291 w 4401951"/>
                <a:gd name="connsiteY27" fmla="*/ 962032 h 7135557"/>
                <a:gd name="connsiteX28" fmla="*/ 1586713 w 4401951"/>
                <a:gd name="connsiteY28" fmla="*/ 781661 h 7135557"/>
                <a:gd name="connsiteX29" fmla="*/ 1588900 w 4401951"/>
                <a:gd name="connsiteY29" fmla="*/ 742775 h 7135557"/>
                <a:gd name="connsiteX30" fmla="*/ 1547037 w 4401951"/>
                <a:gd name="connsiteY30" fmla="*/ 655005 h 7135557"/>
                <a:gd name="connsiteX31" fmla="*/ 1482690 w 4401951"/>
                <a:gd name="connsiteY31" fmla="*/ 547744 h 7135557"/>
                <a:gd name="connsiteX32" fmla="*/ 1587215 w 4401951"/>
                <a:gd name="connsiteY32" fmla="*/ 625548 h 7135557"/>
                <a:gd name="connsiteX33" fmla="*/ 1582482 w 4401951"/>
                <a:gd name="connsiteY33" fmla="*/ 574855 h 7135557"/>
                <a:gd name="connsiteX34" fmla="*/ 1467846 w 4401951"/>
                <a:gd name="connsiteY34" fmla="*/ 238210 h 7135557"/>
                <a:gd name="connsiteX35" fmla="*/ 1861129 w 4401951"/>
                <a:gd name="connsiteY35" fmla="*/ 883588 h 7135557"/>
                <a:gd name="connsiteX36" fmla="*/ 1867608 w 4401951"/>
                <a:gd name="connsiteY36" fmla="*/ 952388 h 7135557"/>
                <a:gd name="connsiteX37" fmla="*/ 1901281 w 4401951"/>
                <a:gd name="connsiteY37" fmla="*/ 1014707 h 7135557"/>
                <a:gd name="connsiteX38" fmla="*/ 1931966 w 4401951"/>
                <a:gd name="connsiteY38" fmla="*/ 1099383 h 7135557"/>
                <a:gd name="connsiteX39" fmla="*/ 1935528 w 4401951"/>
                <a:gd name="connsiteY39" fmla="*/ 1036077 h 7135557"/>
                <a:gd name="connsiteX40" fmla="*/ 1810993 w 4401951"/>
                <a:gd name="connsiteY40" fmla="*/ 593384 h 7135557"/>
                <a:gd name="connsiteX41" fmla="*/ 2043828 w 4401951"/>
                <a:gd name="connsiteY41" fmla="*/ 843442 h 7135557"/>
                <a:gd name="connsiteX42" fmla="*/ 2112308 w 4401951"/>
                <a:gd name="connsiteY42" fmla="*/ 960153 h 7135557"/>
                <a:gd name="connsiteX43" fmla="*/ 2183813 w 4401951"/>
                <a:gd name="connsiteY43" fmla="*/ 879627 h 7135557"/>
                <a:gd name="connsiteX44" fmla="*/ 2714982 w 4401951"/>
                <a:gd name="connsiteY44" fmla="*/ 21558 h 7135557"/>
                <a:gd name="connsiteX45" fmla="*/ 1715073 w 4401951"/>
                <a:gd name="connsiteY45" fmla="*/ 2645841 h 7135557"/>
                <a:gd name="connsiteX46" fmla="*/ 2784794 w 4401951"/>
                <a:gd name="connsiteY46" fmla="*/ 1156569 h 7135557"/>
                <a:gd name="connsiteX47" fmla="*/ 1969674 w 4401951"/>
                <a:gd name="connsiteY47" fmla="*/ 3737766 h 7135557"/>
                <a:gd name="connsiteX48" fmla="*/ 2540919 w 4401951"/>
                <a:gd name="connsiteY48" fmla="*/ 3073208 h 7135557"/>
                <a:gd name="connsiteX49" fmla="*/ 2241680 w 4401951"/>
                <a:gd name="connsiteY49" fmla="*/ 4524527 h 7135557"/>
                <a:gd name="connsiteX50" fmla="*/ 2635972 w 4401951"/>
                <a:gd name="connsiteY50" fmla="*/ 3936651 h 7135557"/>
                <a:gd name="connsiteX51" fmla="*/ 2980221 w 4401951"/>
                <a:gd name="connsiteY51" fmla="*/ 4653430 h 7135557"/>
                <a:gd name="connsiteX52" fmla="*/ 2724238 w 4401951"/>
                <a:gd name="connsiteY52" fmla="*/ 5226768 h 7135557"/>
                <a:gd name="connsiteX53" fmla="*/ 3269110 w 4401951"/>
                <a:gd name="connsiteY53" fmla="*/ 4904889 h 7135557"/>
                <a:gd name="connsiteX54" fmla="*/ 4062237 w 4401951"/>
                <a:gd name="connsiteY54" fmla="*/ 6863126 h 7135557"/>
                <a:gd name="connsiteX55" fmla="*/ 1163872 w 4401951"/>
                <a:gd name="connsiteY55" fmla="*/ 2381077 h 7135557"/>
                <a:gd name="connsiteX56" fmla="*/ 1171818 w 4401951"/>
                <a:gd name="connsiteY56" fmla="*/ 2187765 h 7135557"/>
                <a:gd name="connsiteX57" fmla="*/ 1165562 w 4401951"/>
                <a:gd name="connsiteY57" fmla="*/ 2187901 h 7135557"/>
                <a:gd name="connsiteX58" fmla="*/ 1159676 w 4401951"/>
                <a:gd name="connsiteY58" fmla="*/ 2158334 h 7135557"/>
                <a:gd name="connsiteX59" fmla="*/ 1140976 w 4401951"/>
                <a:gd name="connsiteY59" fmla="*/ 2015351 h 7135557"/>
                <a:gd name="connsiteX60" fmla="*/ 1134897 w 4401951"/>
                <a:gd name="connsiteY60" fmla="*/ 1881299 h 7135557"/>
                <a:gd name="connsiteX61" fmla="*/ 1113671 w 4401951"/>
                <a:gd name="connsiteY61" fmla="*/ 2032179 h 7135557"/>
                <a:gd name="connsiteX62" fmla="*/ 4401951 w 4401951"/>
                <a:gd name="connsiteY62" fmla="*/ 7116709 h 7135557"/>
                <a:gd name="connsiteX63" fmla="*/ 820316 w 4401951"/>
                <a:gd name="connsiteY63" fmla="*/ 6024940 h 7135557"/>
                <a:gd name="connsiteX64" fmla="*/ 1563906 w 4401951"/>
                <a:gd name="connsiteY64" fmla="*/ 6099531 h 7135557"/>
                <a:gd name="connsiteX65" fmla="*/ 162104 w 4401951"/>
                <a:gd name="connsiteY65" fmla="*/ 4265506 h 7135557"/>
                <a:gd name="connsiteX66" fmla="*/ 884894 w 4401951"/>
                <a:gd name="connsiteY66" fmla="*/ 4858595 h 7135557"/>
                <a:gd name="connsiteX67" fmla="*/ 59825 w 4401951"/>
                <a:gd name="connsiteY67" fmla="*/ 3067213 h 7135557"/>
                <a:gd name="connsiteX68" fmla="*/ 601746 w 4401951"/>
                <a:gd name="connsiteY68" fmla="*/ 3720191 h 7135557"/>
                <a:gd name="connsiteX69" fmla="*/ 10305 w 4401951"/>
                <a:gd name="connsiteY69" fmla="*/ 1963449 h 713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401951" h="7135557">
                  <a:moveTo>
                    <a:pt x="1574201" y="1307005"/>
                  </a:moveTo>
                  <a:lnTo>
                    <a:pt x="1595137" y="1308799"/>
                  </a:lnTo>
                  <a:lnTo>
                    <a:pt x="1596178" y="1307005"/>
                  </a:lnTo>
                  <a:close/>
                  <a:moveTo>
                    <a:pt x="1292196" y="1246107"/>
                  </a:moveTo>
                  <a:lnTo>
                    <a:pt x="1354627" y="1145598"/>
                  </a:lnTo>
                  <a:lnTo>
                    <a:pt x="1392692" y="1097590"/>
                  </a:lnTo>
                  <a:lnTo>
                    <a:pt x="1392692" y="698917"/>
                  </a:lnTo>
                  <a:close/>
                  <a:moveTo>
                    <a:pt x="10305" y="1963449"/>
                  </a:moveTo>
                  <a:cubicBezTo>
                    <a:pt x="35305" y="1737141"/>
                    <a:pt x="107341" y="1504847"/>
                    <a:pt x="243210" y="1270953"/>
                  </a:cubicBezTo>
                  <a:cubicBezTo>
                    <a:pt x="169779" y="1766302"/>
                    <a:pt x="247539" y="2226400"/>
                    <a:pt x="521312" y="2463671"/>
                  </a:cubicBezTo>
                  <a:cubicBezTo>
                    <a:pt x="290444" y="1194996"/>
                    <a:pt x="254291" y="837377"/>
                    <a:pt x="1032923" y="24092"/>
                  </a:cubicBezTo>
                  <a:cubicBezTo>
                    <a:pt x="1038793" y="11284"/>
                    <a:pt x="1042539" y="3412"/>
                    <a:pt x="1044438" y="0"/>
                  </a:cubicBezTo>
                  <a:lnTo>
                    <a:pt x="1093672" y="664478"/>
                  </a:lnTo>
                  <a:lnTo>
                    <a:pt x="1143670" y="593153"/>
                  </a:lnTo>
                  <a:cubicBezTo>
                    <a:pt x="1210644" y="509720"/>
                    <a:pt x="1291811" y="431141"/>
                    <a:pt x="1389562" y="359293"/>
                  </a:cubicBezTo>
                  <a:cubicBezTo>
                    <a:pt x="1199332" y="664152"/>
                    <a:pt x="1118671" y="989135"/>
                    <a:pt x="1230812" y="1223676"/>
                  </a:cubicBezTo>
                  <a:cubicBezTo>
                    <a:pt x="1283709" y="998470"/>
                    <a:pt x="1328298" y="814214"/>
                    <a:pt x="1377075" y="659632"/>
                  </a:cubicBezTo>
                  <a:lnTo>
                    <a:pt x="1392692" y="617304"/>
                  </a:lnTo>
                  <a:lnTo>
                    <a:pt x="1392692" y="391528"/>
                  </a:lnTo>
                  <a:lnTo>
                    <a:pt x="1418889" y="509430"/>
                  </a:lnTo>
                  <a:lnTo>
                    <a:pt x="1422175" y="537401"/>
                  </a:lnTo>
                  <a:lnTo>
                    <a:pt x="1422535" y="536423"/>
                  </a:lnTo>
                  <a:cubicBezTo>
                    <a:pt x="1422439" y="536949"/>
                    <a:pt x="1422342" y="537477"/>
                    <a:pt x="1422245" y="538004"/>
                  </a:cubicBezTo>
                  <a:lnTo>
                    <a:pt x="1447174" y="750227"/>
                  </a:lnTo>
                  <a:lnTo>
                    <a:pt x="1448990" y="775589"/>
                  </a:lnTo>
                  <a:lnTo>
                    <a:pt x="1465396" y="822804"/>
                  </a:lnTo>
                  <a:lnTo>
                    <a:pt x="1504879" y="989383"/>
                  </a:lnTo>
                  <a:lnTo>
                    <a:pt x="1525291" y="962032"/>
                  </a:lnTo>
                  <a:cubicBezTo>
                    <a:pt x="1557458" y="907490"/>
                    <a:pt x="1577556" y="846778"/>
                    <a:pt x="1586713" y="781661"/>
                  </a:cubicBezTo>
                  <a:cubicBezTo>
                    <a:pt x="1587442" y="768698"/>
                    <a:pt x="1588171" y="755737"/>
                    <a:pt x="1588900" y="742775"/>
                  </a:cubicBezTo>
                  <a:lnTo>
                    <a:pt x="1547037" y="655005"/>
                  </a:lnTo>
                  <a:cubicBezTo>
                    <a:pt x="1527714" y="619152"/>
                    <a:pt x="1506210" y="583330"/>
                    <a:pt x="1482690" y="547744"/>
                  </a:cubicBezTo>
                  <a:lnTo>
                    <a:pt x="1587215" y="625548"/>
                  </a:lnTo>
                  <a:lnTo>
                    <a:pt x="1582482" y="574855"/>
                  </a:lnTo>
                  <a:cubicBezTo>
                    <a:pt x="1565083" y="466606"/>
                    <a:pt x="1525602" y="352408"/>
                    <a:pt x="1467846" y="238210"/>
                  </a:cubicBezTo>
                  <a:cubicBezTo>
                    <a:pt x="1710374" y="439406"/>
                    <a:pt x="1825116" y="661256"/>
                    <a:pt x="1861129" y="883588"/>
                  </a:cubicBezTo>
                  <a:lnTo>
                    <a:pt x="1867608" y="952388"/>
                  </a:lnTo>
                  <a:lnTo>
                    <a:pt x="1901281" y="1014707"/>
                  </a:lnTo>
                  <a:lnTo>
                    <a:pt x="1931966" y="1099383"/>
                  </a:lnTo>
                  <a:lnTo>
                    <a:pt x="1935528" y="1036077"/>
                  </a:lnTo>
                  <a:cubicBezTo>
                    <a:pt x="1932520" y="897911"/>
                    <a:pt x="1887999" y="745647"/>
                    <a:pt x="1810993" y="593384"/>
                  </a:cubicBezTo>
                  <a:cubicBezTo>
                    <a:pt x="1908003" y="673863"/>
                    <a:pt x="1984569" y="757646"/>
                    <a:pt x="2043828" y="843442"/>
                  </a:cubicBezTo>
                  <a:lnTo>
                    <a:pt x="2112308" y="960153"/>
                  </a:lnTo>
                  <a:lnTo>
                    <a:pt x="2183813" y="879627"/>
                  </a:lnTo>
                  <a:cubicBezTo>
                    <a:pt x="2322640" y="717571"/>
                    <a:pt x="2486557" y="489948"/>
                    <a:pt x="2714982" y="21558"/>
                  </a:cubicBezTo>
                  <a:cubicBezTo>
                    <a:pt x="3240019" y="1209833"/>
                    <a:pt x="1631771" y="1832795"/>
                    <a:pt x="1715073" y="2645841"/>
                  </a:cubicBezTo>
                  <a:cubicBezTo>
                    <a:pt x="2045535" y="2037427"/>
                    <a:pt x="2319419" y="1566185"/>
                    <a:pt x="2784794" y="1156569"/>
                  </a:cubicBezTo>
                  <a:cubicBezTo>
                    <a:pt x="3117678" y="2938725"/>
                    <a:pt x="2267144" y="2835936"/>
                    <a:pt x="1969674" y="3737766"/>
                  </a:cubicBezTo>
                  <a:cubicBezTo>
                    <a:pt x="2204132" y="3553211"/>
                    <a:pt x="2311509" y="3203451"/>
                    <a:pt x="2540919" y="3073208"/>
                  </a:cubicBezTo>
                  <a:cubicBezTo>
                    <a:pt x="2781764" y="3802291"/>
                    <a:pt x="2294248" y="3762456"/>
                    <a:pt x="2241680" y="4524527"/>
                  </a:cubicBezTo>
                  <a:lnTo>
                    <a:pt x="2635972" y="3936651"/>
                  </a:lnTo>
                  <a:cubicBezTo>
                    <a:pt x="2747761" y="4010954"/>
                    <a:pt x="2965511" y="4438411"/>
                    <a:pt x="2980221" y="4653430"/>
                  </a:cubicBezTo>
                  <a:cubicBezTo>
                    <a:pt x="2994932" y="4868450"/>
                    <a:pt x="2868201" y="4856669"/>
                    <a:pt x="2724238" y="5226768"/>
                  </a:cubicBezTo>
                  <a:cubicBezTo>
                    <a:pt x="2879924" y="5084195"/>
                    <a:pt x="3180097" y="4801659"/>
                    <a:pt x="3269110" y="4904889"/>
                  </a:cubicBezTo>
                  <a:cubicBezTo>
                    <a:pt x="3572739" y="5194238"/>
                    <a:pt x="3288409" y="5620681"/>
                    <a:pt x="4062237" y="6863126"/>
                  </a:cubicBezTo>
                  <a:cubicBezTo>
                    <a:pt x="2180073" y="6016731"/>
                    <a:pt x="1166812" y="4088916"/>
                    <a:pt x="1163872" y="2381077"/>
                  </a:cubicBezTo>
                  <a:lnTo>
                    <a:pt x="1171818" y="2187765"/>
                  </a:lnTo>
                  <a:lnTo>
                    <a:pt x="1165562" y="2187901"/>
                  </a:lnTo>
                  <a:lnTo>
                    <a:pt x="1159676" y="2158334"/>
                  </a:lnTo>
                  <a:cubicBezTo>
                    <a:pt x="1151650" y="2111164"/>
                    <a:pt x="1145304" y="2063446"/>
                    <a:pt x="1140976" y="2015351"/>
                  </a:cubicBezTo>
                  <a:lnTo>
                    <a:pt x="1134897" y="1881299"/>
                  </a:lnTo>
                  <a:lnTo>
                    <a:pt x="1113671" y="2032179"/>
                  </a:lnTo>
                  <a:cubicBezTo>
                    <a:pt x="927929" y="3958603"/>
                    <a:pt x="2274745" y="6444895"/>
                    <a:pt x="4401951" y="7116709"/>
                  </a:cubicBezTo>
                  <a:cubicBezTo>
                    <a:pt x="2031981" y="7255286"/>
                    <a:pt x="1150032" y="6603410"/>
                    <a:pt x="820316" y="6024940"/>
                  </a:cubicBezTo>
                  <a:cubicBezTo>
                    <a:pt x="1359331" y="6159038"/>
                    <a:pt x="1370002" y="6176835"/>
                    <a:pt x="1563906" y="6099531"/>
                  </a:cubicBezTo>
                  <a:cubicBezTo>
                    <a:pt x="517037" y="5889014"/>
                    <a:pt x="393579" y="5232930"/>
                    <a:pt x="162104" y="4265506"/>
                  </a:cubicBezTo>
                  <a:cubicBezTo>
                    <a:pt x="342018" y="4353444"/>
                    <a:pt x="494429" y="4855174"/>
                    <a:pt x="884894" y="4858595"/>
                  </a:cubicBezTo>
                  <a:cubicBezTo>
                    <a:pt x="498053" y="4364291"/>
                    <a:pt x="-195081" y="3923696"/>
                    <a:pt x="59825" y="3067213"/>
                  </a:cubicBezTo>
                  <a:cubicBezTo>
                    <a:pt x="327943" y="3660046"/>
                    <a:pt x="203678" y="3405627"/>
                    <a:pt x="601746" y="3720191"/>
                  </a:cubicBezTo>
                  <a:cubicBezTo>
                    <a:pt x="283632" y="3267428"/>
                    <a:pt x="-64693" y="2642375"/>
                    <a:pt x="10305" y="19634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3F2C3F8-1CA0-4C5C-886C-E20CDA99E954}"/>
                </a:ext>
              </a:extLst>
            </p:cNvPr>
            <p:cNvSpPr/>
            <p:nvPr/>
          </p:nvSpPr>
          <p:spPr>
            <a:xfrm rot="1520710">
              <a:off x="4733216" y="7292574"/>
              <a:ext cx="678947" cy="2025229"/>
            </a:xfrm>
            <a:custGeom>
              <a:avLst/>
              <a:gdLst>
                <a:gd name="connsiteX0" fmla="*/ 541078 w 678947"/>
                <a:gd name="connsiteY0" fmla="*/ 692150 h 1803619"/>
                <a:gd name="connsiteX1" fmla="*/ 675744 w 678947"/>
                <a:gd name="connsiteY1" fmla="*/ 1076908 h 1803619"/>
                <a:gd name="connsiteX2" fmla="*/ 678947 w 678947"/>
                <a:gd name="connsiteY2" fmla="*/ 1076908 h 1803619"/>
                <a:gd name="connsiteX3" fmla="*/ 677934 w 678947"/>
                <a:gd name="connsiteY3" fmla="*/ 1079426 h 1803619"/>
                <a:gd name="connsiteX4" fmla="*/ 678947 w 678947"/>
                <a:gd name="connsiteY4" fmla="*/ 1080591 h 1803619"/>
                <a:gd name="connsiteX5" fmla="*/ 677465 w 678947"/>
                <a:gd name="connsiteY5" fmla="*/ 1080591 h 1803619"/>
                <a:gd name="connsiteX6" fmla="*/ 380803 w 678947"/>
                <a:gd name="connsiteY6" fmla="*/ 1798594 h 1803619"/>
                <a:gd name="connsiteX7" fmla="*/ 370346 w 678947"/>
                <a:gd name="connsiteY7" fmla="*/ 1206657 h 1803619"/>
                <a:gd name="connsiteX8" fmla="*/ 430248 w 678947"/>
                <a:gd name="connsiteY8" fmla="*/ 1124930 h 1803619"/>
                <a:gd name="connsiteX9" fmla="*/ 339473 w 678947"/>
                <a:gd name="connsiteY9" fmla="*/ 1037677 h 1803619"/>
                <a:gd name="connsiteX10" fmla="*/ 248698 w 678947"/>
                <a:gd name="connsiteY10" fmla="*/ 1124930 h 1803619"/>
                <a:gd name="connsiteX11" fmla="*/ 308601 w 678947"/>
                <a:gd name="connsiteY11" fmla="*/ 1206658 h 1803619"/>
                <a:gd name="connsiteX12" fmla="*/ 298145 w 678947"/>
                <a:gd name="connsiteY12" fmla="*/ 1803619 h 1803619"/>
                <a:gd name="connsiteX13" fmla="*/ 1482 w 678947"/>
                <a:gd name="connsiteY13" fmla="*/ 1080591 h 1803619"/>
                <a:gd name="connsiteX14" fmla="*/ 1 w 678947"/>
                <a:gd name="connsiteY14" fmla="*/ 1080591 h 1803619"/>
                <a:gd name="connsiteX15" fmla="*/ 977 w 678947"/>
                <a:gd name="connsiteY15" fmla="*/ 1079335 h 1803619"/>
                <a:gd name="connsiteX16" fmla="*/ 0 w 678947"/>
                <a:gd name="connsiteY16" fmla="*/ 1076908 h 1803619"/>
                <a:gd name="connsiteX17" fmla="*/ 2865 w 678947"/>
                <a:gd name="connsiteY17" fmla="*/ 1076908 h 1803619"/>
                <a:gd name="connsiteX18" fmla="*/ 128363 w 678947"/>
                <a:gd name="connsiteY18" fmla="*/ 696719 h 1803619"/>
                <a:gd name="connsiteX19" fmla="*/ 162613 w 678947"/>
                <a:gd name="connsiteY19" fmla="*/ 573663 h 1803619"/>
                <a:gd name="connsiteX20" fmla="*/ 516334 w 678947"/>
                <a:gd name="connsiteY20" fmla="*/ 573663 h 1803619"/>
                <a:gd name="connsiteX21" fmla="*/ 561325 w 678947"/>
                <a:gd name="connsiteY21" fmla="*/ 618654 h 1803619"/>
                <a:gd name="connsiteX22" fmla="*/ 516334 w 678947"/>
                <a:gd name="connsiteY22" fmla="*/ 663645 h 1803619"/>
                <a:gd name="connsiteX23" fmla="*/ 162613 w 678947"/>
                <a:gd name="connsiteY23" fmla="*/ 663645 h 1803619"/>
                <a:gd name="connsiteX24" fmla="*/ 117622 w 678947"/>
                <a:gd name="connsiteY24" fmla="*/ 618654 h 1803619"/>
                <a:gd name="connsiteX25" fmla="*/ 162613 w 678947"/>
                <a:gd name="connsiteY25" fmla="*/ 573663 h 1803619"/>
                <a:gd name="connsiteX26" fmla="*/ 346730 w 678947"/>
                <a:gd name="connsiteY26" fmla="*/ 0 h 1803619"/>
                <a:gd name="connsiteX27" fmla="*/ 477359 w 678947"/>
                <a:gd name="connsiteY27" fmla="*/ 58057 h 1803619"/>
                <a:gd name="connsiteX28" fmla="*/ 535416 w 678947"/>
                <a:gd name="connsiteY28" fmla="*/ 508918 h 1803619"/>
                <a:gd name="connsiteX29" fmla="*/ 143530 w 678947"/>
                <a:gd name="connsiteY29" fmla="*/ 508918 h 1803619"/>
                <a:gd name="connsiteX0" fmla="*/ 541078 w 678947"/>
                <a:gd name="connsiteY0" fmla="*/ 913760 h 2025229"/>
                <a:gd name="connsiteX1" fmla="*/ 675744 w 678947"/>
                <a:gd name="connsiteY1" fmla="*/ 1298518 h 2025229"/>
                <a:gd name="connsiteX2" fmla="*/ 678947 w 678947"/>
                <a:gd name="connsiteY2" fmla="*/ 1298518 h 2025229"/>
                <a:gd name="connsiteX3" fmla="*/ 677934 w 678947"/>
                <a:gd name="connsiteY3" fmla="*/ 1301036 h 2025229"/>
                <a:gd name="connsiteX4" fmla="*/ 678947 w 678947"/>
                <a:gd name="connsiteY4" fmla="*/ 1302201 h 2025229"/>
                <a:gd name="connsiteX5" fmla="*/ 677465 w 678947"/>
                <a:gd name="connsiteY5" fmla="*/ 1302201 h 2025229"/>
                <a:gd name="connsiteX6" fmla="*/ 380803 w 678947"/>
                <a:gd name="connsiteY6" fmla="*/ 2020204 h 2025229"/>
                <a:gd name="connsiteX7" fmla="*/ 370346 w 678947"/>
                <a:gd name="connsiteY7" fmla="*/ 1428267 h 2025229"/>
                <a:gd name="connsiteX8" fmla="*/ 430248 w 678947"/>
                <a:gd name="connsiteY8" fmla="*/ 1346540 h 2025229"/>
                <a:gd name="connsiteX9" fmla="*/ 339473 w 678947"/>
                <a:gd name="connsiteY9" fmla="*/ 1259287 h 2025229"/>
                <a:gd name="connsiteX10" fmla="*/ 248698 w 678947"/>
                <a:gd name="connsiteY10" fmla="*/ 1346540 h 2025229"/>
                <a:gd name="connsiteX11" fmla="*/ 308601 w 678947"/>
                <a:gd name="connsiteY11" fmla="*/ 1428268 h 2025229"/>
                <a:gd name="connsiteX12" fmla="*/ 298145 w 678947"/>
                <a:gd name="connsiteY12" fmla="*/ 2025229 h 2025229"/>
                <a:gd name="connsiteX13" fmla="*/ 1482 w 678947"/>
                <a:gd name="connsiteY13" fmla="*/ 1302201 h 2025229"/>
                <a:gd name="connsiteX14" fmla="*/ 1 w 678947"/>
                <a:gd name="connsiteY14" fmla="*/ 1302201 h 2025229"/>
                <a:gd name="connsiteX15" fmla="*/ 977 w 678947"/>
                <a:gd name="connsiteY15" fmla="*/ 1300945 h 2025229"/>
                <a:gd name="connsiteX16" fmla="*/ 0 w 678947"/>
                <a:gd name="connsiteY16" fmla="*/ 1298518 h 2025229"/>
                <a:gd name="connsiteX17" fmla="*/ 2865 w 678947"/>
                <a:gd name="connsiteY17" fmla="*/ 1298518 h 2025229"/>
                <a:gd name="connsiteX18" fmla="*/ 128363 w 678947"/>
                <a:gd name="connsiteY18" fmla="*/ 918329 h 2025229"/>
                <a:gd name="connsiteX19" fmla="*/ 541078 w 678947"/>
                <a:gd name="connsiteY19" fmla="*/ 913760 h 2025229"/>
                <a:gd name="connsiteX20" fmla="*/ 162613 w 678947"/>
                <a:gd name="connsiteY20" fmla="*/ 795273 h 2025229"/>
                <a:gd name="connsiteX21" fmla="*/ 516334 w 678947"/>
                <a:gd name="connsiteY21" fmla="*/ 795273 h 2025229"/>
                <a:gd name="connsiteX22" fmla="*/ 561325 w 678947"/>
                <a:gd name="connsiteY22" fmla="*/ 840264 h 2025229"/>
                <a:gd name="connsiteX23" fmla="*/ 516334 w 678947"/>
                <a:gd name="connsiteY23" fmla="*/ 885255 h 2025229"/>
                <a:gd name="connsiteX24" fmla="*/ 162613 w 678947"/>
                <a:gd name="connsiteY24" fmla="*/ 885255 h 2025229"/>
                <a:gd name="connsiteX25" fmla="*/ 117622 w 678947"/>
                <a:gd name="connsiteY25" fmla="*/ 840264 h 2025229"/>
                <a:gd name="connsiteX26" fmla="*/ 162613 w 678947"/>
                <a:gd name="connsiteY26" fmla="*/ 795273 h 2025229"/>
                <a:gd name="connsiteX27" fmla="*/ 306002 w 678947"/>
                <a:gd name="connsiteY27" fmla="*/ 0 h 2025229"/>
                <a:gd name="connsiteX28" fmla="*/ 477359 w 678947"/>
                <a:gd name="connsiteY28" fmla="*/ 279667 h 2025229"/>
                <a:gd name="connsiteX29" fmla="*/ 535416 w 678947"/>
                <a:gd name="connsiteY29" fmla="*/ 730528 h 2025229"/>
                <a:gd name="connsiteX30" fmla="*/ 143530 w 678947"/>
                <a:gd name="connsiteY30" fmla="*/ 730528 h 2025229"/>
                <a:gd name="connsiteX31" fmla="*/ 306002 w 678947"/>
                <a:gd name="connsiteY31" fmla="*/ 0 h 202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8947" h="2025229">
                  <a:moveTo>
                    <a:pt x="541078" y="913760"/>
                  </a:moveTo>
                  <a:cubicBezTo>
                    <a:pt x="517510" y="1040676"/>
                    <a:pt x="540707" y="1154107"/>
                    <a:pt x="675744" y="1298518"/>
                  </a:cubicBezTo>
                  <a:lnTo>
                    <a:pt x="678947" y="1298518"/>
                  </a:lnTo>
                  <a:lnTo>
                    <a:pt x="677934" y="1301036"/>
                  </a:lnTo>
                  <a:lnTo>
                    <a:pt x="678947" y="1302201"/>
                  </a:lnTo>
                  <a:lnTo>
                    <a:pt x="677465" y="1302201"/>
                  </a:lnTo>
                  <a:lnTo>
                    <a:pt x="380803" y="2020204"/>
                  </a:lnTo>
                  <a:lnTo>
                    <a:pt x="370346" y="1428267"/>
                  </a:lnTo>
                  <a:cubicBezTo>
                    <a:pt x="405337" y="1416402"/>
                    <a:pt x="430248" y="1384267"/>
                    <a:pt x="430248" y="1346540"/>
                  </a:cubicBezTo>
                  <a:cubicBezTo>
                    <a:pt x="430248" y="1298351"/>
                    <a:pt x="389607" y="1259287"/>
                    <a:pt x="339473" y="1259287"/>
                  </a:cubicBezTo>
                  <a:cubicBezTo>
                    <a:pt x="289339" y="1259287"/>
                    <a:pt x="248698" y="1298351"/>
                    <a:pt x="248698" y="1346540"/>
                  </a:cubicBezTo>
                  <a:cubicBezTo>
                    <a:pt x="248698" y="1384267"/>
                    <a:pt x="273609" y="1416402"/>
                    <a:pt x="308601" y="1428268"/>
                  </a:cubicBezTo>
                  <a:cubicBezTo>
                    <a:pt x="308601" y="1640657"/>
                    <a:pt x="298145" y="1812840"/>
                    <a:pt x="298145" y="2025229"/>
                  </a:cubicBezTo>
                  <a:cubicBezTo>
                    <a:pt x="195772" y="1770818"/>
                    <a:pt x="103855" y="1556612"/>
                    <a:pt x="1482" y="1302201"/>
                  </a:cubicBezTo>
                  <a:lnTo>
                    <a:pt x="1" y="1302201"/>
                  </a:lnTo>
                  <a:cubicBezTo>
                    <a:pt x="335" y="1301788"/>
                    <a:pt x="668" y="1301375"/>
                    <a:pt x="977" y="1300945"/>
                  </a:cubicBezTo>
                  <a:lnTo>
                    <a:pt x="0" y="1298518"/>
                  </a:lnTo>
                  <a:lnTo>
                    <a:pt x="2865" y="1298518"/>
                  </a:lnTo>
                  <a:cubicBezTo>
                    <a:pt x="133453" y="1136606"/>
                    <a:pt x="156667" y="1063482"/>
                    <a:pt x="128363" y="918329"/>
                  </a:cubicBezTo>
                  <a:lnTo>
                    <a:pt x="541078" y="913760"/>
                  </a:lnTo>
                  <a:close/>
                  <a:moveTo>
                    <a:pt x="162613" y="795273"/>
                  </a:moveTo>
                  <a:lnTo>
                    <a:pt x="516334" y="795273"/>
                  </a:lnTo>
                  <a:cubicBezTo>
                    <a:pt x="541182" y="795273"/>
                    <a:pt x="561325" y="815416"/>
                    <a:pt x="561325" y="840264"/>
                  </a:cubicBezTo>
                  <a:cubicBezTo>
                    <a:pt x="561325" y="865112"/>
                    <a:pt x="541182" y="885255"/>
                    <a:pt x="516334" y="885255"/>
                  </a:cubicBezTo>
                  <a:lnTo>
                    <a:pt x="162613" y="885255"/>
                  </a:lnTo>
                  <a:cubicBezTo>
                    <a:pt x="137765" y="885255"/>
                    <a:pt x="117622" y="865112"/>
                    <a:pt x="117622" y="840264"/>
                  </a:cubicBezTo>
                  <a:cubicBezTo>
                    <a:pt x="117622" y="815416"/>
                    <a:pt x="137765" y="795273"/>
                    <a:pt x="162613" y="795273"/>
                  </a:cubicBezTo>
                  <a:close/>
                  <a:moveTo>
                    <a:pt x="306002" y="0"/>
                  </a:moveTo>
                  <a:lnTo>
                    <a:pt x="477359" y="279667"/>
                  </a:lnTo>
                  <a:lnTo>
                    <a:pt x="535416" y="730528"/>
                  </a:lnTo>
                  <a:lnTo>
                    <a:pt x="143530" y="730528"/>
                  </a:lnTo>
                  <a:cubicBezTo>
                    <a:pt x="211263" y="560889"/>
                    <a:pt x="238269" y="169639"/>
                    <a:pt x="3060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26355E-A180-4415-A282-BDD201486BDB}"/>
              </a:ext>
            </a:extLst>
          </p:cNvPr>
          <p:cNvGrpSpPr/>
          <p:nvPr/>
        </p:nvGrpSpPr>
        <p:grpSpPr>
          <a:xfrm rot="74106" flipH="1">
            <a:off x="7748957" y="1571359"/>
            <a:ext cx="497280" cy="594768"/>
            <a:chOff x="5704433" y="717502"/>
            <a:chExt cx="7365528" cy="8809481"/>
          </a:xfrm>
          <a:solidFill>
            <a:schemeClr val="bg1"/>
          </a:solidFill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267687D-5D54-4D4D-9555-A9B34255F78C}"/>
                </a:ext>
              </a:extLst>
            </p:cNvPr>
            <p:cNvSpPr/>
            <p:nvPr/>
          </p:nvSpPr>
          <p:spPr>
            <a:xfrm>
              <a:off x="11674968" y="8268753"/>
              <a:ext cx="765879" cy="1258230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438150">
                  <a:moveTo>
                    <a:pt x="0" y="0"/>
                  </a:moveTo>
                  <a:lnTo>
                    <a:pt x="19050" y="438150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B2E5AC4-C413-444C-BA68-C51DABC0ACA5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9474942-B1EF-4076-990B-5BD620548910}"/>
                </a:ext>
              </a:extLst>
            </p:cNvPr>
            <p:cNvSpPr/>
            <p:nvPr/>
          </p:nvSpPr>
          <p:spPr>
            <a:xfrm>
              <a:off x="5704433" y="5540923"/>
              <a:ext cx="793232" cy="589649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5332">
                  <a:moveTo>
                    <a:pt x="157232" y="0"/>
                  </a:moveTo>
                  <a:lnTo>
                    <a:pt x="0" y="205332"/>
                  </a:lnTo>
                  <a:lnTo>
                    <a:pt x="276225" y="157707"/>
                  </a:lnTo>
                  <a:lnTo>
                    <a:pt x="15723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718B5A3-0933-474D-846F-370E91AC1549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3AC4238-AFD2-4112-95D6-82ED82DE4A80}"/>
                </a:ext>
              </a:extLst>
            </p:cNvPr>
            <p:cNvSpPr/>
            <p:nvPr/>
          </p:nvSpPr>
          <p:spPr>
            <a:xfrm>
              <a:off x="10143209" y="2425829"/>
              <a:ext cx="2926752" cy="3993512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9175" h="1390650">
                  <a:moveTo>
                    <a:pt x="1019175" y="0"/>
                  </a:moveTo>
                  <a:lnTo>
                    <a:pt x="0" y="295275"/>
                  </a:lnTo>
                  <a:lnTo>
                    <a:pt x="19050" y="1390650"/>
                  </a:lnTo>
                  <a:lnTo>
                    <a:pt x="101917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22E02E8-24E8-4F6B-9CB6-833954E78607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0128B42-AD27-4640-BC60-7FF4BD276DAE}"/>
                </a:ext>
              </a:extLst>
            </p:cNvPr>
            <p:cNvSpPr/>
            <p:nvPr/>
          </p:nvSpPr>
          <p:spPr>
            <a:xfrm>
              <a:off x="7708809" y="717502"/>
              <a:ext cx="2543812" cy="6236443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171700">
                  <a:moveTo>
                    <a:pt x="0" y="914400"/>
                  </a:moveTo>
                  <a:lnTo>
                    <a:pt x="871538" y="0"/>
                  </a:lnTo>
                  <a:cubicBezTo>
                    <a:pt x="876300" y="723900"/>
                    <a:pt x="881063" y="1447800"/>
                    <a:pt x="885825" y="21717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0AB368-743C-4488-8EBA-F26521343263}"/>
              </a:ext>
            </a:extLst>
          </p:cNvPr>
          <p:cNvGrpSpPr/>
          <p:nvPr/>
        </p:nvGrpSpPr>
        <p:grpSpPr>
          <a:xfrm rot="74106" flipH="1">
            <a:off x="10271025" y="188204"/>
            <a:ext cx="914980" cy="1036921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395662B-F167-44D5-814A-D7929D40CF63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86E9982-E4F6-49E6-9DFA-EAB7CB88D798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C88E72B-606C-455F-9F21-F74A1881DA1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81EF72A-930C-4BFD-A59C-8172CBE4C75B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5150E5E-2835-46B3-AD5F-1CD59C385250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DFD155F-7F67-4D3D-A7D9-8A1EA7BB4F28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C6F5F67-35F5-437F-B7C6-2BE7C1699A11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55016E2-82D8-42BE-9750-8C7CD1FC9A1F}"/>
              </a:ext>
            </a:extLst>
          </p:cNvPr>
          <p:cNvGrpSpPr/>
          <p:nvPr/>
        </p:nvGrpSpPr>
        <p:grpSpPr>
          <a:xfrm rot="74106" flipH="1">
            <a:off x="8028642" y="2577760"/>
            <a:ext cx="255546" cy="263981"/>
            <a:chOff x="5365048" y="1982197"/>
            <a:chExt cx="7362621" cy="7605634"/>
          </a:xfrm>
          <a:solidFill>
            <a:schemeClr val="bg1"/>
          </a:solidFill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7019B01-A3C5-4E7A-BA07-7B7E8B4B37EB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5D8B653-5BB2-417B-A240-6A188D1AD044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3D7C37-A239-4161-9BD8-1642FFEA0F80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299447B-4B56-4224-BD72-B4518A754DED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FF8AB55-C79E-441E-A45D-A5F3AC94F5F3}"/>
                </a:ext>
              </a:extLst>
            </p:cNvPr>
            <p:cNvSpPr/>
            <p:nvPr/>
          </p:nvSpPr>
          <p:spPr>
            <a:xfrm>
              <a:off x="9871173" y="3444023"/>
              <a:ext cx="1940058" cy="2975318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  <a:gd name="connsiteX0" fmla="*/ 1247497 w 1247497"/>
                <a:gd name="connsiteY0" fmla="*/ 0 h 1024830"/>
                <a:gd name="connsiteX1" fmla="*/ 0 w 1247497"/>
                <a:gd name="connsiteY1" fmla="*/ 277330 h 1024830"/>
                <a:gd name="connsiteX2" fmla="*/ 113780 w 1247497"/>
                <a:gd name="connsiteY2" fmla="*/ 1024830 h 1024830"/>
                <a:gd name="connsiteX3" fmla="*/ 1247497 w 1247497"/>
                <a:gd name="connsiteY3" fmla="*/ 0 h 1024830"/>
                <a:gd name="connsiteX0" fmla="*/ 675581 w 675581"/>
                <a:gd name="connsiteY0" fmla="*/ 0 h 1036087"/>
                <a:gd name="connsiteX1" fmla="*/ 0 w 675581"/>
                <a:gd name="connsiteY1" fmla="*/ 288587 h 1036087"/>
                <a:gd name="connsiteX2" fmla="*/ 113780 w 675581"/>
                <a:gd name="connsiteY2" fmla="*/ 1036087 h 1036087"/>
                <a:gd name="connsiteX3" fmla="*/ 675581 w 675581"/>
                <a:gd name="connsiteY3" fmla="*/ 0 h 103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581" h="1036087">
                  <a:moveTo>
                    <a:pt x="675581" y="0"/>
                  </a:moveTo>
                  <a:lnTo>
                    <a:pt x="0" y="288587"/>
                  </a:lnTo>
                  <a:lnTo>
                    <a:pt x="113780" y="1036087"/>
                  </a:lnTo>
                  <a:lnTo>
                    <a:pt x="675581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55890C1-EF16-46DD-B244-0254EB37D873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50369BC-4FDE-4540-A1C7-8CC31E62E25C}"/>
                </a:ext>
              </a:extLst>
            </p:cNvPr>
            <p:cNvSpPr/>
            <p:nvPr/>
          </p:nvSpPr>
          <p:spPr>
            <a:xfrm>
              <a:off x="7708809" y="1982197"/>
              <a:ext cx="2543813" cy="4971750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  <a:gd name="connsiteX0" fmla="*/ 0 w 993639"/>
                <a:gd name="connsiteY0" fmla="*/ 595440 h 1852740"/>
                <a:gd name="connsiteX1" fmla="*/ 993498 w 993639"/>
                <a:gd name="connsiteY1" fmla="*/ 0 h 1852740"/>
                <a:gd name="connsiteX2" fmla="*/ 885825 w 993639"/>
                <a:gd name="connsiteY2" fmla="*/ 1852740 h 1852740"/>
                <a:gd name="connsiteX3" fmla="*/ 0 w 993639"/>
                <a:gd name="connsiteY3" fmla="*/ 595440 h 1852740"/>
                <a:gd name="connsiteX0" fmla="*/ 0 w 885825"/>
                <a:gd name="connsiteY0" fmla="*/ 473999 h 1731299"/>
                <a:gd name="connsiteX1" fmla="*/ 784851 w 885825"/>
                <a:gd name="connsiteY1" fmla="*/ 0 h 1731299"/>
                <a:gd name="connsiteX2" fmla="*/ 885825 w 885825"/>
                <a:gd name="connsiteY2" fmla="*/ 1731299 h 1731299"/>
                <a:gd name="connsiteX3" fmla="*/ 0 w 885825"/>
                <a:gd name="connsiteY3" fmla="*/ 473999 h 173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1731299">
                  <a:moveTo>
                    <a:pt x="0" y="473999"/>
                  </a:moveTo>
                  <a:lnTo>
                    <a:pt x="784851" y="0"/>
                  </a:lnTo>
                  <a:cubicBezTo>
                    <a:pt x="789613" y="723900"/>
                    <a:pt x="881063" y="1007399"/>
                    <a:pt x="885825" y="1731299"/>
                  </a:cubicBezTo>
                  <a:lnTo>
                    <a:pt x="0" y="473999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ED3477-377B-4170-AF37-89DC2E9D683E}"/>
              </a:ext>
            </a:extLst>
          </p:cNvPr>
          <p:cNvGrpSpPr/>
          <p:nvPr/>
        </p:nvGrpSpPr>
        <p:grpSpPr>
          <a:xfrm rot="74106" flipH="1">
            <a:off x="9002652" y="1882953"/>
            <a:ext cx="617534" cy="699832"/>
            <a:chOff x="5365051" y="479822"/>
            <a:chExt cx="8036930" cy="9108006"/>
          </a:xfrm>
          <a:solidFill>
            <a:schemeClr val="bg1"/>
          </a:solidFill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8BD25A4-FCEA-4721-B15F-77C4FB59D6EB}"/>
                </a:ext>
              </a:extLst>
            </p:cNvPr>
            <p:cNvSpPr/>
            <p:nvPr/>
          </p:nvSpPr>
          <p:spPr>
            <a:xfrm>
              <a:off x="11674978" y="8268752"/>
              <a:ext cx="1052698" cy="1319076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E3AB714-9075-4843-83A9-AC239DB744BC}"/>
                </a:ext>
              </a:extLst>
            </p:cNvPr>
            <p:cNvSpPr/>
            <p:nvPr/>
          </p:nvSpPr>
          <p:spPr>
            <a:xfrm>
              <a:off x="9107333" y="6879848"/>
              <a:ext cx="3333521" cy="1613813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09ED07D-B0AC-47FE-A229-560BB873A410}"/>
                </a:ext>
              </a:extLst>
            </p:cNvPr>
            <p:cNvSpPr/>
            <p:nvPr/>
          </p:nvSpPr>
          <p:spPr>
            <a:xfrm>
              <a:off x="5365051" y="5540920"/>
              <a:ext cx="1132614" cy="452887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5F3935D-1F21-40E5-B5D6-5E761F6B06E8}"/>
                </a:ext>
              </a:extLst>
            </p:cNvPr>
            <p:cNvSpPr/>
            <p:nvPr/>
          </p:nvSpPr>
          <p:spPr>
            <a:xfrm>
              <a:off x="6149703" y="5215816"/>
              <a:ext cx="1586462" cy="2373445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27BBDB3-E711-486A-87D1-CFA6198B6404}"/>
                </a:ext>
              </a:extLst>
            </p:cNvPr>
            <p:cNvSpPr/>
            <p:nvPr/>
          </p:nvSpPr>
          <p:spPr>
            <a:xfrm>
              <a:off x="9871175" y="2566273"/>
              <a:ext cx="3530806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0D22148-6351-4D25-9607-1D42CC730717}"/>
                </a:ext>
              </a:extLst>
            </p:cNvPr>
            <p:cNvSpPr/>
            <p:nvPr/>
          </p:nvSpPr>
          <p:spPr>
            <a:xfrm>
              <a:off x="7585443" y="3324704"/>
              <a:ext cx="2667181" cy="4626400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53DC5F5-C472-4047-ACE4-54C86BC46B9E}"/>
                </a:ext>
              </a:extLst>
            </p:cNvPr>
            <p:cNvSpPr/>
            <p:nvPr/>
          </p:nvSpPr>
          <p:spPr>
            <a:xfrm>
              <a:off x="7708807" y="479822"/>
              <a:ext cx="2543816" cy="6474125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5216A4-0673-4C17-9D00-7CD61488958D}"/>
              </a:ext>
            </a:extLst>
          </p:cNvPr>
          <p:cNvGrpSpPr/>
          <p:nvPr/>
        </p:nvGrpSpPr>
        <p:grpSpPr>
          <a:xfrm rot="21472320" flipH="1">
            <a:off x="8087579" y="2141000"/>
            <a:ext cx="807239" cy="555962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6F4FCA7-8D27-41B7-8A8A-80D9CC1B06DE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8A282-BAA5-497A-86B9-2CC2BCBDF96C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8DAE2D2-EC9D-407E-AB63-2AD7A916BEDC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050BD17-ADD0-4025-A2B6-DCC5FAB2AD41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F2394CE-4803-45B8-B41C-8C9DB814101E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9E37421-7433-4794-91A2-3497D4B8F6A2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572C09C-3171-47C2-87E7-9A1803C467EB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1E7C12-2443-47AF-801A-B63D6B9A9F8E}"/>
              </a:ext>
            </a:extLst>
          </p:cNvPr>
          <p:cNvGrpSpPr/>
          <p:nvPr/>
        </p:nvGrpSpPr>
        <p:grpSpPr>
          <a:xfrm rot="21472320" flipH="1">
            <a:off x="8432790" y="1633419"/>
            <a:ext cx="505199" cy="347941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7C42427-3B50-4C3A-8D49-92032EB7F4A5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5F24BD6-5F64-499B-A6E1-0126518A9F9F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D5F7989-DF91-4E43-AE8B-B86D50A0F0E8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FFC295D-3F65-49FF-AFE4-CAF92E641E9E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86F7CA5-06DD-44D3-AB8C-5AEBC8E99401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5B90391-0F1D-4334-856B-93E13AEDA6B4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6B72F4-F478-4974-A611-D67B311EBA71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DAE53E-294C-42BD-98EE-EF8C035C2A3D}"/>
              </a:ext>
            </a:extLst>
          </p:cNvPr>
          <p:cNvGrpSpPr/>
          <p:nvPr/>
        </p:nvGrpSpPr>
        <p:grpSpPr>
          <a:xfrm rot="74106" flipH="1">
            <a:off x="8764658" y="748947"/>
            <a:ext cx="729540" cy="826767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18FED9A-276E-4191-B832-8806470C326D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735D5D5-42C3-4F1A-B61F-A222BEF4BFBC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8D9D3E-FF4A-433B-917E-3518EE6688C7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6CE1BE4-A0BA-4D1B-8969-E40C26697E3E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A5D48E2-BE4A-4EE2-A47F-2271277C75BE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05E1BF2-110C-42C6-B467-59FD33EEF9A5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13A737E-D7D5-488C-9E93-AABEEB0AE33B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DDCBDE-C0D6-41D3-AC9E-D5E9B0A32708}"/>
              </a:ext>
            </a:extLst>
          </p:cNvPr>
          <p:cNvGrpSpPr/>
          <p:nvPr/>
        </p:nvGrpSpPr>
        <p:grpSpPr>
          <a:xfrm rot="74106" flipH="1">
            <a:off x="9412617" y="1263611"/>
            <a:ext cx="553051" cy="626755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43813C7-A37E-41DA-8B3A-1A8C9520AF8A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2F77732-2803-441B-B71B-051F92BEAA3B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2AA0FE-0E51-4D3E-B2B3-EC4D053DD507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D14AF2-407C-4A01-9B31-7A1CE89F6883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C69F3FA-2076-45E1-BCB0-3C1F4D7A3776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C31E9A1-4695-43EB-8DD7-11A56E060BD1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6CA22E5-0CC4-4E73-8C4E-A5FDD087EE7A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80928D9-0F61-4A02-9E2C-BD407D8E219A}"/>
              </a:ext>
            </a:extLst>
          </p:cNvPr>
          <p:cNvGrpSpPr/>
          <p:nvPr/>
        </p:nvGrpSpPr>
        <p:grpSpPr>
          <a:xfrm rot="842146" flipH="1">
            <a:off x="9726165" y="979890"/>
            <a:ext cx="455831" cy="313941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397647F-7ADA-43FC-AB88-BCC02126C86B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0189A4B-6EBA-4387-A511-475C52371E76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6E95ED4-68C6-47F6-9371-30A2E4424347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1EF2FE9-FC3A-481A-B63E-49FDF6D598CE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1828ACA-7FC2-46D0-85B9-9A30049C7203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7BD9131-8261-4403-9D0B-8D3675CB977D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A0A91-28BC-4385-9B51-CA09F93783DB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39A959-2550-4088-9C21-D0E926F65093}"/>
              </a:ext>
            </a:extLst>
          </p:cNvPr>
          <p:cNvGrpSpPr/>
          <p:nvPr/>
        </p:nvGrpSpPr>
        <p:grpSpPr>
          <a:xfrm rot="842146" flipH="1">
            <a:off x="8067915" y="1235224"/>
            <a:ext cx="381294" cy="262605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3A1B5F4-1650-4CF5-8D10-C0D755F8DD39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675ED1-A5BE-44EB-87CC-7E616D0E620A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0524F98-F50B-4C1B-8258-E2187DA5B951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8F1C30-FE19-464E-B914-102415264C71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AF6D8D0-05DF-4779-9027-A47B1F6D56B6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50178B0-5C2E-48F3-ACA0-BDE042FD1464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114F9A-0466-472B-AAB5-F072580A79F2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FA033E9-FC7A-4607-A653-5FD179C2C999}"/>
              </a:ext>
            </a:extLst>
          </p:cNvPr>
          <p:cNvGrpSpPr/>
          <p:nvPr/>
        </p:nvGrpSpPr>
        <p:grpSpPr>
          <a:xfrm rot="74106" flipH="1">
            <a:off x="9996018" y="1278518"/>
            <a:ext cx="793748" cy="899531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6B164B4-DE99-416E-B792-9ABDCCABDBA4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A45F8ED-36A6-4F4D-877E-A694A8ED0907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1595310-8CB7-4079-90AB-34D0A245C81B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6F99E09-C199-45B5-95BE-09FEEAB55FC0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A24AB2B-41EA-458F-9B81-CBDE616CE354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E8D207A-BFE1-46CA-B5D4-010FCC8C29C4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AE11196-D7FB-4BC8-80C3-DA4EDC43AD19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5E1494B-3597-4FAD-AD56-1C1BDA510E81}"/>
              </a:ext>
            </a:extLst>
          </p:cNvPr>
          <p:cNvGrpSpPr/>
          <p:nvPr/>
        </p:nvGrpSpPr>
        <p:grpSpPr>
          <a:xfrm rot="20759991" flipH="1">
            <a:off x="9564261" y="1968741"/>
            <a:ext cx="424926" cy="292655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6F8DFAD-AABD-4F74-94D3-AB7252DDCB91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4DC6839-D94A-43A8-B537-25CA543663F1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71639D5-744A-481E-858A-2A8CBE49F896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61FA1C-EE7C-4AB1-B809-2C0F42005A2C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9B0D6B7-ED75-42C4-8CE2-B5309C6524FA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7059BF6-0C89-4AEF-B72C-E7567BC56827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25AFF09-D4B5-48F7-89BA-0D7BBC09A40C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2620AB3-6601-4D2B-8A9B-42055770FAD9}"/>
              </a:ext>
            </a:extLst>
          </p:cNvPr>
          <p:cNvGrpSpPr/>
          <p:nvPr/>
        </p:nvGrpSpPr>
        <p:grpSpPr>
          <a:xfrm rot="74106" flipH="1">
            <a:off x="6155525" y="2159706"/>
            <a:ext cx="678331" cy="768733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232A2EA-65DA-4368-841B-FEC34C1DF6CD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6AE4F21-ABC7-4DCE-846D-E8642C971821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32D00F4-3678-483E-8C65-6A708B2B821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27C4041-E0FD-4A29-B2D0-4FCE16B3FEC4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C558D25-9A67-45B0-AA9B-ED84648D343D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1780306-577E-45E3-9208-27952D3AE839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3B65C79-2B40-45D9-BDA0-A1BD1210CD51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E830598-A4EC-4617-978F-F8B8C6400B24}"/>
              </a:ext>
            </a:extLst>
          </p:cNvPr>
          <p:cNvGrpSpPr/>
          <p:nvPr/>
        </p:nvGrpSpPr>
        <p:grpSpPr>
          <a:xfrm rot="74106" flipH="1">
            <a:off x="5717058" y="2916372"/>
            <a:ext cx="620178" cy="702830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BEBF97-1FBB-4EB5-8505-72DCA1E6E1BA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57DEC68-A0B2-4ABF-8660-A8300EE713BB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531D7E9-6AB5-4D9E-B43A-85DE1463C2E3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1B44D84-5A8C-41C2-972D-AD31FADB3F4B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F86EA6C-CEF4-4E4F-904E-EDC9696A1934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1F169E6-4A65-41D8-990A-4FBB67CD29D5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BB74B5D-F5FB-421D-8A33-E0A5F5794AB9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8D006AE-97BA-47A6-A44C-47FC1D486F48}"/>
              </a:ext>
            </a:extLst>
          </p:cNvPr>
          <p:cNvGrpSpPr/>
          <p:nvPr/>
        </p:nvGrpSpPr>
        <p:grpSpPr>
          <a:xfrm rot="74106" flipH="1">
            <a:off x="5561635" y="2326422"/>
            <a:ext cx="692740" cy="785062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136AE2F-710D-4A2D-A9DB-B40339B033CB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0A8E873-1CEB-4650-B1A4-75AC9643B521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97CD203-1AEB-4015-A919-B586886D7181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6F76417-1E69-44DC-BA04-492FFB38BC55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3548DA3-A2C2-4784-8696-63166FB25393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77C8CDE-CDB4-4E04-BBDA-BE2A044E4F2F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49952BA-E8C7-41A3-9B22-357B5043C5CA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EC89D87-587E-4F08-B5C9-383BEBBCAFD5}"/>
              </a:ext>
            </a:extLst>
          </p:cNvPr>
          <p:cNvGrpSpPr/>
          <p:nvPr/>
        </p:nvGrpSpPr>
        <p:grpSpPr>
          <a:xfrm rot="937057" flipH="1">
            <a:off x="6280837" y="2765795"/>
            <a:ext cx="485360" cy="550045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63523AF-2AFE-46EF-9AFD-FA17224EC677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36B3435-4D61-45DC-981D-18DD7A872905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2976A9D-A05D-469A-BD81-3270A641CDDC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E38497F-4B54-462A-AE3B-6A6305892781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818E072-566E-4E6E-B5F9-8BB21230FC27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F39441A-C8D0-4336-9427-3AE43F9173DC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B036CA-2BDB-42DF-84EF-8BFC0F25C6DD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F926DD6-3E69-4296-8B54-5AD6B2AF4017}"/>
              </a:ext>
            </a:extLst>
          </p:cNvPr>
          <p:cNvGrpSpPr/>
          <p:nvPr/>
        </p:nvGrpSpPr>
        <p:grpSpPr>
          <a:xfrm rot="937057" flipH="1">
            <a:off x="6959560" y="2060929"/>
            <a:ext cx="369625" cy="418886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43F7EC5-FCB5-4764-8AF3-33DBF960BC5B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0784BE0-A38F-46B3-93CF-68B92BB7DF68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8A8CBB8-4F2F-40C0-96AE-375842A07B8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EE049DB-A78D-41A3-94C5-D20758C468F9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084A356-2770-4D3C-B018-6EB7EF41A043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B4835AC-9D50-4290-B278-2B70C767E9A5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37F0733-5D2B-4C5F-AA0B-7F7216CAB297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8874DE4-D9B0-4B6D-BB43-8F2390695597}"/>
              </a:ext>
            </a:extLst>
          </p:cNvPr>
          <p:cNvGrpSpPr/>
          <p:nvPr/>
        </p:nvGrpSpPr>
        <p:grpSpPr>
          <a:xfrm rot="937057" flipH="1">
            <a:off x="6966941" y="2469337"/>
            <a:ext cx="268584" cy="304379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6B6247B-8047-4235-B6F8-3440BBC68CA0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266B661-78EE-4E7A-81F5-0DF5C892AFDA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542EACC-3920-40D7-85B2-145B7C6AC5A1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9925278-DC6F-44DF-A6EB-D389E20E49FD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4CE3A87-9FDA-4DA0-94DD-D7B91FDAF6B3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33F9D3B-E10E-4D6A-80E3-04E3CD2E9BBD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6121400-D24B-4F7C-A723-008BEC68C39E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9D1874C-DCC6-4BF8-AAD2-AC964CC84F5E}"/>
              </a:ext>
            </a:extLst>
          </p:cNvPr>
          <p:cNvGrpSpPr/>
          <p:nvPr/>
        </p:nvGrpSpPr>
        <p:grpSpPr>
          <a:xfrm rot="842146" flipH="1">
            <a:off x="7288831" y="1939360"/>
            <a:ext cx="381294" cy="262605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BA82D3-40D4-4128-A390-B0F162EEEEBD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6D1F0F1-E97B-4EEA-B425-C7770D59F327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CEE08F0-4B77-4E02-BCED-A0E338B9AEA4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BAAF478-29E8-42E8-9FD2-02B7E60BAD00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647DFB9-C8FD-4EFE-87EB-7DCFF38CA6BD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CF0F118-8C1E-420C-92F0-B0BE21DDE526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F56C4A7-EA29-4AE9-B450-D21C7029FED1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416BEC0-8F65-4CC0-A299-682A5E1893FE}"/>
              </a:ext>
            </a:extLst>
          </p:cNvPr>
          <p:cNvGrpSpPr/>
          <p:nvPr/>
        </p:nvGrpSpPr>
        <p:grpSpPr>
          <a:xfrm rot="842146" flipH="1">
            <a:off x="7053128" y="2851681"/>
            <a:ext cx="381294" cy="262605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16B6DBD-8A72-4506-89AD-0D3A9C818AD8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942D169-C4A1-4DA9-B215-D6FE9DB61517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8E2AF4C-3B68-429A-9B47-14B6AD513670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4C8C9A2-14F7-48F7-9033-EF4F5296FF05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DFAB1EF-5381-4EA7-AD47-8E5AC268535C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6265A52-4E60-4F7A-B426-4FAD835472E5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FE17014-4B27-48CA-92F9-9A903515C6B8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7AF4550-9DF4-4B71-93C9-F20D197EB91A}"/>
              </a:ext>
            </a:extLst>
          </p:cNvPr>
          <p:cNvGrpSpPr/>
          <p:nvPr/>
        </p:nvGrpSpPr>
        <p:grpSpPr>
          <a:xfrm rot="74106" flipH="1">
            <a:off x="7557876" y="2228312"/>
            <a:ext cx="381469" cy="456253"/>
            <a:chOff x="5704433" y="717502"/>
            <a:chExt cx="7365528" cy="8809481"/>
          </a:xfrm>
          <a:solidFill>
            <a:schemeClr val="bg1"/>
          </a:solidFill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0D5C499-2643-466D-9CB2-D98CB18ED9B7}"/>
                </a:ext>
              </a:extLst>
            </p:cNvPr>
            <p:cNvSpPr/>
            <p:nvPr/>
          </p:nvSpPr>
          <p:spPr>
            <a:xfrm>
              <a:off x="11674968" y="8268753"/>
              <a:ext cx="765879" cy="1258230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438150">
                  <a:moveTo>
                    <a:pt x="0" y="0"/>
                  </a:moveTo>
                  <a:lnTo>
                    <a:pt x="19050" y="438150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D9774C3-4F43-4480-B884-D7D0ADCF0631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2B0BA3B-86CF-4004-8A4F-203423F423BD}"/>
                </a:ext>
              </a:extLst>
            </p:cNvPr>
            <p:cNvSpPr/>
            <p:nvPr/>
          </p:nvSpPr>
          <p:spPr>
            <a:xfrm>
              <a:off x="5704433" y="5540923"/>
              <a:ext cx="793232" cy="589649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5332">
                  <a:moveTo>
                    <a:pt x="157232" y="0"/>
                  </a:moveTo>
                  <a:lnTo>
                    <a:pt x="0" y="205332"/>
                  </a:lnTo>
                  <a:lnTo>
                    <a:pt x="276225" y="157707"/>
                  </a:lnTo>
                  <a:lnTo>
                    <a:pt x="15723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534FA50-4A37-41DF-A0C0-AA1057364905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DBB6F68-BC5E-4480-B09D-9DCC11218897}"/>
                </a:ext>
              </a:extLst>
            </p:cNvPr>
            <p:cNvSpPr/>
            <p:nvPr/>
          </p:nvSpPr>
          <p:spPr>
            <a:xfrm>
              <a:off x="10143209" y="2425829"/>
              <a:ext cx="2926752" cy="3993512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9175" h="1390650">
                  <a:moveTo>
                    <a:pt x="1019175" y="0"/>
                  </a:moveTo>
                  <a:lnTo>
                    <a:pt x="0" y="295275"/>
                  </a:lnTo>
                  <a:lnTo>
                    <a:pt x="19050" y="1390650"/>
                  </a:lnTo>
                  <a:lnTo>
                    <a:pt x="101917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97C96D1-E361-4686-8946-E807115B194E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E5D2AF4-D4D4-480B-A374-2129111A4101}"/>
                </a:ext>
              </a:extLst>
            </p:cNvPr>
            <p:cNvSpPr/>
            <p:nvPr/>
          </p:nvSpPr>
          <p:spPr>
            <a:xfrm>
              <a:off x="7708809" y="717502"/>
              <a:ext cx="2543812" cy="6236443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171700">
                  <a:moveTo>
                    <a:pt x="0" y="914400"/>
                  </a:moveTo>
                  <a:lnTo>
                    <a:pt x="871538" y="0"/>
                  </a:lnTo>
                  <a:cubicBezTo>
                    <a:pt x="876300" y="723900"/>
                    <a:pt x="881063" y="1447800"/>
                    <a:pt x="885825" y="21717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16" name="Group 24">
            <a:extLst>
              <a:ext uri="{FF2B5EF4-FFF2-40B4-BE49-F238E27FC236}">
                <a16:creationId xmlns:a16="http://schemas.microsoft.com/office/drawing/2014/main" id="{64CFE572-9F34-4C0E-8CB1-7443B96AA913}"/>
              </a:ext>
            </a:extLst>
          </p:cNvPr>
          <p:cNvGrpSpPr/>
          <p:nvPr/>
        </p:nvGrpSpPr>
        <p:grpSpPr>
          <a:xfrm>
            <a:off x="5401673" y="5049381"/>
            <a:ext cx="2581178" cy="1366510"/>
            <a:chOff x="395534" y="3558339"/>
            <a:chExt cx="3972999" cy="1701639"/>
          </a:xfrm>
          <a:noFill/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E51FFA5-1D3B-4D97-9195-21A23687424D}"/>
                </a:ext>
              </a:extLst>
            </p:cNvPr>
            <p:cNvSpPr txBox="1"/>
            <p:nvPr/>
          </p:nvSpPr>
          <p:spPr>
            <a:xfrm>
              <a:off x="395534" y="3558339"/>
              <a:ext cx="3972999" cy="3449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5DFAF7-BCB3-493B-8075-6F0B828A446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19" name="Group 33">
            <a:extLst>
              <a:ext uri="{FF2B5EF4-FFF2-40B4-BE49-F238E27FC236}">
                <a16:creationId xmlns:a16="http://schemas.microsoft.com/office/drawing/2014/main" id="{878F2F56-97BC-4D74-8324-C0A98C22783A}"/>
              </a:ext>
            </a:extLst>
          </p:cNvPr>
          <p:cNvGrpSpPr/>
          <p:nvPr/>
        </p:nvGrpSpPr>
        <p:grpSpPr>
          <a:xfrm>
            <a:off x="8505860" y="5049381"/>
            <a:ext cx="2581178" cy="1366510"/>
            <a:chOff x="395534" y="3558339"/>
            <a:chExt cx="3972999" cy="1701639"/>
          </a:xfrm>
          <a:noFill/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A688F9D0-323B-4309-A794-89E413101104}"/>
                </a:ext>
              </a:extLst>
            </p:cNvPr>
            <p:cNvSpPr txBox="1"/>
            <p:nvPr/>
          </p:nvSpPr>
          <p:spPr>
            <a:xfrm>
              <a:off x="395534" y="3558339"/>
              <a:ext cx="3972999" cy="3449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DE6C89A4-AE7E-4F26-9471-1D6E1D7B2671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9A53F739-49EB-4D0E-9BE1-3DF7ABA1AD20}"/>
              </a:ext>
            </a:extLst>
          </p:cNvPr>
          <p:cNvSpPr txBox="1"/>
          <p:nvPr/>
        </p:nvSpPr>
        <p:spPr>
          <a:xfrm>
            <a:off x="8179765" y="3946429"/>
            <a:ext cx="28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B978404-30E3-4FC3-9CDD-953977E8E74C}"/>
              </a:ext>
            </a:extLst>
          </p:cNvPr>
          <p:cNvSpPr txBox="1"/>
          <p:nvPr/>
        </p:nvSpPr>
        <p:spPr>
          <a:xfrm>
            <a:off x="6778586" y="3884873"/>
            <a:ext cx="1482549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80K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BBA7C49-B00B-4442-ADE4-5B7DC91DA9B1}"/>
              </a:ext>
            </a:extLst>
          </p:cNvPr>
          <p:cNvSpPr txBox="1"/>
          <p:nvPr/>
        </p:nvSpPr>
        <p:spPr>
          <a:xfrm>
            <a:off x="699825" y="37757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822FB65-9C5C-4BF1-B72C-8A623B6EE6C9}"/>
              </a:ext>
            </a:extLst>
          </p:cNvPr>
          <p:cNvGrpSpPr/>
          <p:nvPr/>
        </p:nvGrpSpPr>
        <p:grpSpPr>
          <a:xfrm rot="74106" flipH="1">
            <a:off x="6791910" y="2911481"/>
            <a:ext cx="381469" cy="456253"/>
            <a:chOff x="5704433" y="717502"/>
            <a:chExt cx="7365528" cy="8809481"/>
          </a:xfrm>
          <a:solidFill>
            <a:schemeClr val="bg1"/>
          </a:solidFill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E625DB7-2944-4C42-A06F-CD4C34382DC1}"/>
                </a:ext>
              </a:extLst>
            </p:cNvPr>
            <p:cNvSpPr/>
            <p:nvPr/>
          </p:nvSpPr>
          <p:spPr>
            <a:xfrm>
              <a:off x="11674968" y="8268753"/>
              <a:ext cx="765879" cy="1258230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438150">
                  <a:moveTo>
                    <a:pt x="0" y="0"/>
                  </a:moveTo>
                  <a:lnTo>
                    <a:pt x="19050" y="438150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8FAEE35-4333-49F8-A477-62EB8C52BEEB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4C942B1-D9B4-4829-A673-7DA70BCBDBDD}"/>
                </a:ext>
              </a:extLst>
            </p:cNvPr>
            <p:cNvSpPr/>
            <p:nvPr/>
          </p:nvSpPr>
          <p:spPr>
            <a:xfrm>
              <a:off x="5704433" y="5540923"/>
              <a:ext cx="793232" cy="589649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5332">
                  <a:moveTo>
                    <a:pt x="157232" y="0"/>
                  </a:moveTo>
                  <a:lnTo>
                    <a:pt x="0" y="205332"/>
                  </a:lnTo>
                  <a:lnTo>
                    <a:pt x="276225" y="157707"/>
                  </a:lnTo>
                  <a:lnTo>
                    <a:pt x="15723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1808599-FD89-432B-A645-94CF127C12B3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9D78C90-4EAE-4DA8-8033-3EC534868C69}"/>
                </a:ext>
              </a:extLst>
            </p:cNvPr>
            <p:cNvSpPr/>
            <p:nvPr/>
          </p:nvSpPr>
          <p:spPr>
            <a:xfrm>
              <a:off x="10143209" y="2425829"/>
              <a:ext cx="2926752" cy="3993512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9175" h="1390650">
                  <a:moveTo>
                    <a:pt x="1019175" y="0"/>
                  </a:moveTo>
                  <a:lnTo>
                    <a:pt x="0" y="295275"/>
                  </a:lnTo>
                  <a:lnTo>
                    <a:pt x="19050" y="1390650"/>
                  </a:lnTo>
                  <a:lnTo>
                    <a:pt x="101917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3D0FCFB-3536-4C6F-8AC2-414DAE472945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38F85BF-4904-4666-9CD2-D1D8F54B4556}"/>
                </a:ext>
              </a:extLst>
            </p:cNvPr>
            <p:cNvSpPr/>
            <p:nvPr/>
          </p:nvSpPr>
          <p:spPr>
            <a:xfrm>
              <a:off x="7708809" y="717502"/>
              <a:ext cx="2543812" cy="6236443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171700">
                  <a:moveTo>
                    <a:pt x="0" y="914400"/>
                  </a:moveTo>
                  <a:lnTo>
                    <a:pt x="871538" y="0"/>
                  </a:lnTo>
                  <a:cubicBezTo>
                    <a:pt x="876300" y="723900"/>
                    <a:pt x="881063" y="1447800"/>
                    <a:pt x="885825" y="21717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42D44D8-D53D-4A85-B211-5BA48D93F57B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2986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018B94-AFCC-4CA0-92D6-B71594D381E1}"/>
              </a:ext>
            </a:extLst>
          </p:cNvPr>
          <p:cNvGrpSpPr/>
          <p:nvPr/>
        </p:nvGrpSpPr>
        <p:grpSpPr>
          <a:xfrm>
            <a:off x="3902443" y="1695787"/>
            <a:ext cx="4387115" cy="4434534"/>
            <a:chOff x="2051720" y="2132856"/>
            <a:chExt cx="3419425" cy="3456384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59A062D5-B904-46C8-B373-363DB0329788}"/>
                </a:ext>
              </a:extLst>
            </p:cNvPr>
            <p:cNvSpPr/>
            <p:nvPr/>
          </p:nvSpPr>
          <p:spPr>
            <a:xfrm>
              <a:off x="2051720" y="2132856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81416F26-E304-47DF-8CAD-C55E47559ADF}"/>
                </a:ext>
              </a:extLst>
            </p:cNvPr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AD22F329-60DE-49A0-8DD1-F79BB4DBE956}"/>
                </a:ext>
              </a:extLst>
            </p:cNvPr>
            <p:cNvSpPr/>
            <p:nvPr/>
          </p:nvSpPr>
          <p:spPr>
            <a:xfrm rot="10800000" flipH="1">
              <a:off x="3347864" y="3140968"/>
              <a:ext cx="900100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DF8C7759-DE6E-48C5-80DF-4F054B6A5A46}"/>
                </a:ext>
              </a:extLst>
            </p:cNvPr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id="{EF3DF418-4528-4E77-A4DD-23763D65168B}"/>
                </a:ext>
              </a:extLst>
            </p:cNvPr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그룹 5">
            <a:extLst>
              <a:ext uri="{FF2B5EF4-FFF2-40B4-BE49-F238E27FC236}">
                <a16:creationId xmlns:a16="http://schemas.microsoft.com/office/drawing/2014/main" id="{F37D256C-6913-4BE1-9F30-FFDD3E530535}"/>
              </a:ext>
            </a:extLst>
          </p:cNvPr>
          <p:cNvGrpSpPr/>
          <p:nvPr/>
        </p:nvGrpSpPr>
        <p:grpSpPr>
          <a:xfrm>
            <a:off x="7145584" y="1805065"/>
            <a:ext cx="2911462" cy="983335"/>
            <a:chOff x="6857924" y="2123332"/>
            <a:chExt cx="3240000" cy="871216"/>
          </a:xfrm>
          <a:noFill/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BD5A3F-62B3-4AAC-91FE-EAF059BF1D55}"/>
                </a:ext>
              </a:extLst>
            </p:cNvPr>
            <p:cNvSpPr txBox="1"/>
            <p:nvPr/>
          </p:nvSpPr>
          <p:spPr>
            <a:xfrm>
              <a:off x="6857924" y="2123332"/>
              <a:ext cx="3240000" cy="2454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58E587-56A5-4E68-8554-C49780B71566}"/>
                </a:ext>
              </a:extLst>
            </p:cNvPr>
            <p:cNvSpPr txBox="1"/>
            <p:nvPr/>
          </p:nvSpPr>
          <p:spPr>
            <a:xfrm>
              <a:off x="6857924" y="2421911"/>
              <a:ext cx="3240000" cy="5726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23">
            <a:extLst>
              <a:ext uri="{FF2B5EF4-FFF2-40B4-BE49-F238E27FC236}">
                <a16:creationId xmlns:a16="http://schemas.microsoft.com/office/drawing/2014/main" id="{89887D12-1375-4B31-940B-70F3C0D1A702}"/>
              </a:ext>
            </a:extLst>
          </p:cNvPr>
          <p:cNvGrpSpPr/>
          <p:nvPr/>
        </p:nvGrpSpPr>
        <p:grpSpPr>
          <a:xfrm>
            <a:off x="3863013" y="5065612"/>
            <a:ext cx="2857207" cy="1168001"/>
            <a:chOff x="2625196" y="4635551"/>
            <a:chExt cx="3240000" cy="1034827"/>
          </a:xfrm>
          <a:noFill/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60A408-0138-4D36-AE99-9C1D4C8E27B7}"/>
                </a:ext>
              </a:extLst>
            </p:cNvPr>
            <p:cNvSpPr txBox="1"/>
            <p:nvPr/>
          </p:nvSpPr>
          <p:spPr>
            <a:xfrm>
              <a:off x="2625196" y="4635551"/>
              <a:ext cx="3240000" cy="2454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5C47B7-9AB7-419E-904C-3D2037DBE1BA}"/>
                </a:ext>
              </a:extLst>
            </p:cNvPr>
            <p:cNvSpPr txBox="1"/>
            <p:nvPr/>
          </p:nvSpPr>
          <p:spPr>
            <a:xfrm>
              <a:off x="2625196" y="4934130"/>
              <a:ext cx="3240000" cy="7362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2">
            <a:extLst>
              <a:ext uri="{FF2B5EF4-FFF2-40B4-BE49-F238E27FC236}">
                <a16:creationId xmlns:a16="http://schemas.microsoft.com/office/drawing/2014/main" id="{8637F237-1B99-42B5-8515-D7337A84B94A}"/>
              </a:ext>
            </a:extLst>
          </p:cNvPr>
          <p:cNvGrpSpPr/>
          <p:nvPr/>
        </p:nvGrpSpPr>
        <p:grpSpPr>
          <a:xfrm>
            <a:off x="8623762" y="3435340"/>
            <a:ext cx="2911746" cy="983335"/>
            <a:chOff x="8040215" y="3360272"/>
            <a:chExt cx="3240316" cy="871216"/>
          </a:xfrm>
          <a:noFill/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282F42-11AE-43A6-917F-8496DCF718C7}"/>
                </a:ext>
              </a:extLst>
            </p:cNvPr>
            <p:cNvSpPr txBox="1"/>
            <p:nvPr/>
          </p:nvSpPr>
          <p:spPr>
            <a:xfrm>
              <a:off x="8040215" y="3360272"/>
              <a:ext cx="3240316" cy="2454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49B6AB-F021-472E-BF25-014A7F38E4FA}"/>
                </a:ext>
              </a:extLst>
            </p:cNvPr>
            <p:cNvSpPr txBox="1"/>
            <p:nvPr/>
          </p:nvSpPr>
          <p:spPr>
            <a:xfrm>
              <a:off x="8040215" y="3658851"/>
              <a:ext cx="3240315" cy="5726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1">
            <a:extLst>
              <a:ext uri="{FF2B5EF4-FFF2-40B4-BE49-F238E27FC236}">
                <a16:creationId xmlns:a16="http://schemas.microsoft.com/office/drawing/2014/main" id="{0AF7EB3A-D771-44D6-8FBA-F9F30E6E2C0F}"/>
              </a:ext>
            </a:extLst>
          </p:cNvPr>
          <p:cNvGrpSpPr/>
          <p:nvPr/>
        </p:nvGrpSpPr>
        <p:grpSpPr>
          <a:xfrm>
            <a:off x="703385" y="1805064"/>
            <a:ext cx="2857207" cy="1168001"/>
            <a:chOff x="916688" y="2125892"/>
            <a:chExt cx="3240000" cy="1034827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10F3C0-9D51-4519-8CD3-8A0867CDE450}"/>
                </a:ext>
              </a:extLst>
            </p:cNvPr>
            <p:cNvSpPr txBox="1"/>
            <p:nvPr/>
          </p:nvSpPr>
          <p:spPr>
            <a:xfrm>
              <a:off x="916688" y="2125892"/>
              <a:ext cx="3240000" cy="2454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22D02C-CEB0-4EB0-895C-3648EB960AF8}"/>
                </a:ext>
              </a:extLst>
            </p:cNvPr>
            <p:cNvSpPr txBox="1"/>
            <p:nvPr/>
          </p:nvSpPr>
          <p:spPr>
            <a:xfrm>
              <a:off x="916688" y="2424471"/>
              <a:ext cx="3240000" cy="7362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2">
            <a:extLst>
              <a:ext uri="{FF2B5EF4-FFF2-40B4-BE49-F238E27FC236}">
                <a16:creationId xmlns:a16="http://schemas.microsoft.com/office/drawing/2014/main" id="{AF9FE436-B289-40E5-A6E3-C73D1D6A3A25}"/>
              </a:ext>
            </a:extLst>
          </p:cNvPr>
          <p:cNvGrpSpPr/>
          <p:nvPr/>
        </p:nvGrpSpPr>
        <p:grpSpPr>
          <a:xfrm>
            <a:off x="2283199" y="3435338"/>
            <a:ext cx="2857207" cy="1168001"/>
            <a:chOff x="1473068" y="3360271"/>
            <a:chExt cx="3240000" cy="1034827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103E35-2E50-4BCE-B4E0-DD846678B8F5}"/>
                </a:ext>
              </a:extLst>
            </p:cNvPr>
            <p:cNvSpPr txBox="1"/>
            <p:nvPr/>
          </p:nvSpPr>
          <p:spPr>
            <a:xfrm>
              <a:off x="1473068" y="3360271"/>
              <a:ext cx="3240000" cy="2454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472561-9912-435D-8FE8-1E74DB6C7F94}"/>
                </a:ext>
              </a:extLst>
            </p:cNvPr>
            <p:cNvSpPr txBox="1"/>
            <p:nvPr/>
          </p:nvSpPr>
          <p:spPr>
            <a:xfrm>
              <a:off x="1473068" y="3658850"/>
              <a:ext cx="3240000" cy="7362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6A6C3A7-89AF-4601-B343-A39FCB989288}"/>
              </a:ext>
            </a:extLst>
          </p:cNvPr>
          <p:cNvSpPr txBox="1"/>
          <p:nvPr/>
        </p:nvSpPr>
        <p:spPr>
          <a:xfrm>
            <a:off x="3946879" y="2446500"/>
            <a:ext cx="107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0E5A54-CB01-4E13-9C35-F1723BBD468B}"/>
              </a:ext>
            </a:extLst>
          </p:cNvPr>
          <p:cNvSpPr txBox="1"/>
          <p:nvPr/>
        </p:nvSpPr>
        <p:spPr>
          <a:xfrm>
            <a:off x="5592861" y="2245278"/>
            <a:ext cx="107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0A0B5-15E7-4D2D-A550-0B9FD12FD05D}"/>
              </a:ext>
            </a:extLst>
          </p:cNvPr>
          <p:cNvSpPr txBox="1"/>
          <p:nvPr/>
        </p:nvSpPr>
        <p:spPr>
          <a:xfrm>
            <a:off x="5549276" y="3971326"/>
            <a:ext cx="107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830EEC-8C44-4A19-A718-DCE5719F7299}"/>
              </a:ext>
            </a:extLst>
          </p:cNvPr>
          <p:cNvSpPr txBox="1"/>
          <p:nvPr/>
        </p:nvSpPr>
        <p:spPr>
          <a:xfrm>
            <a:off x="7145583" y="3850957"/>
            <a:ext cx="107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14318D-4CC6-41E5-AFBE-0BDCF6F56B9D}"/>
              </a:ext>
            </a:extLst>
          </p:cNvPr>
          <p:cNvSpPr txBox="1"/>
          <p:nvPr/>
        </p:nvSpPr>
        <p:spPr>
          <a:xfrm>
            <a:off x="7184634" y="5646525"/>
            <a:ext cx="107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469892C8-1526-4C87-B72A-211772AE5948}"/>
              </a:ext>
            </a:extLst>
          </p:cNvPr>
          <p:cNvSpPr/>
          <p:nvPr/>
        </p:nvSpPr>
        <p:spPr>
          <a:xfrm>
            <a:off x="5959177" y="1936589"/>
            <a:ext cx="344157" cy="25237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84EA145E-B53A-4E80-A0F2-2B8C15FAAD06}"/>
              </a:ext>
            </a:extLst>
          </p:cNvPr>
          <p:cNvSpPr/>
          <p:nvPr/>
        </p:nvSpPr>
        <p:spPr>
          <a:xfrm>
            <a:off x="7536360" y="5191914"/>
            <a:ext cx="373337" cy="3733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1B67B5D8-6342-444D-B758-35F28BED6C66}"/>
              </a:ext>
            </a:extLst>
          </p:cNvPr>
          <p:cNvSpPr/>
          <p:nvPr/>
        </p:nvSpPr>
        <p:spPr>
          <a:xfrm>
            <a:off x="4217522" y="2024163"/>
            <a:ext cx="357959" cy="27496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D638155D-9793-44CF-AE3C-3D864DE36CB2}"/>
              </a:ext>
            </a:extLst>
          </p:cNvPr>
          <p:cNvSpPr/>
          <p:nvPr/>
        </p:nvSpPr>
        <p:spPr>
          <a:xfrm>
            <a:off x="5886029" y="3514496"/>
            <a:ext cx="363932" cy="31406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C6C8BD49-27CA-4E0E-9062-666ADAB2DB76}"/>
              </a:ext>
            </a:extLst>
          </p:cNvPr>
          <p:cNvSpPr/>
          <p:nvPr/>
        </p:nvSpPr>
        <p:spPr>
          <a:xfrm>
            <a:off x="7499087" y="3466207"/>
            <a:ext cx="369782" cy="29235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509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8D6BA3-287B-46CB-B815-F775F34D9011}"/>
              </a:ext>
            </a:extLst>
          </p:cNvPr>
          <p:cNvSpPr txBox="1"/>
          <p:nvPr/>
        </p:nvSpPr>
        <p:spPr>
          <a:xfrm flipH="1">
            <a:off x="6999446" y="1001625"/>
            <a:ext cx="447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DFE83-B9FC-40E8-ABCD-A646001C41F8}"/>
              </a:ext>
            </a:extLst>
          </p:cNvPr>
          <p:cNvSpPr txBox="1"/>
          <p:nvPr/>
        </p:nvSpPr>
        <p:spPr>
          <a:xfrm>
            <a:off x="6629896" y="4042915"/>
            <a:ext cx="3451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4084D-B7F5-49AE-8925-3808BBA24F12}"/>
              </a:ext>
            </a:extLst>
          </p:cNvPr>
          <p:cNvSpPr txBox="1"/>
          <p:nvPr/>
        </p:nvSpPr>
        <p:spPr>
          <a:xfrm>
            <a:off x="6629897" y="3334555"/>
            <a:ext cx="34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3CE28-7746-4CEF-BB86-9D76F74E53BA}"/>
              </a:ext>
            </a:extLst>
          </p:cNvPr>
          <p:cNvSpPr txBox="1"/>
          <p:nvPr/>
        </p:nvSpPr>
        <p:spPr>
          <a:xfrm>
            <a:off x="7462729" y="6043935"/>
            <a:ext cx="261870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8EA8B-546D-4201-A041-174C47C71AA9}"/>
              </a:ext>
            </a:extLst>
          </p:cNvPr>
          <p:cNvSpPr txBox="1"/>
          <p:nvPr/>
        </p:nvSpPr>
        <p:spPr>
          <a:xfrm rot="16200000">
            <a:off x="3094249" y="3177618"/>
            <a:ext cx="44637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PowerPoint Presentation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C0C916-669F-4F9A-8DFF-61614F5E4F6D}"/>
              </a:ext>
            </a:extLst>
          </p:cNvPr>
          <p:cNvSpPr/>
          <p:nvPr/>
        </p:nvSpPr>
        <p:spPr>
          <a:xfrm>
            <a:off x="10867023" y="2894687"/>
            <a:ext cx="609599" cy="3963313"/>
          </a:xfrm>
          <a:custGeom>
            <a:avLst/>
            <a:gdLst>
              <a:gd name="connsiteX0" fmla="*/ 0 w 914399"/>
              <a:gd name="connsiteY0" fmla="*/ 0 h 5944970"/>
              <a:gd name="connsiteX1" fmla="*/ 914399 w 914399"/>
              <a:gd name="connsiteY1" fmla="*/ 0 h 5944970"/>
              <a:gd name="connsiteX2" fmla="*/ 914399 w 914399"/>
              <a:gd name="connsiteY2" fmla="*/ 5944970 h 5944970"/>
              <a:gd name="connsiteX3" fmla="*/ 774341 w 914399"/>
              <a:gd name="connsiteY3" fmla="*/ 5944970 h 5944970"/>
              <a:gd name="connsiteX4" fmla="*/ 774341 w 914399"/>
              <a:gd name="connsiteY4" fmla="*/ 140059 h 5944970"/>
              <a:gd name="connsiteX5" fmla="*/ 140059 w 914399"/>
              <a:gd name="connsiteY5" fmla="*/ 140059 h 5944970"/>
              <a:gd name="connsiteX6" fmla="*/ 140059 w 914399"/>
              <a:gd name="connsiteY6" fmla="*/ 5944970 h 5944970"/>
              <a:gd name="connsiteX7" fmla="*/ 0 w 914399"/>
              <a:gd name="connsiteY7" fmla="*/ 5944970 h 594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" h="5944970">
                <a:moveTo>
                  <a:pt x="0" y="0"/>
                </a:moveTo>
                <a:lnTo>
                  <a:pt x="914399" y="0"/>
                </a:lnTo>
                <a:lnTo>
                  <a:pt x="914399" y="5944970"/>
                </a:lnTo>
                <a:lnTo>
                  <a:pt x="774341" y="5944970"/>
                </a:lnTo>
                <a:lnTo>
                  <a:pt x="774341" y="140059"/>
                </a:lnTo>
                <a:lnTo>
                  <a:pt x="140059" y="140059"/>
                </a:lnTo>
                <a:lnTo>
                  <a:pt x="140059" y="5944970"/>
                </a:lnTo>
                <a:lnTo>
                  <a:pt x="0" y="59449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E22CC-36B9-4172-8BD9-7B5762931BC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0237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5790103" y="431799"/>
            <a:ext cx="212437" cy="62714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7D748DF4-F747-4160-923A-D01255962922}"/>
              </a:ext>
            </a:extLst>
          </p:cNvPr>
          <p:cNvSpPr txBox="1">
            <a:spLocks/>
          </p:cNvSpPr>
          <p:nvPr/>
        </p:nvSpPr>
        <p:spPr>
          <a:xfrm>
            <a:off x="6517351" y="748146"/>
            <a:ext cx="5609993" cy="50984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Name : 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Patcharawat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  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Sukruk</a:t>
            </a:r>
            <a:endParaRPr lang="en-US" altLang="ko-KR" dirty="0">
              <a:solidFill>
                <a:schemeClr val="accent4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  <a:p>
            <a:endParaRPr lang="en-US" altLang="ko-KR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Nickname : 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Donut</a:t>
            </a:r>
          </a:p>
          <a:p>
            <a:endParaRPr lang="en-US" altLang="ko-KR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Study :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Computer Engineering</a:t>
            </a:r>
          </a:p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	   Chiangmai University</a:t>
            </a:r>
          </a:p>
          <a:p>
            <a:endParaRPr lang="en-US" altLang="ko-KR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Apprentice :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3 Jun – 31 Jul 2019 </a:t>
            </a:r>
          </a:p>
        </p:txBody>
      </p:sp>
    </p:spTree>
    <p:extLst>
      <p:ext uri="{BB962C8B-B14F-4D97-AF65-F5344CB8AC3E}">
        <p14:creationId xmlns:p14="http://schemas.microsoft.com/office/powerpoint/2010/main" val="68550282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FA9D86-0F0F-477F-A8ED-D9C82BBF837A}"/>
              </a:ext>
            </a:extLst>
          </p:cNvPr>
          <p:cNvGrpSpPr/>
          <p:nvPr/>
        </p:nvGrpSpPr>
        <p:grpSpPr>
          <a:xfrm>
            <a:off x="780298" y="5206611"/>
            <a:ext cx="1932809" cy="932355"/>
            <a:chOff x="2551705" y="4283314"/>
            <a:chExt cx="2357003" cy="9029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8F3366-EAA0-406B-A7F6-D0EE6DAE80E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623EC4-C207-4357-B71F-DBCDEC65E6E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59049E-2E62-4ECA-A329-602335335612}"/>
              </a:ext>
            </a:extLst>
          </p:cNvPr>
          <p:cNvGrpSpPr/>
          <p:nvPr/>
        </p:nvGrpSpPr>
        <p:grpSpPr>
          <a:xfrm>
            <a:off x="2157889" y="2247412"/>
            <a:ext cx="1932809" cy="932355"/>
            <a:chOff x="2551705" y="4283314"/>
            <a:chExt cx="2357003" cy="90293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29C327-36CC-4D81-AF35-025D9EDAA8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40A91C-D37C-45EF-9BFE-84290C2F663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FB95C5-FFEE-48B7-B9E0-E7F8E61D8C6B}"/>
              </a:ext>
            </a:extLst>
          </p:cNvPr>
          <p:cNvGrpSpPr/>
          <p:nvPr/>
        </p:nvGrpSpPr>
        <p:grpSpPr>
          <a:xfrm>
            <a:off x="4780611" y="1709507"/>
            <a:ext cx="1932809" cy="932355"/>
            <a:chOff x="2551705" y="4283314"/>
            <a:chExt cx="2357003" cy="9029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95CF5D-D807-4C62-B095-FD8B82BB615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1E9DC3-E347-49FF-A6C2-57822F463B1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506FE01-2623-4B23-AC1A-8D8CD1D1F1A0}"/>
              </a:ext>
            </a:extLst>
          </p:cNvPr>
          <p:cNvGrpSpPr/>
          <p:nvPr/>
        </p:nvGrpSpPr>
        <p:grpSpPr>
          <a:xfrm>
            <a:off x="3476590" y="4936297"/>
            <a:ext cx="1932809" cy="932355"/>
            <a:chOff x="2551705" y="4283314"/>
            <a:chExt cx="2357003" cy="90293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54AF35C-A2C0-46D8-817F-1A69B00BA35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AD4688-3E6F-47D1-AABD-4F3DAAE676F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23A266-D6CE-48A8-B54A-8C20795ADBAF}"/>
              </a:ext>
            </a:extLst>
          </p:cNvPr>
          <p:cNvGrpSpPr/>
          <p:nvPr/>
        </p:nvGrpSpPr>
        <p:grpSpPr>
          <a:xfrm>
            <a:off x="6172883" y="4207248"/>
            <a:ext cx="1932809" cy="932355"/>
            <a:chOff x="2551705" y="4283314"/>
            <a:chExt cx="2357003" cy="90293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E354686-9F95-4B19-9199-3BA8A3000D8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374A51-968D-4668-9C02-5E855ED305A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7441E7-EEB2-4812-AD9A-F2FBA8DCB6EB}"/>
              </a:ext>
            </a:extLst>
          </p:cNvPr>
          <p:cNvGrpSpPr/>
          <p:nvPr/>
        </p:nvGrpSpPr>
        <p:grpSpPr>
          <a:xfrm>
            <a:off x="8981696" y="2628344"/>
            <a:ext cx="2182671" cy="932355"/>
            <a:chOff x="2551705" y="4283314"/>
            <a:chExt cx="2357003" cy="90293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E0BD63-43CC-457F-A6F5-08520E5DBDE1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2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68AF1C-6574-4A68-A9B7-085F00535A3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EC6770-CD61-4C85-835C-747E53CE6616}"/>
              </a:ext>
            </a:extLst>
          </p:cNvPr>
          <p:cNvGrpSpPr/>
          <p:nvPr/>
        </p:nvGrpSpPr>
        <p:grpSpPr>
          <a:xfrm rot="8690698">
            <a:off x="3648323" y="3333664"/>
            <a:ext cx="242564" cy="1357882"/>
            <a:chOff x="1403648" y="3356992"/>
            <a:chExt cx="234910" cy="1315034"/>
          </a:xfrm>
          <a:solidFill>
            <a:schemeClr val="bg1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39A857-4728-4547-B1E0-00B03B9779BC}"/>
                </a:ext>
              </a:extLst>
            </p:cNvPr>
            <p:cNvSpPr/>
            <p:nvPr/>
          </p:nvSpPr>
          <p:spPr>
            <a:xfrm>
              <a:off x="1403648" y="4437116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64B3B7-75DD-4BDE-B1D5-A0E227897321}"/>
                </a:ext>
              </a:extLst>
            </p:cNvPr>
            <p:cNvSpPr/>
            <p:nvPr/>
          </p:nvSpPr>
          <p:spPr>
            <a:xfrm>
              <a:off x="1403648" y="407707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610BDC-4205-469A-8060-B84FE19D5915}"/>
                </a:ext>
              </a:extLst>
            </p:cNvPr>
            <p:cNvSpPr/>
            <p:nvPr/>
          </p:nvSpPr>
          <p:spPr>
            <a:xfrm>
              <a:off x="1403648" y="371703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EE02FF-41D2-4D27-97C2-2CF65534EF4E}"/>
                </a:ext>
              </a:extLst>
            </p:cNvPr>
            <p:cNvSpPr/>
            <p:nvPr/>
          </p:nvSpPr>
          <p:spPr>
            <a:xfrm>
              <a:off x="1403648" y="3356992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E62FF6-A276-418C-BC40-B7B122DF95F2}"/>
              </a:ext>
            </a:extLst>
          </p:cNvPr>
          <p:cNvGrpSpPr/>
          <p:nvPr/>
        </p:nvGrpSpPr>
        <p:grpSpPr>
          <a:xfrm rot="3245569">
            <a:off x="4998434" y="2682965"/>
            <a:ext cx="242565" cy="2071474"/>
            <a:chOff x="1405139" y="2657468"/>
            <a:chExt cx="234911" cy="2014559"/>
          </a:xfrm>
          <a:solidFill>
            <a:schemeClr val="bg1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1995DD-CBFC-4410-B09C-789B7194B326}"/>
                </a:ext>
              </a:extLst>
            </p:cNvPr>
            <p:cNvSpPr/>
            <p:nvPr/>
          </p:nvSpPr>
          <p:spPr>
            <a:xfrm>
              <a:off x="1405140" y="4437117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AF00B9-9034-439F-BF95-69D0D0F18A51}"/>
                </a:ext>
              </a:extLst>
            </p:cNvPr>
            <p:cNvSpPr/>
            <p:nvPr/>
          </p:nvSpPr>
          <p:spPr>
            <a:xfrm>
              <a:off x="1405139" y="4077077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9F45CB-F77A-4ECB-8E21-6DE417AD0B8F}"/>
                </a:ext>
              </a:extLst>
            </p:cNvPr>
            <p:cNvSpPr/>
            <p:nvPr/>
          </p:nvSpPr>
          <p:spPr>
            <a:xfrm>
              <a:off x="1405139" y="3717037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CFAFE4-2005-4889-9422-1145F85059B1}"/>
                </a:ext>
              </a:extLst>
            </p:cNvPr>
            <p:cNvSpPr/>
            <p:nvPr/>
          </p:nvSpPr>
          <p:spPr>
            <a:xfrm>
              <a:off x="1405139" y="335699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CAB374-C9A4-4E9D-9537-9C1D7FBF11CB}"/>
                </a:ext>
              </a:extLst>
            </p:cNvPr>
            <p:cNvSpPr/>
            <p:nvPr/>
          </p:nvSpPr>
          <p:spPr>
            <a:xfrm>
              <a:off x="1405139" y="299695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6F3F37-6FCF-40A0-B138-EF8CBE72635F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8A1537-E8FD-401D-8441-503937E110BB}"/>
              </a:ext>
            </a:extLst>
          </p:cNvPr>
          <p:cNvGrpSpPr/>
          <p:nvPr/>
        </p:nvGrpSpPr>
        <p:grpSpPr>
          <a:xfrm rot="3195195">
            <a:off x="7666055" y="2052194"/>
            <a:ext cx="245941" cy="2087613"/>
            <a:chOff x="1401868" y="2996954"/>
            <a:chExt cx="238180" cy="2030254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7312C8-5AE4-4FAA-A7DF-CE6833BC8DD0}"/>
                </a:ext>
              </a:extLst>
            </p:cNvPr>
            <p:cNvSpPr/>
            <p:nvPr/>
          </p:nvSpPr>
          <p:spPr>
            <a:xfrm>
              <a:off x="1405136" y="443711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4A8A7F-7F22-4007-80E1-2CF25F3C100D}"/>
                </a:ext>
              </a:extLst>
            </p:cNvPr>
            <p:cNvSpPr/>
            <p:nvPr/>
          </p:nvSpPr>
          <p:spPr>
            <a:xfrm>
              <a:off x="1405136" y="407707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F959BA-D50E-4F9D-864C-1810FFE05E96}"/>
                </a:ext>
              </a:extLst>
            </p:cNvPr>
            <p:cNvSpPr/>
            <p:nvPr/>
          </p:nvSpPr>
          <p:spPr>
            <a:xfrm>
              <a:off x="1405137" y="371703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6F540A-80B2-4EF7-B7EA-BCCCDCC13C2A}"/>
                </a:ext>
              </a:extLst>
            </p:cNvPr>
            <p:cNvSpPr/>
            <p:nvPr/>
          </p:nvSpPr>
          <p:spPr>
            <a:xfrm>
              <a:off x="1405138" y="335699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BE6A63-32B8-49F7-A4B7-8D132879D5F7}"/>
                </a:ext>
              </a:extLst>
            </p:cNvPr>
            <p:cNvSpPr/>
            <p:nvPr/>
          </p:nvSpPr>
          <p:spPr>
            <a:xfrm>
              <a:off x="1405137" y="2996954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B4983708-49F0-4018-AF1B-8AD04C87A3CD}"/>
                </a:ext>
              </a:extLst>
            </p:cNvPr>
            <p:cNvSpPr/>
            <p:nvPr/>
          </p:nvSpPr>
          <p:spPr>
            <a:xfrm>
              <a:off x="1401868" y="479229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5" name="Group 31">
            <a:extLst>
              <a:ext uri="{FF2B5EF4-FFF2-40B4-BE49-F238E27FC236}">
                <a16:creationId xmlns:a16="http://schemas.microsoft.com/office/drawing/2014/main" id="{D83D00FD-AC5D-49C9-A69A-A139E062F7E4}"/>
              </a:ext>
            </a:extLst>
          </p:cNvPr>
          <p:cNvGrpSpPr/>
          <p:nvPr/>
        </p:nvGrpSpPr>
        <p:grpSpPr>
          <a:xfrm rot="3362377">
            <a:off x="2157039" y="3156850"/>
            <a:ext cx="242564" cy="2393926"/>
            <a:chOff x="1405139" y="2657470"/>
            <a:chExt cx="234910" cy="2328151"/>
          </a:xfrm>
          <a:solidFill>
            <a:schemeClr val="bg1"/>
          </a:solidFill>
        </p:grpSpPr>
        <p:sp>
          <p:nvSpPr>
            <p:cNvPr id="66" name="Rectangle 32">
              <a:extLst>
                <a:ext uri="{FF2B5EF4-FFF2-40B4-BE49-F238E27FC236}">
                  <a16:creationId xmlns:a16="http://schemas.microsoft.com/office/drawing/2014/main" id="{E6CCE931-F3F5-47B6-B0A4-9BDBAAF9F1AB}"/>
                </a:ext>
              </a:extLst>
            </p:cNvPr>
            <p:cNvSpPr/>
            <p:nvPr/>
          </p:nvSpPr>
          <p:spPr>
            <a:xfrm>
              <a:off x="1405139" y="443711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7" name="Rectangle 33">
              <a:extLst>
                <a:ext uri="{FF2B5EF4-FFF2-40B4-BE49-F238E27FC236}">
                  <a16:creationId xmlns:a16="http://schemas.microsoft.com/office/drawing/2014/main" id="{2D8ED117-0EB0-40FC-A5B4-2DE06F55DA86}"/>
                </a:ext>
              </a:extLst>
            </p:cNvPr>
            <p:cNvSpPr/>
            <p:nvPr/>
          </p:nvSpPr>
          <p:spPr>
            <a:xfrm>
              <a:off x="1405139" y="407707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8" name="Rectangle 34">
              <a:extLst>
                <a:ext uri="{FF2B5EF4-FFF2-40B4-BE49-F238E27FC236}">
                  <a16:creationId xmlns:a16="http://schemas.microsoft.com/office/drawing/2014/main" id="{DE7DCBA0-83CD-4CE2-8EA5-B034E139FFB4}"/>
                </a:ext>
              </a:extLst>
            </p:cNvPr>
            <p:cNvSpPr/>
            <p:nvPr/>
          </p:nvSpPr>
          <p:spPr>
            <a:xfrm>
              <a:off x="1405139" y="371703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:a16="http://schemas.microsoft.com/office/drawing/2014/main" id="{DC7CC37B-435A-44CC-82A2-053291047A1C}"/>
                </a:ext>
              </a:extLst>
            </p:cNvPr>
            <p:cNvSpPr/>
            <p:nvPr/>
          </p:nvSpPr>
          <p:spPr>
            <a:xfrm>
              <a:off x="1405139" y="335699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0" name="Rectangle 36">
              <a:extLst>
                <a:ext uri="{FF2B5EF4-FFF2-40B4-BE49-F238E27FC236}">
                  <a16:creationId xmlns:a16="http://schemas.microsoft.com/office/drawing/2014/main" id="{ACD4A3B3-FB3A-48D2-9BB4-2B578F0CF810}"/>
                </a:ext>
              </a:extLst>
            </p:cNvPr>
            <p:cNvSpPr/>
            <p:nvPr/>
          </p:nvSpPr>
          <p:spPr>
            <a:xfrm>
              <a:off x="1405139" y="299695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1" name="Rectangle 37">
              <a:extLst>
                <a:ext uri="{FF2B5EF4-FFF2-40B4-BE49-F238E27FC236}">
                  <a16:creationId xmlns:a16="http://schemas.microsoft.com/office/drawing/2014/main" id="{DDF372D3-3B21-4E53-AD18-B5BB56CD7137}"/>
                </a:ext>
              </a:extLst>
            </p:cNvPr>
            <p:cNvSpPr/>
            <p:nvPr/>
          </p:nvSpPr>
          <p:spPr>
            <a:xfrm>
              <a:off x="1405139" y="2657470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7" name="Rectangle 32">
              <a:extLst>
                <a:ext uri="{FF2B5EF4-FFF2-40B4-BE49-F238E27FC236}">
                  <a16:creationId xmlns:a16="http://schemas.microsoft.com/office/drawing/2014/main" id="{9F54E36D-AE1D-4F89-B66F-C9A898B14169}"/>
                </a:ext>
              </a:extLst>
            </p:cNvPr>
            <p:cNvSpPr/>
            <p:nvPr/>
          </p:nvSpPr>
          <p:spPr>
            <a:xfrm>
              <a:off x="1405139" y="4750711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2" name="Group 31">
            <a:extLst>
              <a:ext uri="{FF2B5EF4-FFF2-40B4-BE49-F238E27FC236}">
                <a16:creationId xmlns:a16="http://schemas.microsoft.com/office/drawing/2014/main" id="{0AF9C9F7-45A0-4250-A94B-CC135758F875}"/>
              </a:ext>
            </a:extLst>
          </p:cNvPr>
          <p:cNvGrpSpPr/>
          <p:nvPr/>
        </p:nvGrpSpPr>
        <p:grpSpPr>
          <a:xfrm rot="19381873">
            <a:off x="6335588" y="2754386"/>
            <a:ext cx="242564" cy="1336653"/>
            <a:chOff x="1405139" y="2657468"/>
            <a:chExt cx="234910" cy="1294475"/>
          </a:xfrm>
          <a:solidFill>
            <a:schemeClr val="bg1"/>
          </a:solidFill>
        </p:grpSpPr>
        <p:sp>
          <p:nvSpPr>
            <p:cNvPr id="73" name="Rectangle 34">
              <a:extLst>
                <a:ext uri="{FF2B5EF4-FFF2-40B4-BE49-F238E27FC236}">
                  <a16:creationId xmlns:a16="http://schemas.microsoft.com/office/drawing/2014/main" id="{05E90907-D6FB-4FEB-A1BC-113FB359045C}"/>
                </a:ext>
              </a:extLst>
            </p:cNvPr>
            <p:cNvSpPr/>
            <p:nvPr/>
          </p:nvSpPr>
          <p:spPr>
            <a:xfrm>
              <a:off x="1405139" y="3717033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91DD166C-A30A-4D8E-ACD4-B8D0BCAA31C3}"/>
                </a:ext>
              </a:extLst>
            </p:cNvPr>
            <p:cNvSpPr/>
            <p:nvPr/>
          </p:nvSpPr>
          <p:spPr>
            <a:xfrm>
              <a:off x="1405139" y="3356993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5" name="Rectangle 36">
              <a:extLst>
                <a:ext uri="{FF2B5EF4-FFF2-40B4-BE49-F238E27FC236}">
                  <a16:creationId xmlns:a16="http://schemas.microsoft.com/office/drawing/2014/main" id="{127C46BB-4614-4114-BA55-8809066F0FB1}"/>
                </a:ext>
              </a:extLst>
            </p:cNvPr>
            <p:cNvSpPr/>
            <p:nvPr/>
          </p:nvSpPr>
          <p:spPr>
            <a:xfrm>
              <a:off x="1405139" y="299695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6" name="Rectangle 37">
              <a:extLst>
                <a:ext uri="{FF2B5EF4-FFF2-40B4-BE49-F238E27FC236}">
                  <a16:creationId xmlns:a16="http://schemas.microsoft.com/office/drawing/2014/main" id="{FA9E9106-BBA0-464B-AEEF-8445164A2247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1BDFB9F-49DA-4009-A127-0D10E13A9901}"/>
              </a:ext>
            </a:extLst>
          </p:cNvPr>
          <p:cNvGrpSpPr/>
          <p:nvPr/>
        </p:nvGrpSpPr>
        <p:grpSpPr>
          <a:xfrm rot="397643" flipH="1">
            <a:off x="8787992" y="864174"/>
            <a:ext cx="1434321" cy="1625473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7B2EEDF-6E13-4F66-9DDC-F5048355262D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4043144-8DFC-47FF-9F54-CCCEAF929B4D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5A730FC-82D4-4B7A-A3F4-B2EE54A50BD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047986A-4CEA-4ED1-801F-FC1CC44A3B77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EB7D496-1DFC-486A-B703-25F9952F6311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6E2A57B-B459-4BB0-B5E4-5ED02B65C2F2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95545E7-F7EF-4BB7-BD3E-2B99A32DDCC0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37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ACD2FC-FB13-46A6-8F9C-B70B1FB8B72D}"/>
              </a:ext>
            </a:extLst>
          </p:cNvPr>
          <p:cNvGrpSpPr/>
          <p:nvPr/>
        </p:nvGrpSpPr>
        <p:grpSpPr>
          <a:xfrm>
            <a:off x="5548739" y="2311384"/>
            <a:ext cx="5771799" cy="3287799"/>
            <a:chOff x="3995936" y="2687633"/>
            <a:chExt cx="4428064" cy="2622911"/>
          </a:xfrm>
          <a:solidFill>
            <a:schemeClr val="bg1"/>
          </a:solidFill>
        </p:grpSpPr>
        <p:sp>
          <p:nvSpPr>
            <p:cNvPr id="133" name="Chevron 8">
              <a:extLst>
                <a:ext uri="{FF2B5EF4-FFF2-40B4-BE49-F238E27FC236}">
                  <a16:creationId xmlns:a16="http://schemas.microsoft.com/office/drawing/2014/main" id="{87EE7965-A374-418B-BCC2-2E9CFD7EF71E}"/>
                </a:ext>
              </a:extLst>
            </p:cNvPr>
            <p:cNvSpPr/>
            <p:nvPr/>
          </p:nvSpPr>
          <p:spPr>
            <a:xfrm>
              <a:off x="3995936" y="2687634"/>
              <a:ext cx="4428064" cy="2620001"/>
            </a:xfrm>
            <a:custGeom>
              <a:avLst/>
              <a:gdLst/>
              <a:ahLst/>
              <a:cxnLst/>
              <a:rect l="l" t="t" r="r" b="b"/>
              <a:pathLst>
                <a:path w="4428064" h="2620001">
                  <a:moveTo>
                    <a:pt x="2880320" y="0"/>
                  </a:moveTo>
                  <a:lnTo>
                    <a:pt x="3458511" y="0"/>
                  </a:lnTo>
                  <a:lnTo>
                    <a:pt x="4428064" y="1310001"/>
                  </a:lnTo>
                  <a:lnTo>
                    <a:pt x="3458511" y="2620001"/>
                  </a:lnTo>
                  <a:lnTo>
                    <a:pt x="2880320" y="2620001"/>
                  </a:lnTo>
                  <a:lnTo>
                    <a:pt x="3680013" y="1539505"/>
                  </a:lnTo>
                  <a:lnTo>
                    <a:pt x="0" y="1539505"/>
                  </a:lnTo>
                  <a:lnTo>
                    <a:pt x="0" y="1071505"/>
                  </a:lnTo>
                  <a:lnTo>
                    <a:pt x="3673358" y="10715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34" name="Rectangle 10">
              <a:extLst>
                <a:ext uri="{FF2B5EF4-FFF2-40B4-BE49-F238E27FC236}">
                  <a16:creationId xmlns:a16="http://schemas.microsoft.com/office/drawing/2014/main" id="{4B387AA6-5812-4CB6-B051-053647FDDCD0}"/>
                </a:ext>
              </a:extLst>
            </p:cNvPr>
            <p:cNvSpPr/>
            <p:nvPr/>
          </p:nvSpPr>
          <p:spPr>
            <a:xfrm>
              <a:off x="3995936" y="2687633"/>
              <a:ext cx="3513998" cy="981444"/>
            </a:xfrm>
            <a:custGeom>
              <a:avLst/>
              <a:gdLst/>
              <a:ahLst/>
              <a:cxnLst/>
              <a:rect l="l" t="t" r="r" b="b"/>
              <a:pathLst>
                <a:path w="3513998" h="981444">
                  <a:moveTo>
                    <a:pt x="2210876" y="0"/>
                  </a:moveTo>
                  <a:lnTo>
                    <a:pt x="2789067" y="0"/>
                  </a:lnTo>
                  <a:lnTo>
                    <a:pt x="3169075" y="513444"/>
                  </a:lnTo>
                  <a:lnTo>
                    <a:pt x="3170262" y="513444"/>
                  </a:lnTo>
                  <a:lnTo>
                    <a:pt x="3170262" y="515048"/>
                  </a:lnTo>
                  <a:lnTo>
                    <a:pt x="3513998" y="979483"/>
                  </a:lnTo>
                  <a:lnTo>
                    <a:pt x="3170262" y="979483"/>
                  </a:lnTo>
                  <a:lnTo>
                    <a:pt x="3170262" y="981444"/>
                  </a:lnTo>
                  <a:lnTo>
                    <a:pt x="0" y="981444"/>
                  </a:lnTo>
                  <a:lnTo>
                    <a:pt x="0" y="513444"/>
                  </a:lnTo>
                  <a:lnTo>
                    <a:pt x="2590884" y="5134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35" name="Rectangle 10">
              <a:extLst>
                <a:ext uri="{FF2B5EF4-FFF2-40B4-BE49-F238E27FC236}">
                  <a16:creationId xmlns:a16="http://schemas.microsoft.com/office/drawing/2014/main" id="{7792BD7F-5BF0-436D-A1CF-1B2CD1482B4F}"/>
                </a:ext>
              </a:extLst>
            </p:cNvPr>
            <p:cNvSpPr/>
            <p:nvPr/>
          </p:nvSpPr>
          <p:spPr>
            <a:xfrm rot="10800000" flipH="1">
              <a:off x="3995936" y="4329100"/>
              <a:ext cx="3513998" cy="981444"/>
            </a:xfrm>
            <a:custGeom>
              <a:avLst/>
              <a:gdLst/>
              <a:ahLst/>
              <a:cxnLst/>
              <a:rect l="l" t="t" r="r" b="b"/>
              <a:pathLst>
                <a:path w="3513998" h="981444">
                  <a:moveTo>
                    <a:pt x="0" y="981444"/>
                  </a:moveTo>
                  <a:lnTo>
                    <a:pt x="3170262" y="981444"/>
                  </a:lnTo>
                  <a:lnTo>
                    <a:pt x="3170262" y="979483"/>
                  </a:lnTo>
                  <a:lnTo>
                    <a:pt x="3513998" y="979483"/>
                  </a:lnTo>
                  <a:lnTo>
                    <a:pt x="3170262" y="515048"/>
                  </a:lnTo>
                  <a:lnTo>
                    <a:pt x="3170262" y="513444"/>
                  </a:lnTo>
                  <a:lnTo>
                    <a:pt x="3169075" y="513444"/>
                  </a:lnTo>
                  <a:lnTo>
                    <a:pt x="2789067" y="0"/>
                  </a:lnTo>
                  <a:lnTo>
                    <a:pt x="2210876" y="0"/>
                  </a:lnTo>
                  <a:lnTo>
                    <a:pt x="2590884" y="513444"/>
                  </a:lnTo>
                  <a:lnTo>
                    <a:pt x="0" y="5134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3A2BBCF3-4157-4115-9D7B-21E9B14A5EA0}"/>
              </a:ext>
            </a:extLst>
          </p:cNvPr>
          <p:cNvSpPr txBox="1"/>
          <p:nvPr/>
        </p:nvSpPr>
        <p:spPr>
          <a:xfrm>
            <a:off x="5751245" y="3073432"/>
            <a:ext cx="29128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Your  Content 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F432C48-76C6-49A2-B4EB-9E0B976CD4A2}"/>
              </a:ext>
            </a:extLst>
          </p:cNvPr>
          <p:cNvSpPr txBox="1"/>
          <p:nvPr/>
        </p:nvSpPr>
        <p:spPr>
          <a:xfrm>
            <a:off x="5751245" y="3780776"/>
            <a:ext cx="29128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 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9F524C4-B35B-4512-9CCF-4A9BDDC5CD70}"/>
              </a:ext>
            </a:extLst>
          </p:cNvPr>
          <p:cNvSpPr txBox="1"/>
          <p:nvPr/>
        </p:nvSpPr>
        <p:spPr>
          <a:xfrm>
            <a:off x="5751245" y="4488121"/>
            <a:ext cx="29128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Your  Content 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B1152-151C-4976-8506-A1C14063C26E}"/>
              </a:ext>
            </a:extLst>
          </p:cNvPr>
          <p:cNvSpPr txBox="1"/>
          <p:nvPr/>
        </p:nvSpPr>
        <p:spPr>
          <a:xfrm>
            <a:off x="4079770" y="3623133"/>
            <a:ext cx="1309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D70641A-95CB-4FE2-9B8C-1C19C3D99545}"/>
              </a:ext>
            </a:extLst>
          </p:cNvPr>
          <p:cNvSpPr txBox="1"/>
          <p:nvPr/>
        </p:nvSpPr>
        <p:spPr>
          <a:xfrm>
            <a:off x="4079770" y="2100959"/>
            <a:ext cx="1309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35721AF-E2BD-43EE-AF0B-DE1E32D91176}"/>
              </a:ext>
            </a:extLst>
          </p:cNvPr>
          <p:cNvSpPr txBox="1"/>
          <p:nvPr/>
        </p:nvSpPr>
        <p:spPr>
          <a:xfrm>
            <a:off x="4079770" y="5145308"/>
            <a:ext cx="1309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306DF07-90ED-4F4C-9C11-4323192F961B}"/>
              </a:ext>
            </a:extLst>
          </p:cNvPr>
          <p:cNvGrpSpPr/>
          <p:nvPr/>
        </p:nvGrpSpPr>
        <p:grpSpPr>
          <a:xfrm>
            <a:off x="940525" y="1881357"/>
            <a:ext cx="3044279" cy="1040985"/>
            <a:chOff x="-475010" y="1129234"/>
            <a:chExt cx="3859356" cy="1043483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97BDC3-C79D-406C-8E4D-B02B062E6A63}"/>
                </a:ext>
              </a:extLst>
            </p:cNvPr>
            <p:cNvSpPr txBox="1"/>
            <p:nvPr/>
          </p:nvSpPr>
          <p:spPr>
            <a:xfrm>
              <a:off x="-475010" y="1129234"/>
              <a:ext cx="3859356" cy="277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EB5A818-A07C-4C81-A245-AA0D405EC2BE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83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7E12FEE-5912-4B9F-B053-4E1B184866D5}"/>
              </a:ext>
            </a:extLst>
          </p:cNvPr>
          <p:cNvGrpSpPr/>
          <p:nvPr/>
        </p:nvGrpSpPr>
        <p:grpSpPr>
          <a:xfrm>
            <a:off x="940525" y="3403531"/>
            <a:ext cx="3044279" cy="1040985"/>
            <a:chOff x="-475010" y="1129234"/>
            <a:chExt cx="3859356" cy="1043483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2275DEE-E34D-48FE-8A84-8FEC83B172FA}"/>
                </a:ext>
              </a:extLst>
            </p:cNvPr>
            <p:cNvSpPr txBox="1"/>
            <p:nvPr/>
          </p:nvSpPr>
          <p:spPr>
            <a:xfrm>
              <a:off x="-475010" y="1129234"/>
              <a:ext cx="3859356" cy="277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F22EDBB-E81A-4C9D-A799-E83E6F905E7F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83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D805D16-DC6A-4B6F-A382-DBADF04056F9}"/>
              </a:ext>
            </a:extLst>
          </p:cNvPr>
          <p:cNvGrpSpPr/>
          <p:nvPr/>
        </p:nvGrpSpPr>
        <p:grpSpPr>
          <a:xfrm>
            <a:off x="940525" y="4925705"/>
            <a:ext cx="3044279" cy="1040985"/>
            <a:chOff x="-475010" y="1129234"/>
            <a:chExt cx="3859356" cy="1043483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0A61CFD-AD69-44FF-8937-5A72930A1E3E}"/>
                </a:ext>
              </a:extLst>
            </p:cNvPr>
            <p:cNvSpPr txBox="1"/>
            <p:nvPr/>
          </p:nvSpPr>
          <p:spPr>
            <a:xfrm>
              <a:off x="-475010" y="1129234"/>
              <a:ext cx="3859356" cy="277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065E8E7-F573-4854-B8D7-E8855117601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83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50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461B59E-EA0A-404E-ACF2-F3499BB5D5E3}"/>
              </a:ext>
            </a:extLst>
          </p:cNvPr>
          <p:cNvGrpSpPr/>
          <p:nvPr/>
        </p:nvGrpSpPr>
        <p:grpSpPr>
          <a:xfrm>
            <a:off x="4270438" y="2500986"/>
            <a:ext cx="3651127" cy="2803182"/>
            <a:chOff x="2665858" y="2388470"/>
            <a:chExt cx="3465580" cy="2660727"/>
          </a:xfrm>
          <a:solidFill>
            <a:schemeClr val="bg1"/>
          </a:solidFill>
        </p:grpSpPr>
        <p:sp>
          <p:nvSpPr>
            <p:cNvPr id="122" name="Frame 121">
              <a:extLst>
                <a:ext uri="{FF2B5EF4-FFF2-40B4-BE49-F238E27FC236}">
                  <a16:creationId xmlns:a16="http://schemas.microsoft.com/office/drawing/2014/main" id="{CD214D85-5432-499B-B5F6-B3A4ADFC74F4}"/>
                </a:ext>
              </a:extLst>
            </p:cNvPr>
            <p:cNvSpPr/>
            <p:nvPr/>
          </p:nvSpPr>
          <p:spPr>
            <a:xfrm rot="19800000">
              <a:off x="2665858" y="2388470"/>
              <a:ext cx="1018499" cy="1018499"/>
            </a:xfrm>
            <a:prstGeom prst="frame">
              <a:avLst>
                <a:gd name="adj1" fmla="val 72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ame 122">
              <a:extLst>
                <a:ext uri="{FF2B5EF4-FFF2-40B4-BE49-F238E27FC236}">
                  <a16:creationId xmlns:a16="http://schemas.microsoft.com/office/drawing/2014/main" id="{65A019F0-06C8-4BE5-A29D-043A3C9C8165}"/>
                </a:ext>
              </a:extLst>
            </p:cNvPr>
            <p:cNvSpPr/>
            <p:nvPr/>
          </p:nvSpPr>
          <p:spPr>
            <a:xfrm rot="19800000">
              <a:off x="3569018" y="2630471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ame 123">
              <a:extLst>
                <a:ext uri="{FF2B5EF4-FFF2-40B4-BE49-F238E27FC236}">
                  <a16:creationId xmlns:a16="http://schemas.microsoft.com/office/drawing/2014/main" id="{6F4ECF63-4B83-4453-BBE8-A34407028D68}"/>
                </a:ext>
              </a:extLst>
            </p:cNvPr>
            <p:cNvSpPr/>
            <p:nvPr/>
          </p:nvSpPr>
          <p:spPr>
            <a:xfrm rot="19800000">
              <a:off x="4472178" y="2872472"/>
              <a:ext cx="1018499" cy="1018499"/>
            </a:xfrm>
            <a:prstGeom prst="frame">
              <a:avLst>
                <a:gd name="adj1" fmla="val 72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ame 124">
              <a:extLst>
                <a:ext uri="{FF2B5EF4-FFF2-40B4-BE49-F238E27FC236}">
                  <a16:creationId xmlns:a16="http://schemas.microsoft.com/office/drawing/2014/main" id="{F3E635A2-B4A8-4F34-BA5C-2C2C058B2BE5}"/>
                </a:ext>
              </a:extLst>
            </p:cNvPr>
            <p:cNvSpPr/>
            <p:nvPr/>
          </p:nvSpPr>
          <p:spPr>
            <a:xfrm rot="19800000">
              <a:off x="3306619" y="3546696"/>
              <a:ext cx="1018499" cy="1018499"/>
            </a:xfrm>
            <a:prstGeom prst="frame">
              <a:avLst>
                <a:gd name="adj1" fmla="val 72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ame 125">
              <a:extLst>
                <a:ext uri="{FF2B5EF4-FFF2-40B4-BE49-F238E27FC236}">
                  <a16:creationId xmlns:a16="http://schemas.microsoft.com/office/drawing/2014/main" id="{A1D8D1D0-0F42-42DA-AE8E-7103431E6A3D}"/>
                </a:ext>
              </a:extLst>
            </p:cNvPr>
            <p:cNvSpPr/>
            <p:nvPr/>
          </p:nvSpPr>
          <p:spPr>
            <a:xfrm rot="19800000">
              <a:off x="4209778" y="3788696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ame 126">
              <a:extLst>
                <a:ext uri="{FF2B5EF4-FFF2-40B4-BE49-F238E27FC236}">
                  <a16:creationId xmlns:a16="http://schemas.microsoft.com/office/drawing/2014/main" id="{9C9C025A-0BF8-4772-BA70-6004A7EAC452}"/>
                </a:ext>
              </a:extLst>
            </p:cNvPr>
            <p:cNvSpPr/>
            <p:nvPr/>
          </p:nvSpPr>
          <p:spPr>
            <a:xfrm rot="19800000">
              <a:off x="5112939" y="4030698"/>
              <a:ext cx="1018499" cy="1018499"/>
            </a:xfrm>
            <a:prstGeom prst="frame">
              <a:avLst>
                <a:gd name="adj1" fmla="val 72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AF50415-F1CC-43B7-8768-292D9CB52F39}"/>
              </a:ext>
            </a:extLst>
          </p:cNvPr>
          <p:cNvGrpSpPr/>
          <p:nvPr/>
        </p:nvGrpSpPr>
        <p:grpSpPr>
          <a:xfrm>
            <a:off x="6286500" y="1491855"/>
            <a:ext cx="3173764" cy="923331"/>
            <a:chOff x="6210993" y="1433695"/>
            <a:chExt cx="2245430" cy="656879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276DF61-EB23-4ADD-8F72-80538C747478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AFBADFF-C7C9-4A57-9C22-7A718E92B744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CA6B82C-7791-4D91-82F3-85067EDE35D1}"/>
              </a:ext>
            </a:extLst>
          </p:cNvPr>
          <p:cNvGrpSpPr/>
          <p:nvPr/>
        </p:nvGrpSpPr>
        <p:grpSpPr>
          <a:xfrm>
            <a:off x="7872698" y="2996876"/>
            <a:ext cx="3173764" cy="923331"/>
            <a:chOff x="6210993" y="1433695"/>
            <a:chExt cx="2245430" cy="65687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BBB870F-9668-449B-998A-69500A807CD6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821A9A0-5D00-45FF-BE09-A1810D17E827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CB4A351-25E4-4672-9924-46B30D669ADB}"/>
              </a:ext>
            </a:extLst>
          </p:cNvPr>
          <p:cNvGrpSpPr/>
          <p:nvPr/>
        </p:nvGrpSpPr>
        <p:grpSpPr>
          <a:xfrm>
            <a:off x="947282" y="3833100"/>
            <a:ext cx="3269244" cy="923331"/>
            <a:chOff x="6210993" y="1433695"/>
            <a:chExt cx="2245430" cy="65687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CBDC495-BAF9-467D-A2A0-8EBEB23DBB51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669A5BA-58FD-4218-9F16-FA36813F30D6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B6DD0DB-163D-4F2B-B63D-3748E2E7BE90}"/>
              </a:ext>
            </a:extLst>
          </p:cNvPr>
          <p:cNvGrpSpPr/>
          <p:nvPr/>
        </p:nvGrpSpPr>
        <p:grpSpPr>
          <a:xfrm>
            <a:off x="2677992" y="5292968"/>
            <a:ext cx="3280569" cy="923331"/>
            <a:chOff x="6203211" y="1433695"/>
            <a:chExt cx="2253207" cy="65687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EA59889-B251-4B0F-8499-F10C897DA4EB}"/>
                </a:ext>
              </a:extLst>
            </p:cNvPr>
            <p:cNvSpPr txBox="1"/>
            <p:nvPr/>
          </p:nvSpPr>
          <p:spPr>
            <a:xfrm>
              <a:off x="6203211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869A1CD-3B24-4A79-B59D-B9078EE02DDF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0B69FD7-D572-4EEC-A2F1-F86CA775ACE4}"/>
              </a:ext>
            </a:extLst>
          </p:cNvPr>
          <p:cNvGrpSpPr/>
          <p:nvPr/>
        </p:nvGrpSpPr>
        <p:grpSpPr>
          <a:xfrm>
            <a:off x="591683" y="2373232"/>
            <a:ext cx="3269244" cy="923331"/>
            <a:chOff x="6210993" y="1433695"/>
            <a:chExt cx="2245430" cy="656879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31CF459-6B56-4E0C-9078-5789935965C4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63CA98C-B162-462A-AEAC-EDEB3F4413B9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03E520C-3424-4726-8EFF-85A605E45252}"/>
              </a:ext>
            </a:extLst>
          </p:cNvPr>
          <p:cNvGrpSpPr/>
          <p:nvPr/>
        </p:nvGrpSpPr>
        <p:grpSpPr>
          <a:xfrm>
            <a:off x="8389586" y="4501898"/>
            <a:ext cx="3173764" cy="923331"/>
            <a:chOff x="6210993" y="1433695"/>
            <a:chExt cx="2245430" cy="6568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968DE33-AB6A-4DB5-B7B5-2D8F60ED1F8D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6163E5D-BE3F-4C8C-A46E-FE7E2E1B04D9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6" name="Isosceles Triangle 8">
            <a:extLst>
              <a:ext uri="{FF2B5EF4-FFF2-40B4-BE49-F238E27FC236}">
                <a16:creationId xmlns:a16="http://schemas.microsoft.com/office/drawing/2014/main" id="{592DAB13-0A8E-4899-8CBE-14FB962A4B45}"/>
              </a:ext>
            </a:extLst>
          </p:cNvPr>
          <p:cNvSpPr/>
          <p:nvPr/>
        </p:nvSpPr>
        <p:spPr>
          <a:xfrm rot="16200000">
            <a:off x="7309485" y="4600635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147" name="Oval 7">
            <a:extLst>
              <a:ext uri="{FF2B5EF4-FFF2-40B4-BE49-F238E27FC236}">
                <a16:creationId xmlns:a16="http://schemas.microsoft.com/office/drawing/2014/main" id="{D44F436F-0305-400C-B5AE-72B7C6A461BE}"/>
              </a:ext>
            </a:extLst>
          </p:cNvPr>
          <p:cNvSpPr/>
          <p:nvPr/>
        </p:nvSpPr>
        <p:spPr>
          <a:xfrm>
            <a:off x="6221730" y="4440635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148" name="Round Same Side Corner Rectangle 11">
            <a:extLst>
              <a:ext uri="{FF2B5EF4-FFF2-40B4-BE49-F238E27FC236}">
                <a16:creationId xmlns:a16="http://schemas.microsoft.com/office/drawing/2014/main" id="{65336BCE-1B08-4E50-A7A3-3E2D277C0FB1}"/>
              </a:ext>
            </a:extLst>
          </p:cNvPr>
          <p:cNvSpPr>
            <a:spLocks noChangeAspect="1"/>
          </p:cNvSpPr>
          <p:nvPr/>
        </p:nvSpPr>
        <p:spPr>
          <a:xfrm rot="9900000">
            <a:off x="5267860" y="413418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149" name="Rounded Rectangle 27">
            <a:extLst>
              <a:ext uri="{FF2B5EF4-FFF2-40B4-BE49-F238E27FC236}">
                <a16:creationId xmlns:a16="http://schemas.microsoft.com/office/drawing/2014/main" id="{6D98FC37-829A-4575-BBD2-9B8499F1FFCF}"/>
              </a:ext>
            </a:extLst>
          </p:cNvPr>
          <p:cNvSpPr/>
          <p:nvPr/>
        </p:nvSpPr>
        <p:spPr>
          <a:xfrm>
            <a:off x="4599389" y="290916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150" name="Rectangle 16">
            <a:extLst>
              <a:ext uri="{FF2B5EF4-FFF2-40B4-BE49-F238E27FC236}">
                <a16:creationId xmlns:a16="http://schemas.microsoft.com/office/drawing/2014/main" id="{319DDAE0-499B-4C4F-ADC5-F16C2C6604D9}"/>
              </a:ext>
            </a:extLst>
          </p:cNvPr>
          <p:cNvSpPr/>
          <p:nvPr/>
        </p:nvSpPr>
        <p:spPr>
          <a:xfrm>
            <a:off x="6614162" y="345708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151" name="Oval 21">
            <a:extLst>
              <a:ext uri="{FF2B5EF4-FFF2-40B4-BE49-F238E27FC236}">
                <a16:creationId xmlns:a16="http://schemas.microsoft.com/office/drawing/2014/main" id="{8DC9D066-A72B-4A3F-9E80-8802D3BB81DD}"/>
              </a:ext>
            </a:extLst>
          </p:cNvPr>
          <p:cNvSpPr>
            <a:spLocks noChangeAspect="1"/>
          </p:cNvSpPr>
          <p:nvPr/>
        </p:nvSpPr>
        <p:spPr>
          <a:xfrm>
            <a:off x="5604499" y="306154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025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0363" y="5634038"/>
            <a:ext cx="8931275" cy="36988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Get a modern PowerPoint  Presentation that is beautifully designed.</a:t>
            </a:r>
            <a:endParaRPr lang="en-US" sz="1867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51882" y="4799391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id="{22CA9355-429E-4ABF-A3C4-1216DD9C6135}"/>
              </a:ext>
            </a:extLst>
          </p:cNvPr>
          <p:cNvSpPr/>
          <p:nvPr/>
        </p:nvSpPr>
        <p:spPr>
          <a:xfrm>
            <a:off x="1090513" y="1171116"/>
            <a:ext cx="3300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Quality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Professional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PPT 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D5E934-473D-425F-9193-744E3FFB7F9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97823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75B8D3-2312-4378-8BC7-B21963498263}"/>
              </a:ext>
            </a:extLst>
          </p:cNvPr>
          <p:cNvGrpSpPr/>
          <p:nvPr/>
        </p:nvGrpSpPr>
        <p:grpSpPr>
          <a:xfrm>
            <a:off x="2429360" y="2419623"/>
            <a:ext cx="8697593" cy="2363900"/>
            <a:chOff x="1633635" y="1755670"/>
            <a:chExt cx="6682781" cy="1816297"/>
          </a:xfrm>
          <a:solidFill>
            <a:schemeClr val="bg1"/>
          </a:solidFill>
        </p:grpSpPr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A067D451-4FE6-4178-8DB7-C8521E3E3AA6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6ECEFC6-C25F-4CF4-AD81-58F08826CE9D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91FF41C-0534-4E2F-B0EA-BCE31C30F867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7972240-74A6-41BD-AB2B-867C85EFB8B1}"/>
              </a:ext>
            </a:extLst>
          </p:cNvPr>
          <p:cNvSpPr/>
          <p:nvPr/>
        </p:nvSpPr>
        <p:spPr>
          <a:xfrm>
            <a:off x="1673275" y="2083908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B78DC99-227E-4321-84C4-9E1B37A73A1C}"/>
              </a:ext>
            </a:extLst>
          </p:cNvPr>
          <p:cNvSpPr/>
          <p:nvPr/>
        </p:nvSpPr>
        <p:spPr>
          <a:xfrm>
            <a:off x="5277094" y="2083908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820D7E-EE74-4071-8B4C-25D7FAE8F92F}"/>
              </a:ext>
            </a:extLst>
          </p:cNvPr>
          <p:cNvSpPr/>
          <p:nvPr/>
        </p:nvSpPr>
        <p:spPr>
          <a:xfrm>
            <a:off x="8880915" y="2083908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61243C4-5CBA-4A63-96F7-3EE37645F5B6}"/>
              </a:ext>
            </a:extLst>
          </p:cNvPr>
          <p:cNvGrpSpPr/>
          <p:nvPr/>
        </p:nvGrpSpPr>
        <p:grpSpPr>
          <a:xfrm rot="10800000">
            <a:off x="5453486" y="4515241"/>
            <a:ext cx="435077" cy="435077"/>
            <a:chOff x="1547664" y="3147814"/>
            <a:chExt cx="720080" cy="72008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4978A30-C0D6-487C-8EA9-6B792ABEE9F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0" name="Chevron 56">
              <a:extLst>
                <a:ext uri="{FF2B5EF4-FFF2-40B4-BE49-F238E27FC236}">
                  <a16:creationId xmlns:a16="http://schemas.microsoft.com/office/drawing/2014/main" id="{D49D45B1-CAD5-465C-950D-CD843E56054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44D3A9-EC65-4C6F-B640-AB11F68D17C7}"/>
              </a:ext>
            </a:extLst>
          </p:cNvPr>
          <p:cNvGrpSpPr/>
          <p:nvPr/>
        </p:nvGrpSpPr>
        <p:grpSpPr>
          <a:xfrm rot="5400000">
            <a:off x="10836605" y="3384037"/>
            <a:ext cx="435077" cy="435077"/>
            <a:chOff x="1547664" y="3147814"/>
            <a:chExt cx="720080" cy="7200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4667181-7414-4449-B3F9-EE83208C14E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3" name="Chevron 59">
              <a:extLst>
                <a:ext uri="{FF2B5EF4-FFF2-40B4-BE49-F238E27FC236}">
                  <a16:creationId xmlns:a16="http://schemas.microsoft.com/office/drawing/2014/main" id="{05BAFC3D-5DF3-47D5-B1CB-16A9CEF057E2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C3A39AA-52F3-4220-B0D0-1DC5E22CE207}"/>
              </a:ext>
            </a:extLst>
          </p:cNvPr>
          <p:cNvGrpSpPr/>
          <p:nvPr/>
        </p:nvGrpSpPr>
        <p:grpSpPr>
          <a:xfrm>
            <a:off x="850657" y="3069393"/>
            <a:ext cx="2378934" cy="1048024"/>
            <a:chOff x="803640" y="3362835"/>
            <a:chExt cx="2059657" cy="104802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1D2CD1B-C0D1-4A75-A02A-18F49EB13A2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11FDFA-307A-452C-8B4B-8B7D4A57ACF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B39D121-CE19-422A-8303-5F61D74DB61C}"/>
              </a:ext>
            </a:extLst>
          </p:cNvPr>
          <p:cNvGrpSpPr/>
          <p:nvPr/>
        </p:nvGrpSpPr>
        <p:grpSpPr>
          <a:xfrm>
            <a:off x="4458115" y="3069393"/>
            <a:ext cx="2378934" cy="1048024"/>
            <a:chOff x="803640" y="3362835"/>
            <a:chExt cx="2059657" cy="104802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28615A2-CB52-4F3A-825D-0D1C7555435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4B8770B-CCFA-44AC-AC3E-0614EE87080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4123F15-4E97-432A-9E5D-4AFF4F35F118}"/>
              </a:ext>
            </a:extLst>
          </p:cNvPr>
          <p:cNvGrpSpPr/>
          <p:nvPr/>
        </p:nvGrpSpPr>
        <p:grpSpPr>
          <a:xfrm>
            <a:off x="8065573" y="3069393"/>
            <a:ext cx="2378934" cy="1048024"/>
            <a:chOff x="803640" y="3362835"/>
            <a:chExt cx="2059657" cy="104802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BACD3F-00CE-4C4B-92B1-0C1CCE7E739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4859EE2-268F-4766-82A8-76933BA2866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9" name="Isosceles Triangle 51">
            <a:extLst>
              <a:ext uri="{FF2B5EF4-FFF2-40B4-BE49-F238E27FC236}">
                <a16:creationId xmlns:a16="http://schemas.microsoft.com/office/drawing/2014/main" id="{FA136E70-E651-4FF0-9AE9-D45AD1AD1E8A}"/>
              </a:ext>
            </a:extLst>
          </p:cNvPr>
          <p:cNvSpPr/>
          <p:nvPr/>
        </p:nvSpPr>
        <p:spPr>
          <a:xfrm>
            <a:off x="5500564" y="2319670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0" name="Oval 7">
            <a:extLst>
              <a:ext uri="{FF2B5EF4-FFF2-40B4-BE49-F238E27FC236}">
                <a16:creationId xmlns:a16="http://schemas.microsoft.com/office/drawing/2014/main" id="{3626DE67-B8EC-478F-BEBB-C88B9AE6F604}"/>
              </a:ext>
            </a:extLst>
          </p:cNvPr>
          <p:cNvSpPr/>
          <p:nvPr/>
        </p:nvSpPr>
        <p:spPr>
          <a:xfrm>
            <a:off x="1865677" y="2279646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1" name="Rounded Rectangle 27">
            <a:extLst>
              <a:ext uri="{FF2B5EF4-FFF2-40B4-BE49-F238E27FC236}">
                <a16:creationId xmlns:a16="http://schemas.microsoft.com/office/drawing/2014/main" id="{41D98EB6-E69F-460C-827D-CDB4A50C32DF}"/>
              </a:ext>
            </a:extLst>
          </p:cNvPr>
          <p:cNvSpPr/>
          <p:nvPr/>
        </p:nvSpPr>
        <p:spPr>
          <a:xfrm>
            <a:off x="9084863" y="2319671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8FFB9D-DD3C-41F4-9BBB-D23B3E665022}"/>
              </a:ext>
            </a:extLst>
          </p:cNvPr>
          <p:cNvSpPr/>
          <p:nvPr/>
        </p:nvSpPr>
        <p:spPr>
          <a:xfrm>
            <a:off x="3475183" y="4354736"/>
            <a:ext cx="756084" cy="756084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C2114F-8BAA-4F41-A3DA-91BBE17935E0}"/>
              </a:ext>
            </a:extLst>
          </p:cNvPr>
          <p:cNvGrpSpPr/>
          <p:nvPr/>
        </p:nvGrpSpPr>
        <p:grpSpPr>
          <a:xfrm>
            <a:off x="3635217" y="2244414"/>
            <a:ext cx="435077" cy="435077"/>
            <a:chOff x="1547664" y="3147814"/>
            <a:chExt cx="720080" cy="7200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8F7D23A-7556-412B-8917-529386805B9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Chevron 50">
              <a:extLst>
                <a:ext uri="{FF2B5EF4-FFF2-40B4-BE49-F238E27FC236}">
                  <a16:creationId xmlns:a16="http://schemas.microsoft.com/office/drawing/2014/main" id="{85B8F83E-C5DD-4653-8B7B-EA3781FD77B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0F47AD1-10BD-4178-9FF6-4E3605ECAC95}"/>
              </a:ext>
            </a:extLst>
          </p:cNvPr>
          <p:cNvGrpSpPr/>
          <p:nvPr/>
        </p:nvGrpSpPr>
        <p:grpSpPr>
          <a:xfrm>
            <a:off x="2663759" y="5195192"/>
            <a:ext cx="2378934" cy="1048024"/>
            <a:chOff x="803640" y="3362835"/>
            <a:chExt cx="2059657" cy="104802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135803-8452-4613-8A33-20DEF20DB9D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7EC749D-411C-4FAB-9135-A1DC64E0DBF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2" name="Rounded Rectangle 7">
            <a:extLst>
              <a:ext uri="{FF2B5EF4-FFF2-40B4-BE49-F238E27FC236}">
                <a16:creationId xmlns:a16="http://schemas.microsoft.com/office/drawing/2014/main" id="{0331765D-4B1A-4B92-AD35-57F89F50A369}"/>
              </a:ext>
            </a:extLst>
          </p:cNvPr>
          <p:cNvSpPr/>
          <p:nvPr/>
        </p:nvSpPr>
        <p:spPr>
          <a:xfrm>
            <a:off x="3666332" y="4539616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A189629-6E9B-41D8-A793-4AE63C538858}"/>
              </a:ext>
            </a:extLst>
          </p:cNvPr>
          <p:cNvSpPr/>
          <p:nvPr/>
        </p:nvSpPr>
        <p:spPr>
          <a:xfrm>
            <a:off x="7079004" y="4354736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8311CF-E5AA-47BE-96D8-90EDF0315187}"/>
              </a:ext>
            </a:extLst>
          </p:cNvPr>
          <p:cNvGrpSpPr/>
          <p:nvPr/>
        </p:nvGrpSpPr>
        <p:grpSpPr>
          <a:xfrm>
            <a:off x="7239508" y="2244414"/>
            <a:ext cx="435077" cy="435077"/>
            <a:chOff x="1547664" y="3147814"/>
            <a:chExt cx="720080" cy="72008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D53219E-81A2-4BFA-8872-6B554252B8E2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Chevron 53">
              <a:extLst>
                <a:ext uri="{FF2B5EF4-FFF2-40B4-BE49-F238E27FC236}">
                  <a16:creationId xmlns:a16="http://schemas.microsoft.com/office/drawing/2014/main" id="{1821CC6A-82B0-4E17-9C1D-EA6A678588ED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5195BC6-BB7F-4C97-B8C3-137525A0FB23}"/>
              </a:ext>
            </a:extLst>
          </p:cNvPr>
          <p:cNvGrpSpPr/>
          <p:nvPr/>
        </p:nvGrpSpPr>
        <p:grpSpPr>
          <a:xfrm>
            <a:off x="6267579" y="5195192"/>
            <a:ext cx="2378934" cy="1048024"/>
            <a:chOff x="803640" y="3362835"/>
            <a:chExt cx="2059657" cy="104802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2ADEF0-E592-4CAB-B709-552B05D1C07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3D6DBD2-8BE9-4753-AF32-E6F1FB3ACCF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3" name="Round Same Side Corner Rectangle 36">
            <a:extLst>
              <a:ext uri="{FF2B5EF4-FFF2-40B4-BE49-F238E27FC236}">
                <a16:creationId xmlns:a16="http://schemas.microsoft.com/office/drawing/2014/main" id="{2953E4F1-B1D5-45DE-884F-85F4274E8CEA}"/>
              </a:ext>
            </a:extLst>
          </p:cNvPr>
          <p:cNvSpPr/>
          <p:nvPr/>
        </p:nvSpPr>
        <p:spPr>
          <a:xfrm>
            <a:off x="7267148" y="4550767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113">
            <a:extLst>
              <a:ext uri="{FF2B5EF4-FFF2-40B4-BE49-F238E27FC236}">
                <a16:creationId xmlns:a16="http://schemas.microsoft.com/office/drawing/2014/main" id="{478E8688-2F6C-4D29-8109-393955B9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437" y="1782174"/>
            <a:ext cx="18253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  Here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4" name="그룹 114">
            <a:extLst>
              <a:ext uri="{FF2B5EF4-FFF2-40B4-BE49-F238E27FC236}">
                <a16:creationId xmlns:a16="http://schemas.microsoft.com/office/drawing/2014/main" id="{12368207-A37F-4515-9B01-B1D5095F4D26}"/>
              </a:ext>
            </a:extLst>
          </p:cNvPr>
          <p:cNvGrpSpPr/>
          <p:nvPr/>
        </p:nvGrpSpPr>
        <p:grpSpPr>
          <a:xfrm>
            <a:off x="9204869" y="4361760"/>
            <a:ext cx="1960455" cy="137385"/>
            <a:chOff x="8367597" y="4296953"/>
            <a:chExt cx="1931719" cy="135371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6C67B1-19A8-4B41-93CC-1320FEAB6159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B6D01B-7F5E-4413-9D0C-D8D4F130429D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F2A43-41A2-4923-9192-C19F3BA14FC1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968984-1F95-4D64-8F20-8BEA38DA0B01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F7E9E1-6915-4F15-8F5E-24031F078FBC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707D12-7007-419F-81E3-CD567BD0A6D3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1744B9-7C54-46B4-B95F-2B7CF50F1EC3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65E49-A033-43AC-9D28-B4B4F364AC13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94C46F-6FDE-4C50-A09D-895821AE6C6E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8D2EB3-52D1-4DAF-88BE-704BD583DFDD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" name="그룹 226">
            <a:extLst>
              <a:ext uri="{FF2B5EF4-FFF2-40B4-BE49-F238E27FC236}">
                <a16:creationId xmlns:a16="http://schemas.microsoft.com/office/drawing/2014/main" id="{54BECD81-F94E-4E6B-84E0-711AC92C142C}"/>
              </a:ext>
            </a:extLst>
          </p:cNvPr>
          <p:cNvGrpSpPr/>
          <p:nvPr/>
        </p:nvGrpSpPr>
        <p:grpSpPr>
          <a:xfrm>
            <a:off x="9204869" y="4154201"/>
            <a:ext cx="1960455" cy="137385"/>
            <a:chOff x="8367597" y="4092436"/>
            <a:chExt cx="1931719" cy="135371"/>
          </a:xfrm>
          <a:solidFill>
            <a:schemeClr val="bg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5F6DDE-664F-4773-A87E-1DFA7FD334FD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389E78-6AD6-4B2B-97D2-632A6885A35B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18011-FBEC-4628-902E-AFD71377D0FD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CD73EC-8D4B-423F-BD54-6ED9B1537950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C56C69-8F8D-4814-A33A-AC1E72007724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F32387-9443-432A-88DF-31A70FF83125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063A8D-1A02-48A8-81D3-7F2998CFC950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DD16ED-5CD0-4FAF-8B0F-B51350ABBE7F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D1F5AF-8399-4DFF-9DB2-9C3E770F83EA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CF44B9-BA46-4987-93D2-46944A5E6564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" name="그룹 338">
            <a:extLst>
              <a:ext uri="{FF2B5EF4-FFF2-40B4-BE49-F238E27FC236}">
                <a16:creationId xmlns:a16="http://schemas.microsoft.com/office/drawing/2014/main" id="{1D98650D-7252-4A80-80D2-609FF40522C0}"/>
              </a:ext>
            </a:extLst>
          </p:cNvPr>
          <p:cNvGrpSpPr/>
          <p:nvPr/>
        </p:nvGrpSpPr>
        <p:grpSpPr>
          <a:xfrm>
            <a:off x="9204869" y="3946640"/>
            <a:ext cx="1960455" cy="137385"/>
            <a:chOff x="8367597" y="3887917"/>
            <a:chExt cx="1931719" cy="135371"/>
          </a:xfrm>
          <a:solidFill>
            <a:schemeClr val="bg1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F50A89-9678-4AE7-A2F6-E959EEB4A259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E96BA9-4DFB-4A52-8A35-C35832CCE971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131832-F78E-4048-A5EC-2EBF9582F538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219996-7AC5-4182-8BE0-CDFC47A713EF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F43330-216E-47A3-9914-EF4A7DBC682B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DD3D4FF-E477-490C-A562-D75BD1307270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7E668D-C0D0-4655-A067-BA6FC804D440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BCADBF-37AC-4DED-8749-2E96B3A824E6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4BF797-6B5B-4010-91E5-5796D9E3CAB3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C647B3-1700-4535-A701-A4431188C546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7" name="그룹 477">
            <a:extLst>
              <a:ext uri="{FF2B5EF4-FFF2-40B4-BE49-F238E27FC236}">
                <a16:creationId xmlns:a16="http://schemas.microsoft.com/office/drawing/2014/main" id="{C84A217A-1EB9-4D76-A888-09ADB1024200}"/>
              </a:ext>
            </a:extLst>
          </p:cNvPr>
          <p:cNvGrpSpPr/>
          <p:nvPr/>
        </p:nvGrpSpPr>
        <p:grpSpPr>
          <a:xfrm>
            <a:off x="9204869" y="3739078"/>
            <a:ext cx="1960455" cy="137385"/>
            <a:chOff x="8367597" y="3683398"/>
            <a:chExt cx="1931719" cy="135371"/>
          </a:xfrm>
          <a:solidFill>
            <a:schemeClr val="bg1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C8F1C3-EAD8-4F48-90C6-BFE84E294BE1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FE68DF-D84C-4E9E-9D64-977BFAC3444D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225050-07EA-46AA-9848-17838B7CE55B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CD950F1-B62E-41ED-A49C-5354875877C4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1029E5-6A9B-40ED-B564-28CBBAE4E675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DB0E23-8AB7-448B-98E2-A836D3FE68F3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0508B32-B7D9-4298-A49D-DD85FA31FD46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7F81CE-CA58-40FA-BAB8-AE6F4124CF90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DABB9F-0A42-42A2-866E-DAC5C064F996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2591A4-405C-4AB0-8B1E-D13DD744589A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8" name="그룹 478">
            <a:extLst>
              <a:ext uri="{FF2B5EF4-FFF2-40B4-BE49-F238E27FC236}">
                <a16:creationId xmlns:a16="http://schemas.microsoft.com/office/drawing/2014/main" id="{11FC74A4-4052-48D8-B644-5067FB056540}"/>
              </a:ext>
            </a:extLst>
          </p:cNvPr>
          <p:cNvGrpSpPr/>
          <p:nvPr/>
        </p:nvGrpSpPr>
        <p:grpSpPr>
          <a:xfrm>
            <a:off x="9204869" y="3531516"/>
            <a:ext cx="1960455" cy="137385"/>
            <a:chOff x="8367597" y="3478879"/>
            <a:chExt cx="1931719" cy="135371"/>
          </a:xfrm>
          <a:solidFill>
            <a:schemeClr val="bg1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53D5BDE-1743-4D1B-9AD5-FC098BD08DFE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E52363-26B8-4C39-863D-24BE98D4CE7E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09BE8EA-9538-4C8C-9B93-FA6FE677E524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E70B71D-E681-4413-BFA5-F8B18CC022DA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75E7E5-10FB-41A0-A7C7-D2FACF87DFC9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297BE7-691D-4D3D-85CA-424730B893C6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B54C922-AD1B-4632-AF4E-C72B0D0B9979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8A8F70-92DB-4315-AED1-4256F10D10D6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07701F6-9EED-408C-99AB-02AD8677EC18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9AB839E-DF3C-4006-8704-1AEED0991737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59" name="그룹 479">
            <a:extLst>
              <a:ext uri="{FF2B5EF4-FFF2-40B4-BE49-F238E27FC236}">
                <a16:creationId xmlns:a16="http://schemas.microsoft.com/office/drawing/2014/main" id="{D6BDA7ED-AF3A-4486-BBBE-DB457F91671E}"/>
              </a:ext>
            </a:extLst>
          </p:cNvPr>
          <p:cNvGrpSpPr/>
          <p:nvPr/>
        </p:nvGrpSpPr>
        <p:grpSpPr>
          <a:xfrm>
            <a:off x="9204869" y="3323955"/>
            <a:ext cx="1960455" cy="137385"/>
            <a:chOff x="8367597" y="3274360"/>
            <a:chExt cx="1931719" cy="135371"/>
          </a:xfrm>
          <a:solidFill>
            <a:schemeClr val="bg1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D560A79-6DD0-4296-BDD5-D08D8DE5FB12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ED2EAB-1E07-4289-B65E-1FB48673DA18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CAED0B-E91D-4B28-B6F5-8CF0418A655F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6CB872-04F4-43AF-BBC3-F12847DB9DC1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E709106-4DDC-49FC-AD76-12A65E4C1129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E184AC8-07BE-4383-97D3-E48CD1FFB03D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69AE396-B5FF-4CB8-ABE4-8A4DAB4BA9D0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3B848F-1357-425B-9153-21E199EC8EA4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58B837-21DD-4C68-B5C3-C4438295B88F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31202D-60AA-4411-A7BC-42D6794CC633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0" name="그룹 480">
            <a:extLst>
              <a:ext uri="{FF2B5EF4-FFF2-40B4-BE49-F238E27FC236}">
                <a16:creationId xmlns:a16="http://schemas.microsoft.com/office/drawing/2014/main" id="{0DEFD3E8-FCAF-4B87-8A21-208B90408AFD}"/>
              </a:ext>
            </a:extLst>
          </p:cNvPr>
          <p:cNvGrpSpPr/>
          <p:nvPr/>
        </p:nvGrpSpPr>
        <p:grpSpPr>
          <a:xfrm>
            <a:off x="9204869" y="3116394"/>
            <a:ext cx="1960455" cy="137385"/>
            <a:chOff x="8367597" y="3069841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B4FB6F1-CE22-4B74-B5D7-42FEBD1E90C4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E48DED-CBC5-4C32-8D74-8CC1695B5147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2C06390-FCBF-4BBB-9621-E963269CF38D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E39B866-F6AB-4636-9B93-2DC680503D30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C6D1EB8-304E-4DE9-AFFA-261626DC8BF7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B027DC2-5E5F-44F1-A464-7D86F72FD4DD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CE8C9C4-83DE-4CB7-8058-DAC0B1FFF842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A4544E6-D956-485A-AD5C-2ACE60235F75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DBED4A-AF1F-4C51-932B-DCD8D867EABC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DC4C2F-BFF1-4832-A787-40444F66407B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81" name="그룹 481">
            <a:extLst>
              <a:ext uri="{FF2B5EF4-FFF2-40B4-BE49-F238E27FC236}">
                <a16:creationId xmlns:a16="http://schemas.microsoft.com/office/drawing/2014/main" id="{AF4B2A9F-825E-45EE-B1D6-DCBE1B066253}"/>
              </a:ext>
            </a:extLst>
          </p:cNvPr>
          <p:cNvGrpSpPr/>
          <p:nvPr/>
        </p:nvGrpSpPr>
        <p:grpSpPr>
          <a:xfrm>
            <a:off x="9204869" y="2908832"/>
            <a:ext cx="1960455" cy="137385"/>
            <a:chOff x="8367597" y="2865322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3192EE6-6AD9-44B4-98CF-AEEAB0931CAB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A6172BC-6006-4143-BBB7-133ACC7F09CA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BA455F4-B150-43C3-AAFD-85D77D2B2C17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35723DD-25E6-45FD-8E8B-4F818EDD5B54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CEBA625-2325-4FD4-AE34-F8199FAB1A9B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85F0A1-4573-4472-AF28-F6A062D1989C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98E6705-320B-413B-9400-53F3964FA07F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92A767-7813-445D-91B4-A77619918D71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947EA7A-1826-40AE-BA6F-3046253BBD95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D1685D0-9BE0-452D-9E16-3620F7F5343C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2" name="그룹 482">
            <a:extLst>
              <a:ext uri="{FF2B5EF4-FFF2-40B4-BE49-F238E27FC236}">
                <a16:creationId xmlns:a16="http://schemas.microsoft.com/office/drawing/2014/main" id="{6372D568-C090-4883-8CCA-50327096F5A0}"/>
              </a:ext>
            </a:extLst>
          </p:cNvPr>
          <p:cNvGrpSpPr/>
          <p:nvPr/>
        </p:nvGrpSpPr>
        <p:grpSpPr>
          <a:xfrm>
            <a:off x="9204869" y="2701271"/>
            <a:ext cx="1960455" cy="137385"/>
            <a:chOff x="8367597" y="2660803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4E9A66D-0799-4994-8CB7-2A1C6B522EE1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3C60400-58A9-4085-9245-5DD4A9DE31CD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4C332BC-0263-441B-BADE-45FC2D646C61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D95F6D9-81B1-4B0C-B795-075A60C69613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DC96799-8D11-4F33-AE8A-DDE91A9A9F62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2B8A56-7A65-4BA5-B7E4-285FE172A9B9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FA6CDD-5503-4887-8112-917699E7A9B4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5BE202A-331C-4B01-A8BB-1840771B8BC8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D6DCAA-809C-464B-A35D-E2A76FFE2059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ADC4BE6-D906-42D1-9D23-BE563A100BE6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03" name="그룹 483">
            <a:extLst>
              <a:ext uri="{FF2B5EF4-FFF2-40B4-BE49-F238E27FC236}">
                <a16:creationId xmlns:a16="http://schemas.microsoft.com/office/drawing/2014/main" id="{F76B6207-7749-4685-A438-15B46EF19D38}"/>
              </a:ext>
            </a:extLst>
          </p:cNvPr>
          <p:cNvGrpSpPr/>
          <p:nvPr/>
        </p:nvGrpSpPr>
        <p:grpSpPr>
          <a:xfrm>
            <a:off x="10217685" y="2493710"/>
            <a:ext cx="947639" cy="137385"/>
            <a:chOff x="9365567" y="2456284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6DC8CD5-1A7A-416A-A816-99BF8A05E211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629A0FE-A3CB-41AF-BA86-9A6EC03F9C07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3968348-B02E-4DF8-9227-83D0A919002A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A6481C8-2242-4AE0-A6E5-E3CBE831F38A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C52BF1-E186-4E36-936A-0254B1FB85FE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9" name="그룹 484">
            <a:extLst>
              <a:ext uri="{FF2B5EF4-FFF2-40B4-BE49-F238E27FC236}">
                <a16:creationId xmlns:a16="http://schemas.microsoft.com/office/drawing/2014/main" id="{05193E82-E86A-4AD1-9D61-57B1D68AAE57}"/>
              </a:ext>
            </a:extLst>
          </p:cNvPr>
          <p:cNvGrpSpPr/>
          <p:nvPr/>
        </p:nvGrpSpPr>
        <p:grpSpPr>
          <a:xfrm>
            <a:off x="10217685" y="2286148"/>
            <a:ext cx="947639" cy="137385"/>
            <a:chOff x="9365567" y="2251765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C532C0B-29C0-4F76-8489-4B56B21AA1F8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6352021-E050-4B0B-9B57-4CC67935EDD9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5C19226-01F2-4127-9F77-75944DA28435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59A0161-0947-4F1C-BE90-A6B6651F9C06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A6A4102-CC6A-467F-BA9A-B9F0B0F2B539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577CD636-4041-4FFC-8D39-81375EAD45FA}"/>
              </a:ext>
            </a:extLst>
          </p:cNvPr>
          <p:cNvSpPr txBox="1"/>
          <p:nvPr/>
        </p:nvSpPr>
        <p:spPr>
          <a:xfrm>
            <a:off x="9134655" y="2132180"/>
            <a:ext cx="1017852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1"/>
                </a:solidFill>
                <a:cs typeface="Arial" pitchFamily="34" charset="0"/>
              </a:rPr>
              <a:t>57%</a:t>
            </a:r>
            <a:endParaRPr lang="ko-KR" altLang="en-US" sz="2933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8D20693-6742-4669-9CE2-0BFC2ADDF121}"/>
              </a:ext>
            </a:extLst>
          </p:cNvPr>
          <p:cNvGrpSpPr/>
          <p:nvPr/>
        </p:nvGrpSpPr>
        <p:grpSpPr>
          <a:xfrm>
            <a:off x="8973601" y="4731369"/>
            <a:ext cx="2422987" cy="1294280"/>
            <a:chOff x="803640" y="3362835"/>
            <a:chExt cx="2059657" cy="1275308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938F699-8B24-41B2-B328-549008D06249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0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97DE32E-5741-4BE2-979A-CF3503747CB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9" name="직사각형 113">
            <a:extLst>
              <a:ext uri="{FF2B5EF4-FFF2-40B4-BE49-F238E27FC236}">
                <a16:creationId xmlns:a16="http://schemas.microsoft.com/office/drawing/2014/main" id="{87F9C8E9-48C2-4917-893D-D515AAE00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467" y="1782174"/>
            <a:ext cx="18253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  Here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20" name="그룹 493">
            <a:extLst>
              <a:ext uri="{FF2B5EF4-FFF2-40B4-BE49-F238E27FC236}">
                <a16:creationId xmlns:a16="http://schemas.microsoft.com/office/drawing/2014/main" id="{99C0C1FA-10D1-476F-8895-FBB8E4D4D76C}"/>
              </a:ext>
            </a:extLst>
          </p:cNvPr>
          <p:cNvGrpSpPr/>
          <p:nvPr/>
        </p:nvGrpSpPr>
        <p:grpSpPr>
          <a:xfrm>
            <a:off x="6474899" y="4361760"/>
            <a:ext cx="1960455" cy="137385"/>
            <a:chOff x="8367597" y="4296953"/>
            <a:chExt cx="1931719" cy="135371"/>
          </a:xfrm>
          <a:solidFill>
            <a:schemeClr val="bg1"/>
          </a:solidFill>
        </p:grpSpPr>
        <p:sp>
          <p:nvSpPr>
            <p:cNvPr id="121" name="Rectangle 216">
              <a:extLst>
                <a:ext uri="{FF2B5EF4-FFF2-40B4-BE49-F238E27FC236}">
                  <a16:creationId xmlns:a16="http://schemas.microsoft.com/office/drawing/2014/main" id="{73144DCA-278F-47FD-87B7-1683F2EAA173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2" name="Rectangle 217">
              <a:extLst>
                <a:ext uri="{FF2B5EF4-FFF2-40B4-BE49-F238E27FC236}">
                  <a16:creationId xmlns:a16="http://schemas.microsoft.com/office/drawing/2014/main" id="{CF568876-A9E0-4E48-BB48-E882F2C02D8B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3" name="Rectangle 218">
              <a:extLst>
                <a:ext uri="{FF2B5EF4-FFF2-40B4-BE49-F238E27FC236}">
                  <a16:creationId xmlns:a16="http://schemas.microsoft.com/office/drawing/2014/main" id="{6BA7B4E7-313B-4A1A-AF58-A303D713B3E8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4" name="Rectangle 219">
              <a:extLst>
                <a:ext uri="{FF2B5EF4-FFF2-40B4-BE49-F238E27FC236}">
                  <a16:creationId xmlns:a16="http://schemas.microsoft.com/office/drawing/2014/main" id="{DE747414-4857-416A-81CF-6978E1075035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5" name="Rectangle 220">
              <a:extLst>
                <a:ext uri="{FF2B5EF4-FFF2-40B4-BE49-F238E27FC236}">
                  <a16:creationId xmlns:a16="http://schemas.microsoft.com/office/drawing/2014/main" id="{0A89F69D-3CE4-4D61-A748-7FC19CD7FE45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6" name="Rectangle 221">
              <a:extLst>
                <a:ext uri="{FF2B5EF4-FFF2-40B4-BE49-F238E27FC236}">
                  <a16:creationId xmlns:a16="http://schemas.microsoft.com/office/drawing/2014/main" id="{0EA7371F-C2E7-4DE4-9B79-447D36033DE0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7" name="Rectangle 222">
              <a:extLst>
                <a:ext uri="{FF2B5EF4-FFF2-40B4-BE49-F238E27FC236}">
                  <a16:creationId xmlns:a16="http://schemas.microsoft.com/office/drawing/2014/main" id="{04420C0B-5835-4442-8AF7-811A0D5F8C59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8" name="Rectangle 223">
              <a:extLst>
                <a:ext uri="{FF2B5EF4-FFF2-40B4-BE49-F238E27FC236}">
                  <a16:creationId xmlns:a16="http://schemas.microsoft.com/office/drawing/2014/main" id="{6C43AA05-6EB6-4D35-B1A2-CC577FA6C81D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9" name="Rectangle 224">
              <a:extLst>
                <a:ext uri="{FF2B5EF4-FFF2-40B4-BE49-F238E27FC236}">
                  <a16:creationId xmlns:a16="http://schemas.microsoft.com/office/drawing/2014/main" id="{E84DD94E-7E8D-47F7-B09F-FD489EEAB468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0" name="Rectangle 225">
              <a:extLst>
                <a:ext uri="{FF2B5EF4-FFF2-40B4-BE49-F238E27FC236}">
                  <a16:creationId xmlns:a16="http://schemas.microsoft.com/office/drawing/2014/main" id="{E2416DB2-693D-4704-85A4-E3DB11547C17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31" name="그룹 494">
            <a:extLst>
              <a:ext uri="{FF2B5EF4-FFF2-40B4-BE49-F238E27FC236}">
                <a16:creationId xmlns:a16="http://schemas.microsoft.com/office/drawing/2014/main" id="{93C02D7B-29AC-44C1-8C3C-FA73E244E2FA}"/>
              </a:ext>
            </a:extLst>
          </p:cNvPr>
          <p:cNvGrpSpPr/>
          <p:nvPr/>
        </p:nvGrpSpPr>
        <p:grpSpPr>
          <a:xfrm>
            <a:off x="6474899" y="4154201"/>
            <a:ext cx="1960455" cy="137385"/>
            <a:chOff x="8367597" y="4092436"/>
            <a:chExt cx="1931719" cy="135371"/>
          </a:xfrm>
          <a:solidFill>
            <a:schemeClr val="bg1"/>
          </a:solidFill>
        </p:grpSpPr>
        <p:sp>
          <p:nvSpPr>
            <p:cNvPr id="132" name="Rectangle 206">
              <a:extLst>
                <a:ext uri="{FF2B5EF4-FFF2-40B4-BE49-F238E27FC236}">
                  <a16:creationId xmlns:a16="http://schemas.microsoft.com/office/drawing/2014/main" id="{23315FC3-A1B0-4D02-8F57-7AFE4C55754D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3" name="Rectangle 207">
              <a:extLst>
                <a:ext uri="{FF2B5EF4-FFF2-40B4-BE49-F238E27FC236}">
                  <a16:creationId xmlns:a16="http://schemas.microsoft.com/office/drawing/2014/main" id="{4C5DC96E-1E92-4388-B457-4C8D1234A97C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4" name="Rectangle 208">
              <a:extLst>
                <a:ext uri="{FF2B5EF4-FFF2-40B4-BE49-F238E27FC236}">
                  <a16:creationId xmlns:a16="http://schemas.microsoft.com/office/drawing/2014/main" id="{79A71C7C-ACB1-4C53-8B8A-CA992C71E384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5" name="Rectangle 209">
              <a:extLst>
                <a:ext uri="{FF2B5EF4-FFF2-40B4-BE49-F238E27FC236}">
                  <a16:creationId xmlns:a16="http://schemas.microsoft.com/office/drawing/2014/main" id="{7053A6D9-E452-446E-B8CB-1BE2978495CA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6" name="Rectangle 210">
              <a:extLst>
                <a:ext uri="{FF2B5EF4-FFF2-40B4-BE49-F238E27FC236}">
                  <a16:creationId xmlns:a16="http://schemas.microsoft.com/office/drawing/2014/main" id="{97CE20CC-0224-41A1-BF7F-7151D3B0DE0C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7" name="Rectangle 211">
              <a:extLst>
                <a:ext uri="{FF2B5EF4-FFF2-40B4-BE49-F238E27FC236}">
                  <a16:creationId xmlns:a16="http://schemas.microsoft.com/office/drawing/2014/main" id="{15900C74-45E1-4E60-996D-F087F231C3F5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8" name="Rectangle 212">
              <a:extLst>
                <a:ext uri="{FF2B5EF4-FFF2-40B4-BE49-F238E27FC236}">
                  <a16:creationId xmlns:a16="http://schemas.microsoft.com/office/drawing/2014/main" id="{D763F6E3-BC11-4B0E-BB63-ABDE599EC72A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9" name="Rectangle 213">
              <a:extLst>
                <a:ext uri="{FF2B5EF4-FFF2-40B4-BE49-F238E27FC236}">
                  <a16:creationId xmlns:a16="http://schemas.microsoft.com/office/drawing/2014/main" id="{D70CA5F3-0CDC-451F-8C44-F08E420DEBDD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0" name="Rectangle 214">
              <a:extLst>
                <a:ext uri="{FF2B5EF4-FFF2-40B4-BE49-F238E27FC236}">
                  <a16:creationId xmlns:a16="http://schemas.microsoft.com/office/drawing/2014/main" id="{DB6945A0-EE2D-42D4-8A75-0796EA5CA706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1" name="Rectangle 215">
              <a:extLst>
                <a:ext uri="{FF2B5EF4-FFF2-40B4-BE49-F238E27FC236}">
                  <a16:creationId xmlns:a16="http://schemas.microsoft.com/office/drawing/2014/main" id="{33166AC2-592B-4128-B53D-5E2C88F20835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42" name="그룹 495">
            <a:extLst>
              <a:ext uri="{FF2B5EF4-FFF2-40B4-BE49-F238E27FC236}">
                <a16:creationId xmlns:a16="http://schemas.microsoft.com/office/drawing/2014/main" id="{4E0C5158-7C72-40EC-8583-AC3D3C4BF087}"/>
              </a:ext>
            </a:extLst>
          </p:cNvPr>
          <p:cNvGrpSpPr/>
          <p:nvPr/>
        </p:nvGrpSpPr>
        <p:grpSpPr>
          <a:xfrm>
            <a:off x="6474899" y="3946640"/>
            <a:ext cx="1960455" cy="137385"/>
            <a:chOff x="8367597" y="3887917"/>
            <a:chExt cx="1931719" cy="135371"/>
          </a:xfrm>
          <a:solidFill>
            <a:schemeClr val="bg1"/>
          </a:solidFill>
        </p:grpSpPr>
        <p:sp>
          <p:nvSpPr>
            <p:cNvPr id="143" name="Rectangle 196">
              <a:extLst>
                <a:ext uri="{FF2B5EF4-FFF2-40B4-BE49-F238E27FC236}">
                  <a16:creationId xmlns:a16="http://schemas.microsoft.com/office/drawing/2014/main" id="{98B7C99E-7CD6-4DFA-86D9-540071C817BE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4" name="Rectangle 197">
              <a:extLst>
                <a:ext uri="{FF2B5EF4-FFF2-40B4-BE49-F238E27FC236}">
                  <a16:creationId xmlns:a16="http://schemas.microsoft.com/office/drawing/2014/main" id="{3A1B7BDE-FD88-4FEC-9E8F-CE2797F25F63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Rectangle 198">
              <a:extLst>
                <a:ext uri="{FF2B5EF4-FFF2-40B4-BE49-F238E27FC236}">
                  <a16:creationId xmlns:a16="http://schemas.microsoft.com/office/drawing/2014/main" id="{4969D02F-FC43-47B9-8775-216442E5734B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6" name="Rectangle 199">
              <a:extLst>
                <a:ext uri="{FF2B5EF4-FFF2-40B4-BE49-F238E27FC236}">
                  <a16:creationId xmlns:a16="http://schemas.microsoft.com/office/drawing/2014/main" id="{6AEE5825-7D2C-43A9-B859-12598D8AE0D6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7" name="Rectangle 200">
              <a:extLst>
                <a:ext uri="{FF2B5EF4-FFF2-40B4-BE49-F238E27FC236}">
                  <a16:creationId xmlns:a16="http://schemas.microsoft.com/office/drawing/2014/main" id="{29BC8C38-CD41-49F5-A5CB-03A472FDF010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8" name="Rectangle 201">
              <a:extLst>
                <a:ext uri="{FF2B5EF4-FFF2-40B4-BE49-F238E27FC236}">
                  <a16:creationId xmlns:a16="http://schemas.microsoft.com/office/drawing/2014/main" id="{E737E17C-CB6B-479F-8E36-A3614C2AF89D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9" name="Rectangle 202">
              <a:extLst>
                <a:ext uri="{FF2B5EF4-FFF2-40B4-BE49-F238E27FC236}">
                  <a16:creationId xmlns:a16="http://schemas.microsoft.com/office/drawing/2014/main" id="{CF44160D-3B69-43BB-A0B1-44036BF110A5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0" name="Rectangle 203">
              <a:extLst>
                <a:ext uri="{FF2B5EF4-FFF2-40B4-BE49-F238E27FC236}">
                  <a16:creationId xmlns:a16="http://schemas.microsoft.com/office/drawing/2014/main" id="{F28C7377-2774-4689-B935-644D79934852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1" name="Rectangle 204">
              <a:extLst>
                <a:ext uri="{FF2B5EF4-FFF2-40B4-BE49-F238E27FC236}">
                  <a16:creationId xmlns:a16="http://schemas.microsoft.com/office/drawing/2014/main" id="{A7F70BC3-0D91-4C9B-BA62-D0C7758A7260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Rectangle 205">
              <a:extLst>
                <a:ext uri="{FF2B5EF4-FFF2-40B4-BE49-F238E27FC236}">
                  <a16:creationId xmlns:a16="http://schemas.microsoft.com/office/drawing/2014/main" id="{37E3C802-CCB6-49A5-BA77-8306994D372A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3" name="그룹 496">
            <a:extLst>
              <a:ext uri="{FF2B5EF4-FFF2-40B4-BE49-F238E27FC236}">
                <a16:creationId xmlns:a16="http://schemas.microsoft.com/office/drawing/2014/main" id="{6045ABD4-C4AC-44D2-BB9A-9102039F7C28}"/>
              </a:ext>
            </a:extLst>
          </p:cNvPr>
          <p:cNvGrpSpPr/>
          <p:nvPr/>
        </p:nvGrpSpPr>
        <p:grpSpPr>
          <a:xfrm>
            <a:off x="6474899" y="3739078"/>
            <a:ext cx="1960455" cy="137385"/>
            <a:chOff x="8367597" y="3683398"/>
            <a:chExt cx="1931719" cy="135371"/>
          </a:xfrm>
          <a:solidFill>
            <a:schemeClr val="bg1"/>
          </a:solidFill>
        </p:grpSpPr>
        <p:sp>
          <p:nvSpPr>
            <p:cNvPr id="154" name="Rectangle 186">
              <a:extLst>
                <a:ext uri="{FF2B5EF4-FFF2-40B4-BE49-F238E27FC236}">
                  <a16:creationId xmlns:a16="http://schemas.microsoft.com/office/drawing/2014/main" id="{28A0CDFB-7433-406D-9BB3-02CBF6AAE174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5" name="Rectangle 187">
              <a:extLst>
                <a:ext uri="{FF2B5EF4-FFF2-40B4-BE49-F238E27FC236}">
                  <a16:creationId xmlns:a16="http://schemas.microsoft.com/office/drawing/2014/main" id="{45805111-CC84-4C13-8466-E8C54DBF8187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6" name="Rectangle 188">
              <a:extLst>
                <a:ext uri="{FF2B5EF4-FFF2-40B4-BE49-F238E27FC236}">
                  <a16:creationId xmlns:a16="http://schemas.microsoft.com/office/drawing/2014/main" id="{F065103B-9995-43D7-8860-7253F0FFE2C0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7" name="Rectangle 189">
              <a:extLst>
                <a:ext uri="{FF2B5EF4-FFF2-40B4-BE49-F238E27FC236}">
                  <a16:creationId xmlns:a16="http://schemas.microsoft.com/office/drawing/2014/main" id="{7728CFA2-5C5C-4DEC-899F-1C644D92BFE7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8" name="Rectangle 190">
              <a:extLst>
                <a:ext uri="{FF2B5EF4-FFF2-40B4-BE49-F238E27FC236}">
                  <a16:creationId xmlns:a16="http://schemas.microsoft.com/office/drawing/2014/main" id="{46F936F8-CB3A-440E-A540-C650AFEE3BA5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9" name="Rectangle 191">
              <a:extLst>
                <a:ext uri="{FF2B5EF4-FFF2-40B4-BE49-F238E27FC236}">
                  <a16:creationId xmlns:a16="http://schemas.microsoft.com/office/drawing/2014/main" id="{21CF29A1-8F3E-4526-9E25-CC1531C782A3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0" name="Rectangle 192">
              <a:extLst>
                <a:ext uri="{FF2B5EF4-FFF2-40B4-BE49-F238E27FC236}">
                  <a16:creationId xmlns:a16="http://schemas.microsoft.com/office/drawing/2014/main" id="{B16E0828-66AA-4744-B4F3-EAD641B18DB3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1" name="Rectangle 193">
              <a:extLst>
                <a:ext uri="{FF2B5EF4-FFF2-40B4-BE49-F238E27FC236}">
                  <a16:creationId xmlns:a16="http://schemas.microsoft.com/office/drawing/2014/main" id="{7A3C56FC-10E7-4FFE-AA13-5E0F536B4590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2" name="Rectangle 194">
              <a:extLst>
                <a:ext uri="{FF2B5EF4-FFF2-40B4-BE49-F238E27FC236}">
                  <a16:creationId xmlns:a16="http://schemas.microsoft.com/office/drawing/2014/main" id="{AAAA5C45-4C47-4CE8-A48A-F5AE2D044AFB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3" name="Rectangle 195">
              <a:extLst>
                <a:ext uri="{FF2B5EF4-FFF2-40B4-BE49-F238E27FC236}">
                  <a16:creationId xmlns:a16="http://schemas.microsoft.com/office/drawing/2014/main" id="{03AFD851-F15A-4B09-A727-EACB3159AD6F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64" name="그룹 497">
            <a:extLst>
              <a:ext uri="{FF2B5EF4-FFF2-40B4-BE49-F238E27FC236}">
                <a16:creationId xmlns:a16="http://schemas.microsoft.com/office/drawing/2014/main" id="{52865A2E-A552-4857-8BAF-1118D0268024}"/>
              </a:ext>
            </a:extLst>
          </p:cNvPr>
          <p:cNvGrpSpPr/>
          <p:nvPr/>
        </p:nvGrpSpPr>
        <p:grpSpPr>
          <a:xfrm>
            <a:off x="6474899" y="3531516"/>
            <a:ext cx="1960455" cy="137385"/>
            <a:chOff x="8367597" y="3478879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165" name="Rectangle 176">
              <a:extLst>
                <a:ext uri="{FF2B5EF4-FFF2-40B4-BE49-F238E27FC236}">
                  <a16:creationId xmlns:a16="http://schemas.microsoft.com/office/drawing/2014/main" id="{87EA6F50-6912-4FE4-B3D7-63557E46055C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6" name="Rectangle 177">
              <a:extLst>
                <a:ext uri="{FF2B5EF4-FFF2-40B4-BE49-F238E27FC236}">
                  <a16:creationId xmlns:a16="http://schemas.microsoft.com/office/drawing/2014/main" id="{81CA87D9-34E9-408B-9C89-954326E96240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7" name="Rectangle 178">
              <a:extLst>
                <a:ext uri="{FF2B5EF4-FFF2-40B4-BE49-F238E27FC236}">
                  <a16:creationId xmlns:a16="http://schemas.microsoft.com/office/drawing/2014/main" id="{F19FFAD6-94FF-4722-9722-7E4A504C8CDD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8" name="Rectangle 179">
              <a:extLst>
                <a:ext uri="{FF2B5EF4-FFF2-40B4-BE49-F238E27FC236}">
                  <a16:creationId xmlns:a16="http://schemas.microsoft.com/office/drawing/2014/main" id="{9077126B-98AC-470F-AD07-D60DCF495D6C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9" name="Rectangle 180">
              <a:extLst>
                <a:ext uri="{FF2B5EF4-FFF2-40B4-BE49-F238E27FC236}">
                  <a16:creationId xmlns:a16="http://schemas.microsoft.com/office/drawing/2014/main" id="{9F3F0852-C99C-40C4-A63F-995BC1B909C6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0" name="Rectangle 181">
              <a:extLst>
                <a:ext uri="{FF2B5EF4-FFF2-40B4-BE49-F238E27FC236}">
                  <a16:creationId xmlns:a16="http://schemas.microsoft.com/office/drawing/2014/main" id="{CD9CBD19-AD9C-4CF4-B5EB-BC76596F2D9E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1" name="Rectangle 182">
              <a:extLst>
                <a:ext uri="{FF2B5EF4-FFF2-40B4-BE49-F238E27FC236}">
                  <a16:creationId xmlns:a16="http://schemas.microsoft.com/office/drawing/2014/main" id="{DC4CC0AB-BF46-4957-8279-3DF352A9ACE0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2" name="Rectangle 183">
              <a:extLst>
                <a:ext uri="{FF2B5EF4-FFF2-40B4-BE49-F238E27FC236}">
                  <a16:creationId xmlns:a16="http://schemas.microsoft.com/office/drawing/2014/main" id="{77335EC0-9E0C-4132-AF84-1D45FFAD7312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3" name="Rectangle 184">
              <a:extLst>
                <a:ext uri="{FF2B5EF4-FFF2-40B4-BE49-F238E27FC236}">
                  <a16:creationId xmlns:a16="http://schemas.microsoft.com/office/drawing/2014/main" id="{71460B67-EF84-4D86-8E54-4970C0544C44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4" name="Rectangle 185">
              <a:extLst>
                <a:ext uri="{FF2B5EF4-FFF2-40B4-BE49-F238E27FC236}">
                  <a16:creationId xmlns:a16="http://schemas.microsoft.com/office/drawing/2014/main" id="{4BF6EC5B-8456-4839-BC9F-653FD3CE8248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75" name="그룹 498">
            <a:extLst>
              <a:ext uri="{FF2B5EF4-FFF2-40B4-BE49-F238E27FC236}">
                <a16:creationId xmlns:a16="http://schemas.microsoft.com/office/drawing/2014/main" id="{2943E078-A616-4C97-8AD4-7C226DB1D002}"/>
              </a:ext>
            </a:extLst>
          </p:cNvPr>
          <p:cNvGrpSpPr/>
          <p:nvPr/>
        </p:nvGrpSpPr>
        <p:grpSpPr>
          <a:xfrm>
            <a:off x="6474899" y="3323955"/>
            <a:ext cx="1960455" cy="137385"/>
            <a:chOff x="8367597" y="3274360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176" name="Rectangle 166">
              <a:extLst>
                <a:ext uri="{FF2B5EF4-FFF2-40B4-BE49-F238E27FC236}">
                  <a16:creationId xmlns:a16="http://schemas.microsoft.com/office/drawing/2014/main" id="{25710880-ED70-4F2B-948F-38F0D69A5F9A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7" name="Rectangle 167">
              <a:extLst>
                <a:ext uri="{FF2B5EF4-FFF2-40B4-BE49-F238E27FC236}">
                  <a16:creationId xmlns:a16="http://schemas.microsoft.com/office/drawing/2014/main" id="{8CDEB4EB-1B3A-45FA-ADC2-20A8D3F23C04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8" name="Rectangle 168">
              <a:extLst>
                <a:ext uri="{FF2B5EF4-FFF2-40B4-BE49-F238E27FC236}">
                  <a16:creationId xmlns:a16="http://schemas.microsoft.com/office/drawing/2014/main" id="{B84997A4-300C-45E4-9B67-E6E70F3DD126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9" name="Rectangle 169">
              <a:extLst>
                <a:ext uri="{FF2B5EF4-FFF2-40B4-BE49-F238E27FC236}">
                  <a16:creationId xmlns:a16="http://schemas.microsoft.com/office/drawing/2014/main" id="{5F26ECFF-6AE6-4A05-B15B-F098914B3C4D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0" name="Rectangle 170">
              <a:extLst>
                <a:ext uri="{FF2B5EF4-FFF2-40B4-BE49-F238E27FC236}">
                  <a16:creationId xmlns:a16="http://schemas.microsoft.com/office/drawing/2014/main" id="{A7CFC488-F63F-4A92-9676-091CDD265B30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1" name="Rectangle 171">
              <a:extLst>
                <a:ext uri="{FF2B5EF4-FFF2-40B4-BE49-F238E27FC236}">
                  <a16:creationId xmlns:a16="http://schemas.microsoft.com/office/drawing/2014/main" id="{CEF7E7BE-5C87-4A1D-AA3A-723E5A0CBB95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2" name="Rectangle 172">
              <a:extLst>
                <a:ext uri="{FF2B5EF4-FFF2-40B4-BE49-F238E27FC236}">
                  <a16:creationId xmlns:a16="http://schemas.microsoft.com/office/drawing/2014/main" id="{72EBAB45-068A-404D-AFB8-BBC11C86135E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3" name="Rectangle 173">
              <a:extLst>
                <a:ext uri="{FF2B5EF4-FFF2-40B4-BE49-F238E27FC236}">
                  <a16:creationId xmlns:a16="http://schemas.microsoft.com/office/drawing/2014/main" id="{F5C25D02-B614-4BE0-AAEC-37BCCBEEA7D9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4" name="Rectangle 174">
              <a:extLst>
                <a:ext uri="{FF2B5EF4-FFF2-40B4-BE49-F238E27FC236}">
                  <a16:creationId xmlns:a16="http://schemas.microsoft.com/office/drawing/2014/main" id="{DBF39B3E-B98E-40D7-BB76-51203B8C28D1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5" name="Rectangle 175">
              <a:extLst>
                <a:ext uri="{FF2B5EF4-FFF2-40B4-BE49-F238E27FC236}">
                  <a16:creationId xmlns:a16="http://schemas.microsoft.com/office/drawing/2014/main" id="{F5175E94-A3DA-4A3B-A273-4428680766D0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6" name="그룹 499">
            <a:extLst>
              <a:ext uri="{FF2B5EF4-FFF2-40B4-BE49-F238E27FC236}">
                <a16:creationId xmlns:a16="http://schemas.microsoft.com/office/drawing/2014/main" id="{3310F516-1117-4A1D-A27E-CF0FF9BF430D}"/>
              </a:ext>
            </a:extLst>
          </p:cNvPr>
          <p:cNvGrpSpPr/>
          <p:nvPr/>
        </p:nvGrpSpPr>
        <p:grpSpPr>
          <a:xfrm>
            <a:off x="6474899" y="3116394"/>
            <a:ext cx="1960455" cy="137385"/>
            <a:chOff x="8367597" y="3069841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187" name="Rectangle 156">
              <a:extLst>
                <a:ext uri="{FF2B5EF4-FFF2-40B4-BE49-F238E27FC236}">
                  <a16:creationId xmlns:a16="http://schemas.microsoft.com/office/drawing/2014/main" id="{D3DD7C08-714C-4238-93C2-02B2511A6592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8" name="Rectangle 157">
              <a:extLst>
                <a:ext uri="{FF2B5EF4-FFF2-40B4-BE49-F238E27FC236}">
                  <a16:creationId xmlns:a16="http://schemas.microsoft.com/office/drawing/2014/main" id="{ADBBE7FB-CFCA-477F-A5EA-BE50A52AB8C4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9" name="Rectangle 158">
              <a:extLst>
                <a:ext uri="{FF2B5EF4-FFF2-40B4-BE49-F238E27FC236}">
                  <a16:creationId xmlns:a16="http://schemas.microsoft.com/office/drawing/2014/main" id="{1D885768-BE05-4272-A575-1765D4C0344D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0" name="Rectangle 159">
              <a:extLst>
                <a:ext uri="{FF2B5EF4-FFF2-40B4-BE49-F238E27FC236}">
                  <a16:creationId xmlns:a16="http://schemas.microsoft.com/office/drawing/2014/main" id="{5D5407BB-3523-4950-A8CB-25E44EA51539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1" name="Rectangle 160">
              <a:extLst>
                <a:ext uri="{FF2B5EF4-FFF2-40B4-BE49-F238E27FC236}">
                  <a16:creationId xmlns:a16="http://schemas.microsoft.com/office/drawing/2014/main" id="{290A808F-C038-4EBC-A054-8BEAC4B5A93D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Rectangle 161">
              <a:extLst>
                <a:ext uri="{FF2B5EF4-FFF2-40B4-BE49-F238E27FC236}">
                  <a16:creationId xmlns:a16="http://schemas.microsoft.com/office/drawing/2014/main" id="{44E0866C-C80B-449D-B9F4-12E440697DB2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Rectangle 162">
              <a:extLst>
                <a:ext uri="{FF2B5EF4-FFF2-40B4-BE49-F238E27FC236}">
                  <a16:creationId xmlns:a16="http://schemas.microsoft.com/office/drawing/2014/main" id="{D09F9E69-698F-4D9F-A562-9320A7B98C8F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Rectangle 163">
              <a:extLst>
                <a:ext uri="{FF2B5EF4-FFF2-40B4-BE49-F238E27FC236}">
                  <a16:creationId xmlns:a16="http://schemas.microsoft.com/office/drawing/2014/main" id="{AA1CCF1F-6536-4963-A9F9-033595E507F9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Rectangle 164">
              <a:extLst>
                <a:ext uri="{FF2B5EF4-FFF2-40B4-BE49-F238E27FC236}">
                  <a16:creationId xmlns:a16="http://schemas.microsoft.com/office/drawing/2014/main" id="{FBDBA704-6523-41DB-BC10-6AEB8389D5DD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Rectangle 165">
              <a:extLst>
                <a:ext uri="{FF2B5EF4-FFF2-40B4-BE49-F238E27FC236}">
                  <a16:creationId xmlns:a16="http://schemas.microsoft.com/office/drawing/2014/main" id="{DC36670E-C084-4D9F-978A-F171EFA4D7BC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97" name="그룹 500">
            <a:extLst>
              <a:ext uri="{FF2B5EF4-FFF2-40B4-BE49-F238E27FC236}">
                <a16:creationId xmlns:a16="http://schemas.microsoft.com/office/drawing/2014/main" id="{EBEB8F78-5D2C-4CE0-856C-8792589FF6B8}"/>
              </a:ext>
            </a:extLst>
          </p:cNvPr>
          <p:cNvGrpSpPr/>
          <p:nvPr/>
        </p:nvGrpSpPr>
        <p:grpSpPr>
          <a:xfrm>
            <a:off x="6474899" y="2908832"/>
            <a:ext cx="1960455" cy="137385"/>
            <a:chOff x="8367597" y="2865322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198" name="Rectangle 146">
              <a:extLst>
                <a:ext uri="{FF2B5EF4-FFF2-40B4-BE49-F238E27FC236}">
                  <a16:creationId xmlns:a16="http://schemas.microsoft.com/office/drawing/2014/main" id="{C2909A1C-DF4C-4A6E-A8E3-81B4F32076F5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9" name="Rectangle 147">
              <a:extLst>
                <a:ext uri="{FF2B5EF4-FFF2-40B4-BE49-F238E27FC236}">
                  <a16:creationId xmlns:a16="http://schemas.microsoft.com/office/drawing/2014/main" id="{19AEB657-A9CE-4470-89AD-41287AA66996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0" name="Rectangle 148">
              <a:extLst>
                <a:ext uri="{FF2B5EF4-FFF2-40B4-BE49-F238E27FC236}">
                  <a16:creationId xmlns:a16="http://schemas.microsoft.com/office/drawing/2014/main" id="{D2BFAB2A-1EEF-4F04-83E1-3E801D02E1C7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1" name="Rectangle 149">
              <a:extLst>
                <a:ext uri="{FF2B5EF4-FFF2-40B4-BE49-F238E27FC236}">
                  <a16:creationId xmlns:a16="http://schemas.microsoft.com/office/drawing/2014/main" id="{EF46A2E5-DA65-4CB7-9024-A5CD942F1B53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2" name="Rectangle 150">
              <a:extLst>
                <a:ext uri="{FF2B5EF4-FFF2-40B4-BE49-F238E27FC236}">
                  <a16:creationId xmlns:a16="http://schemas.microsoft.com/office/drawing/2014/main" id="{E1CAFC04-21A4-4C61-9318-7932EEA0E0CF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3" name="Rectangle 151">
              <a:extLst>
                <a:ext uri="{FF2B5EF4-FFF2-40B4-BE49-F238E27FC236}">
                  <a16:creationId xmlns:a16="http://schemas.microsoft.com/office/drawing/2014/main" id="{00A73FA5-4567-4F14-B2D4-B272C121E6D9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4" name="Rectangle 152">
              <a:extLst>
                <a:ext uri="{FF2B5EF4-FFF2-40B4-BE49-F238E27FC236}">
                  <a16:creationId xmlns:a16="http://schemas.microsoft.com/office/drawing/2014/main" id="{046AE1AE-5843-4B46-A36B-CFB77F496F40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5" name="Rectangle 153">
              <a:extLst>
                <a:ext uri="{FF2B5EF4-FFF2-40B4-BE49-F238E27FC236}">
                  <a16:creationId xmlns:a16="http://schemas.microsoft.com/office/drawing/2014/main" id="{5BED5A00-2991-4255-BD1F-C651E93C0303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6" name="Rectangle 154">
              <a:extLst>
                <a:ext uri="{FF2B5EF4-FFF2-40B4-BE49-F238E27FC236}">
                  <a16:creationId xmlns:a16="http://schemas.microsoft.com/office/drawing/2014/main" id="{07FD47E6-2BAD-4D62-AD64-72E6454ED867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7" name="Rectangle 155">
              <a:extLst>
                <a:ext uri="{FF2B5EF4-FFF2-40B4-BE49-F238E27FC236}">
                  <a16:creationId xmlns:a16="http://schemas.microsoft.com/office/drawing/2014/main" id="{A4B0204E-A9A0-4E11-A9B6-C8C5E5F4B615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8" name="그룹 501">
            <a:extLst>
              <a:ext uri="{FF2B5EF4-FFF2-40B4-BE49-F238E27FC236}">
                <a16:creationId xmlns:a16="http://schemas.microsoft.com/office/drawing/2014/main" id="{73D2688C-4180-42C7-B491-C9737301B4F7}"/>
              </a:ext>
            </a:extLst>
          </p:cNvPr>
          <p:cNvGrpSpPr/>
          <p:nvPr/>
        </p:nvGrpSpPr>
        <p:grpSpPr>
          <a:xfrm>
            <a:off x="6474899" y="2701271"/>
            <a:ext cx="1960455" cy="137385"/>
            <a:chOff x="8367597" y="2660803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209" name="Rectangle 136">
              <a:extLst>
                <a:ext uri="{FF2B5EF4-FFF2-40B4-BE49-F238E27FC236}">
                  <a16:creationId xmlns:a16="http://schemas.microsoft.com/office/drawing/2014/main" id="{13EEEC5F-4AEA-41E9-8605-8CC9A9F53E95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0" name="Rectangle 137">
              <a:extLst>
                <a:ext uri="{FF2B5EF4-FFF2-40B4-BE49-F238E27FC236}">
                  <a16:creationId xmlns:a16="http://schemas.microsoft.com/office/drawing/2014/main" id="{5F49CEC8-E276-4A83-994E-A1FBC29DB4C9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1" name="Rectangle 138">
              <a:extLst>
                <a:ext uri="{FF2B5EF4-FFF2-40B4-BE49-F238E27FC236}">
                  <a16:creationId xmlns:a16="http://schemas.microsoft.com/office/drawing/2014/main" id="{89F4077C-4B7B-4EB0-921E-2C185977150A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2" name="Rectangle 139">
              <a:extLst>
                <a:ext uri="{FF2B5EF4-FFF2-40B4-BE49-F238E27FC236}">
                  <a16:creationId xmlns:a16="http://schemas.microsoft.com/office/drawing/2014/main" id="{034B5EF0-3FC9-469F-AE13-A974667D0C72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3" name="Rectangle 140">
              <a:extLst>
                <a:ext uri="{FF2B5EF4-FFF2-40B4-BE49-F238E27FC236}">
                  <a16:creationId xmlns:a16="http://schemas.microsoft.com/office/drawing/2014/main" id="{41E2E13D-C274-43F8-A561-B12B00B8F112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4" name="Rectangle 141">
              <a:extLst>
                <a:ext uri="{FF2B5EF4-FFF2-40B4-BE49-F238E27FC236}">
                  <a16:creationId xmlns:a16="http://schemas.microsoft.com/office/drawing/2014/main" id="{0CAE9B01-7D3B-4867-ADA6-3B569022417E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5" name="Rectangle 142">
              <a:extLst>
                <a:ext uri="{FF2B5EF4-FFF2-40B4-BE49-F238E27FC236}">
                  <a16:creationId xmlns:a16="http://schemas.microsoft.com/office/drawing/2014/main" id="{CB52CC79-C836-46F8-ABBC-9C98CFD8E4BE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Rectangle 143">
              <a:extLst>
                <a:ext uri="{FF2B5EF4-FFF2-40B4-BE49-F238E27FC236}">
                  <a16:creationId xmlns:a16="http://schemas.microsoft.com/office/drawing/2014/main" id="{DC30DB10-0277-4445-B216-B1CA1B01CDE2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7" name="Rectangle 144">
              <a:extLst>
                <a:ext uri="{FF2B5EF4-FFF2-40B4-BE49-F238E27FC236}">
                  <a16:creationId xmlns:a16="http://schemas.microsoft.com/office/drawing/2014/main" id="{72AF9D9A-E1B8-4F3D-9459-CB2A88E2A182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8" name="Rectangle 145">
              <a:extLst>
                <a:ext uri="{FF2B5EF4-FFF2-40B4-BE49-F238E27FC236}">
                  <a16:creationId xmlns:a16="http://schemas.microsoft.com/office/drawing/2014/main" id="{D94AD956-D696-47FB-9B49-E33B30B2D312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19" name="그룹 502">
            <a:extLst>
              <a:ext uri="{FF2B5EF4-FFF2-40B4-BE49-F238E27FC236}">
                <a16:creationId xmlns:a16="http://schemas.microsoft.com/office/drawing/2014/main" id="{55C1B685-9E9E-42CD-A789-9E267C48E51C}"/>
              </a:ext>
            </a:extLst>
          </p:cNvPr>
          <p:cNvGrpSpPr/>
          <p:nvPr/>
        </p:nvGrpSpPr>
        <p:grpSpPr>
          <a:xfrm>
            <a:off x="7487715" y="2493710"/>
            <a:ext cx="947639" cy="137385"/>
            <a:chOff x="9365567" y="2456284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220" name="Rectangle 131">
              <a:extLst>
                <a:ext uri="{FF2B5EF4-FFF2-40B4-BE49-F238E27FC236}">
                  <a16:creationId xmlns:a16="http://schemas.microsoft.com/office/drawing/2014/main" id="{ED596629-0993-4C99-B85E-9EAE4C461AA4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Rectangle 132">
              <a:extLst>
                <a:ext uri="{FF2B5EF4-FFF2-40B4-BE49-F238E27FC236}">
                  <a16:creationId xmlns:a16="http://schemas.microsoft.com/office/drawing/2014/main" id="{13C06665-5BAA-4E88-B739-41CE312FF32C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Rectangle 133">
              <a:extLst>
                <a:ext uri="{FF2B5EF4-FFF2-40B4-BE49-F238E27FC236}">
                  <a16:creationId xmlns:a16="http://schemas.microsoft.com/office/drawing/2014/main" id="{4A51A742-3D83-4C8F-8577-14DB58F0E691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Rectangle 134">
              <a:extLst>
                <a:ext uri="{FF2B5EF4-FFF2-40B4-BE49-F238E27FC236}">
                  <a16:creationId xmlns:a16="http://schemas.microsoft.com/office/drawing/2014/main" id="{8651655D-E6F5-4FF6-A074-7DAD9D9E8DC5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Rectangle 135">
              <a:extLst>
                <a:ext uri="{FF2B5EF4-FFF2-40B4-BE49-F238E27FC236}">
                  <a16:creationId xmlns:a16="http://schemas.microsoft.com/office/drawing/2014/main" id="{0BA2B7DD-0B76-433C-9FDD-9D0DC2D6CC45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5" name="그룹 503">
            <a:extLst>
              <a:ext uri="{FF2B5EF4-FFF2-40B4-BE49-F238E27FC236}">
                <a16:creationId xmlns:a16="http://schemas.microsoft.com/office/drawing/2014/main" id="{8271C3ED-6B03-446A-940C-C22082D23193}"/>
              </a:ext>
            </a:extLst>
          </p:cNvPr>
          <p:cNvGrpSpPr/>
          <p:nvPr/>
        </p:nvGrpSpPr>
        <p:grpSpPr>
          <a:xfrm>
            <a:off x="7487715" y="2286148"/>
            <a:ext cx="947639" cy="137385"/>
            <a:chOff x="9365567" y="2251765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226" name="Rectangle 126">
              <a:extLst>
                <a:ext uri="{FF2B5EF4-FFF2-40B4-BE49-F238E27FC236}">
                  <a16:creationId xmlns:a16="http://schemas.microsoft.com/office/drawing/2014/main" id="{F3435E5A-1EC9-4C97-8CD2-B0AC2528A125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7" name="Rectangle 127">
              <a:extLst>
                <a:ext uri="{FF2B5EF4-FFF2-40B4-BE49-F238E27FC236}">
                  <a16:creationId xmlns:a16="http://schemas.microsoft.com/office/drawing/2014/main" id="{D7DFB945-81AE-4EB5-A3A8-2E46FE6D71B5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8" name="Rectangle 128">
              <a:extLst>
                <a:ext uri="{FF2B5EF4-FFF2-40B4-BE49-F238E27FC236}">
                  <a16:creationId xmlns:a16="http://schemas.microsoft.com/office/drawing/2014/main" id="{C018197D-4540-45EB-BC67-148A8CBC2544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9" name="Rectangle 129">
              <a:extLst>
                <a:ext uri="{FF2B5EF4-FFF2-40B4-BE49-F238E27FC236}">
                  <a16:creationId xmlns:a16="http://schemas.microsoft.com/office/drawing/2014/main" id="{B9C63EDF-90A8-4B3B-888F-5AD36117ABF0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0" name="Rectangle 130">
              <a:extLst>
                <a:ext uri="{FF2B5EF4-FFF2-40B4-BE49-F238E27FC236}">
                  <a16:creationId xmlns:a16="http://schemas.microsoft.com/office/drawing/2014/main" id="{07DB524D-CAD2-4D72-A0BE-0B3671C3112D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88C3599B-5DA0-4C49-A998-0665EEEFDACB}"/>
              </a:ext>
            </a:extLst>
          </p:cNvPr>
          <p:cNvSpPr txBox="1"/>
          <p:nvPr/>
        </p:nvSpPr>
        <p:spPr>
          <a:xfrm>
            <a:off x="6404685" y="2132180"/>
            <a:ext cx="1017852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1"/>
                </a:solidFill>
                <a:cs typeface="Arial" pitchFamily="34" charset="0"/>
              </a:rPr>
              <a:t>34%</a:t>
            </a:r>
            <a:endParaRPr lang="ko-KR" altLang="en-US" sz="2933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2" name="Group 467">
            <a:extLst>
              <a:ext uri="{FF2B5EF4-FFF2-40B4-BE49-F238E27FC236}">
                <a16:creationId xmlns:a16="http://schemas.microsoft.com/office/drawing/2014/main" id="{2B88D501-7F89-4D81-A09F-4D5CE1062FFD}"/>
              </a:ext>
            </a:extLst>
          </p:cNvPr>
          <p:cNvGrpSpPr/>
          <p:nvPr/>
        </p:nvGrpSpPr>
        <p:grpSpPr>
          <a:xfrm>
            <a:off x="6243631" y="4731369"/>
            <a:ext cx="2422987" cy="1294280"/>
            <a:chOff x="803640" y="3362835"/>
            <a:chExt cx="2059657" cy="1275308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04AE041-1292-491A-8286-0612728A44D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0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8DA6BE52-B5A1-4D4E-888D-860B2F96C61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5" name="직사각형 113">
            <a:extLst>
              <a:ext uri="{FF2B5EF4-FFF2-40B4-BE49-F238E27FC236}">
                <a16:creationId xmlns:a16="http://schemas.microsoft.com/office/drawing/2014/main" id="{AC7316D2-D0D4-4C6D-A37E-63BECDB4C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2498" y="1782174"/>
            <a:ext cx="18253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  Here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36" name="그룹 611">
            <a:extLst>
              <a:ext uri="{FF2B5EF4-FFF2-40B4-BE49-F238E27FC236}">
                <a16:creationId xmlns:a16="http://schemas.microsoft.com/office/drawing/2014/main" id="{CCD08610-536C-4CF5-931E-D51D9374B4B3}"/>
              </a:ext>
            </a:extLst>
          </p:cNvPr>
          <p:cNvGrpSpPr/>
          <p:nvPr/>
        </p:nvGrpSpPr>
        <p:grpSpPr>
          <a:xfrm>
            <a:off x="3744929" y="4361760"/>
            <a:ext cx="1960455" cy="137385"/>
            <a:chOff x="8367597" y="4296953"/>
            <a:chExt cx="1931719" cy="135371"/>
          </a:xfrm>
          <a:solidFill>
            <a:schemeClr val="bg1"/>
          </a:solidFill>
        </p:grpSpPr>
        <p:sp>
          <p:nvSpPr>
            <p:cNvPr id="237" name="Rectangle 216">
              <a:extLst>
                <a:ext uri="{FF2B5EF4-FFF2-40B4-BE49-F238E27FC236}">
                  <a16:creationId xmlns:a16="http://schemas.microsoft.com/office/drawing/2014/main" id="{AEA4DB03-B533-4CD6-831B-B3D4D02426CD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8" name="Rectangle 217">
              <a:extLst>
                <a:ext uri="{FF2B5EF4-FFF2-40B4-BE49-F238E27FC236}">
                  <a16:creationId xmlns:a16="http://schemas.microsoft.com/office/drawing/2014/main" id="{667915C8-2F2D-4F13-8769-20480FC0DB2A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9" name="Rectangle 218">
              <a:extLst>
                <a:ext uri="{FF2B5EF4-FFF2-40B4-BE49-F238E27FC236}">
                  <a16:creationId xmlns:a16="http://schemas.microsoft.com/office/drawing/2014/main" id="{7971DDCE-D24E-493E-8E07-6B5BBA8A690A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0" name="Rectangle 219">
              <a:extLst>
                <a:ext uri="{FF2B5EF4-FFF2-40B4-BE49-F238E27FC236}">
                  <a16:creationId xmlns:a16="http://schemas.microsoft.com/office/drawing/2014/main" id="{8BAEEDE7-0AF9-4F0D-BB14-82292AEE83F4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1" name="Rectangle 220">
              <a:extLst>
                <a:ext uri="{FF2B5EF4-FFF2-40B4-BE49-F238E27FC236}">
                  <a16:creationId xmlns:a16="http://schemas.microsoft.com/office/drawing/2014/main" id="{78E4F1A5-C8A1-46A4-A9B7-41CD477948F3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2" name="Rectangle 221">
              <a:extLst>
                <a:ext uri="{FF2B5EF4-FFF2-40B4-BE49-F238E27FC236}">
                  <a16:creationId xmlns:a16="http://schemas.microsoft.com/office/drawing/2014/main" id="{82518664-F355-46F2-B2D9-D47992EDC2FC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3" name="Rectangle 222">
              <a:extLst>
                <a:ext uri="{FF2B5EF4-FFF2-40B4-BE49-F238E27FC236}">
                  <a16:creationId xmlns:a16="http://schemas.microsoft.com/office/drawing/2014/main" id="{8BF6FC9C-57A4-46C2-8CDB-9325D7262A7B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4" name="Rectangle 223">
              <a:extLst>
                <a:ext uri="{FF2B5EF4-FFF2-40B4-BE49-F238E27FC236}">
                  <a16:creationId xmlns:a16="http://schemas.microsoft.com/office/drawing/2014/main" id="{79D6F9DF-4D59-4973-8EB4-3B1B558DC318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5" name="Rectangle 224">
              <a:extLst>
                <a:ext uri="{FF2B5EF4-FFF2-40B4-BE49-F238E27FC236}">
                  <a16:creationId xmlns:a16="http://schemas.microsoft.com/office/drawing/2014/main" id="{C491A45B-F62B-429F-AFA1-CD23F6EF60F3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6" name="Rectangle 225">
              <a:extLst>
                <a:ext uri="{FF2B5EF4-FFF2-40B4-BE49-F238E27FC236}">
                  <a16:creationId xmlns:a16="http://schemas.microsoft.com/office/drawing/2014/main" id="{B2782DE9-EC7E-409F-9A66-63DCE02884E6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47" name="그룹 612">
            <a:extLst>
              <a:ext uri="{FF2B5EF4-FFF2-40B4-BE49-F238E27FC236}">
                <a16:creationId xmlns:a16="http://schemas.microsoft.com/office/drawing/2014/main" id="{86E05D56-084F-4E76-9EF9-673AF55411B8}"/>
              </a:ext>
            </a:extLst>
          </p:cNvPr>
          <p:cNvGrpSpPr/>
          <p:nvPr/>
        </p:nvGrpSpPr>
        <p:grpSpPr>
          <a:xfrm>
            <a:off x="3744929" y="4154201"/>
            <a:ext cx="1960455" cy="137385"/>
            <a:chOff x="8367597" y="4092436"/>
            <a:chExt cx="1931719" cy="135371"/>
          </a:xfrm>
          <a:solidFill>
            <a:schemeClr val="bg1"/>
          </a:solidFill>
        </p:grpSpPr>
        <p:sp>
          <p:nvSpPr>
            <p:cNvPr id="248" name="Rectangle 206">
              <a:extLst>
                <a:ext uri="{FF2B5EF4-FFF2-40B4-BE49-F238E27FC236}">
                  <a16:creationId xmlns:a16="http://schemas.microsoft.com/office/drawing/2014/main" id="{7B391A00-F4E6-475E-B32E-E4C3E5AC666D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9" name="Rectangle 207">
              <a:extLst>
                <a:ext uri="{FF2B5EF4-FFF2-40B4-BE49-F238E27FC236}">
                  <a16:creationId xmlns:a16="http://schemas.microsoft.com/office/drawing/2014/main" id="{0465AD4D-974E-4C82-A304-ECF14DCDC3E0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0" name="Rectangle 208">
              <a:extLst>
                <a:ext uri="{FF2B5EF4-FFF2-40B4-BE49-F238E27FC236}">
                  <a16:creationId xmlns:a16="http://schemas.microsoft.com/office/drawing/2014/main" id="{97418139-C923-42F4-8162-899FA64D2769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1" name="Rectangle 209">
              <a:extLst>
                <a:ext uri="{FF2B5EF4-FFF2-40B4-BE49-F238E27FC236}">
                  <a16:creationId xmlns:a16="http://schemas.microsoft.com/office/drawing/2014/main" id="{C23A21AF-D4D9-480F-A953-F9906F69D699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2" name="Rectangle 210">
              <a:extLst>
                <a:ext uri="{FF2B5EF4-FFF2-40B4-BE49-F238E27FC236}">
                  <a16:creationId xmlns:a16="http://schemas.microsoft.com/office/drawing/2014/main" id="{51D7920C-97A6-46FB-A666-3242C232C140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3" name="Rectangle 211">
              <a:extLst>
                <a:ext uri="{FF2B5EF4-FFF2-40B4-BE49-F238E27FC236}">
                  <a16:creationId xmlns:a16="http://schemas.microsoft.com/office/drawing/2014/main" id="{CA4E4429-A2AF-41E0-BF8B-7541AFE6AB8D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4" name="Rectangle 212">
              <a:extLst>
                <a:ext uri="{FF2B5EF4-FFF2-40B4-BE49-F238E27FC236}">
                  <a16:creationId xmlns:a16="http://schemas.microsoft.com/office/drawing/2014/main" id="{E1FF0D33-A74D-4625-B186-874D0870A3F8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5" name="Rectangle 213">
              <a:extLst>
                <a:ext uri="{FF2B5EF4-FFF2-40B4-BE49-F238E27FC236}">
                  <a16:creationId xmlns:a16="http://schemas.microsoft.com/office/drawing/2014/main" id="{8CBB8803-BA04-441D-84DF-16DD6C2C1EC6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6" name="Rectangle 214">
              <a:extLst>
                <a:ext uri="{FF2B5EF4-FFF2-40B4-BE49-F238E27FC236}">
                  <a16:creationId xmlns:a16="http://schemas.microsoft.com/office/drawing/2014/main" id="{03086E5C-E270-4890-A016-0E6394068099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7" name="Rectangle 215">
              <a:extLst>
                <a:ext uri="{FF2B5EF4-FFF2-40B4-BE49-F238E27FC236}">
                  <a16:creationId xmlns:a16="http://schemas.microsoft.com/office/drawing/2014/main" id="{34662AF7-1FDB-4C45-BAED-C81EB454013C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58" name="그룹 613">
            <a:extLst>
              <a:ext uri="{FF2B5EF4-FFF2-40B4-BE49-F238E27FC236}">
                <a16:creationId xmlns:a16="http://schemas.microsoft.com/office/drawing/2014/main" id="{766AC553-F8BE-47A1-BBE1-3D9327F3EDA5}"/>
              </a:ext>
            </a:extLst>
          </p:cNvPr>
          <p:cNvGrpSpPr/>
          <p:nvPr/>
        </p:nvGrpSpPr>
        <p:grpSpPr>
          <a:xfrm>
            <a:off x="3744929" y="3946640"/>
            <a:ext cx="1960455" cy="137385"/>
            <a:chOff x="8367597" y="3887917"/>
            <a:chExt cx="1931719" cy="135371"/>
          </a:xfrm>
          <a:solidFill>
            <a:schemeClr val="bg1"/>
          </a:solidFill>
        </p:grpSpPr>
        <p:sp>
          <p:nvSpPr>
            <p:cNvPr id="259" name="Rectangle 196">
              <a:extLst>
                <a:ext uri="{FF2B5EF4-FFF2-40B4-BE49-F238E27FC236}">
                  <a16:creationId xmlns:a16="http://schemas.microsoft.com/office/drawing/2014/main" id="{AF57F972-D500-4A36-A7C0-6B7A2DB8F38B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0" name="Rectangle 197">
              <a:extLst>
                <a:ext uri="{FF2B5EF4-FFF2-40B4-BE49-F238E27FC236}">
                  <a16:creationId xmlns:a16="http://schemas.microsoft.com/office/drawing/2014/main" id="{C4A3F553-F338-4464-88F9-5D012C9BE763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1" name="Rectangle 198">
              <a:extLst>
                <a:ext uri="{FF2B5EF4-FFF2-40B4-BE49-F238E27FC236}">
                  <a16:creationId xmlns:a16="http://schemas.microsoft.com/office/drawing/2014/main" id="{065C0996-04B6-4972-8621-6F7A7AB22264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2" name="Rectangle 199">
              <a:extLst>
                <a:ext uri="{FF2B5EF4-FFF2-40B4-BE49-F238E27FC236}">
                  <a16:creationId xmlns:a16="http://schemas.microsoft.com/office/drawing/2014/main" id="{E51ABCD9-FDFE-4047-BE61-E1B57581B313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3" name="Rectangle 200">
              <a:extLst>
                <a:ext uri="{FF2B5EF4-FFF2-40B4-BE49-F238E27FC236}">
                  <a16:creationId xmlns:a16="http://schemas.microsoft.com/office/drawing/2014/main" id="{7E60DDE5-1747-4620-9930-5506AE187CEF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4" name="Rectangle 201">
              <a:extLst>
                <a:ext uri="{FF2B5EF4-FFF2-40B4-BE49-F238E27FC236}">
                  <a16:creationId xmlns:a16="http://schemas.microsoft.com/office/drawing/2014/main" id="{3DE5AABA-BF22-4DAA-B168-C22B11ADF13C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5" name="Rectangle 202">
              <a:extLst>
                <a:ext uri="{FF2B5EF4-FFF2-40B4-BE49-F238E27FC236}">
                  <a16:creationId xmlns:a16="http://schemas.microsoft.com/office/drawing/2014/main" id="{E4AE8B23-1B63-4045-A9C0-1603BF074462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6" name="Rectangle 203">
              <a:extLst>
                <a:ext uri="{FF2B5EF4-FFF2-40B4-BE49-F238E27FC236}">
                  <a16:creationId xmlns:a16="http://schemas.microsoft.com/office/drawing/2014/main" id="{746CE613-F1A8-454E-9B30-68B61F2C9672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7" name="Rectangle 204">
              <a:extLst>
                <a:ext uri="{FF2B5EF4-FFF2-40B4-BE49-F238E27FC236}">
                  <a16:creationId xmlns:a16="http://schemas.microsoft.com/office/drawing/2014/main" id="{F9C5F420-3562-4CF4-B53C-C1032EBF40B4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8" name="Rectangle 205">
              <a:extLst>
                <a:ext uri="{FF2B5EF4-FFF2-40B4-BE49-F238E27FC236}">
                  <a16:creationId xmlns:a16="http://schemas.microsoft.com/office/drawing/2014/main" id="{E54D2E6D-BB29-45FE-90CE-FEE7AFD8B6F2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9" name="그룹 614">
            <a:extLst>
              <a:ext uri="{FF2B5EF4-FFF2-40B4-BE49-F238E27FC236}">
                <a16:creationId xmlns:a16="http://schemas.microsoft.com/office/drawing/2014/main" id="{D29557C9-F938-455F-AD24-581514843CB7}"/>
              </a:ext>
            </a:extLst>
          </p:cNvPr>
          <p:cNvGrpSpPr/>
          <p:nvPr/>
        </p:nvGrpSpPr>
        <p:grpSpPr>
          <a:xfrm>
            <a:off x="3744929" y="3739078"/>
            <a:ext cx="1960455" cy="137385"/>
            <a:chOff x="8367597" y="3683398"/>
            <a:chExt cx="1931719" cy="135371"/>
          </a:xfrm>
          <a:solidFill>
            <a:schemeClr val="bg1"/>
          </a:solidFill>
        </p:grpSpPr>
        <p:sp>
          <p:nvSpPr>
            <p:cNvPr id="270" name="Rectangle 186">
              <a:extLst>
                <a:ext uri="{FF2B5EF4-FFF2-40B4-BE49-F238E27FC236}">
                  <a16:creationId xmlns:a16="http://schemas.microsoft.com/office/drawing/2014/main" id="{696EBBE0-CC12-4480-AF18-B2D5DFDBB6A9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1" name="Rectangle 187">
              <a:extLst>
                <a:ext uri="{FF2B5EF4-FFF2-40B4-BE49-F238E27FC236}">
                  <a16:creationId xmlns:a16="http://schemas.microsoft.com/office/drawing/2014/main" id="{2258ACB1-21D5-4CC7-A69D-3B133F2026CE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2" name="Rectangle 188">
              <a:extLst>
                <a:ext uri="{FF2B5EF4-FFF2-40B4-BE49-F238E27FC236}">
                  <a16:creationId xmlns:a16="http://schemas.microsoft.com/office/drawing/2014/main" id="{130B6FAD-2FB2-4700-8E92-9ACEDE56458E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3" name="Rectangle 189">
              <a:extLst>
                <a:ext uri="{FF2B5EF4-FFF2-40B4-BE49-F238E27FC236}">
                  <a16:creationId xmlns:a16="http://schemas.microsoft.com/office/drawing/2014/main" id="{AB68C9CF-EF55-4448-83A2-2F7AF9DBD18D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4" name="Rectangle 190">
              <a:extLst>
                <a:ext uri="{FF2B5EF4-FFF2-40B4-BE49-F238E27FC236}">
                  <a16:creationId xmlns:a16="http://schemas.microsoft.com/office/drawing/2014/main" id="{EE18BBE4-5C5D-422C-88A7-0CB023C49A66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5" name="Rectangle 191">
              <a:extLst>
                <a:ext uri="{FF2B5EF4-FFF2-40B4-BE49-F238E27FC236}">
                  <a16:creationId xmlns:a16="http://schemas.microsoft.com/office/drawing/2014/main" id="{1B29AC99-DB0D-4087-B5F9-3F0DB355B9E3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6" name="Rectangle 192">
              <a:extLst>
                <a:ext uri="{FF2B5EF4-FFF2-40B4-BE49-F238E27FC236}">
                  <a16:creationId xmlns:a16="http://schemas.microsoft.com/office/drawing/2014/main" id="{50855321-379A-4442-82AA-AF130B534C76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7" name="Rectangle 193">
              <a:extLst>
                <a:ext uri="{FF2B5EF4-FFF2-40B4-BE49-F238E27FC236}">
                  <a16:creationId xmlns:a16="http://schemas.microsoft.com/office/drawing/2014/main" id="{C6158A85-0D75-4816-8AEF-09231E65786E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8" name="Rectangle 194">
              <a:extLst>
                <a:ext uri="{FF2B5EF4-FFF2-40B4-BE49-F238E27FC236}">
                  <a16:creationId xmlns:a16="http://schemas.microsoft.com/office/drawing/2014/main" id="{318A2BAB-BC79-4FF0-91EA-2414A98A7D85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9" name="Rectangle 195">
              <a:extLst>
                <a:ext uri="{FF2B5EF4-FFF2-40B4-BE49-F238E27FC236}">
                  <a16:creationId xmlns:a16="http://schemas.microsoft.com/office/drawing/2014/main" id="{E1E2E83E-998E-425B-8621-3AC534FDC939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80" name="그룹 615">
            <a:extLst>
              <a:ext uri="{FF2B5EF4-FFF2-40B4-BE49-F238E27FC236}">
                <a16:creationId xmlns:a16="http://schemas.microsoft.com/office/drawing/2014/main" id="{20C48231-DAF6-4C28-8F21-DC86DA065145}"/>
              </a:ext>
            </a:extLst>
          </p:cNvPr>
          <p:cNvGrpSpPr/>
          <p:nvPr/>
        </p:nvGrpSpPr>
        <p:grpSpPr>
          <a:xfrm>
            <a:off x="3744929" y="3531516"/>
            <a:ext cx="1960455" cy="137385"/>
            <a:chOff x="8367597" y="3478879"/>
            <a:chExt cx="1931719" cy="135371"/>
          </a:xfrm>
          <a:solidFill>
            <a:schemeClr val="bg1"/>
          </a:solidFill>
        </p:grpSpPr>
        <p:sp>
          <p:nvSpPr>
            <p:cNvPr id="281" name="Rectangle 176">
              <a:extLst>
                <a:ext uri="{FF2B5EF4-FFF2-40B4-BE49-F238E27FC236}">
                  <a16:creationId xmlns:a16="http://schemas.microsoft.com/office/drawing/2014/main" id="{6CB8BAF1-011C-48E7-9F75-A90205951C49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2" name="Rectangle 177">
              <a:extLst>
                <a:ext uri="{FF2B5EF4-FFF2-40B4-BE49-F238E27FC236}">
                  <a16:creationId xmlns:a16="http://schemas.microsoft.com/office/drawing/2014/main" id="{892AB186-06B7-4B29-B291-45D58E4E720D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3" name="Rectangle 178">
              <a:extLst>
                <a:ext uri="{FF2B5EF4-FFF2-40B4-BE49-F238E27FC236}">
                  <a16:creationId xmlns:a16="http://schemas.microsoft.com/office/drawing/2014/main" id="{E859B013-973E-4EB4-85E6-F7033E2E36EA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4" name="Rectangle 179">
              <a:extLst>
                <a:ext uri="{FF2B5EF4-FFF2-40B4-BE49-F238E27FC236}">
                  <a16:creationId xmlns:a16="http://schemas.microsoft.com/office/drawing/2014/main" id="{8144BD08-F86D-44F7-BCED-BA2DEB879486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5" name="Rectangle 180">
              <a:extLst>
                <a:ext uri="{FF2B5EF4-FFF2-40B4-BE49-F238E27FC236}">
                  <a16:creationId xmlns:a16="http://schemas.microsoft.com/office/drawing/2014/main" id="{91C0E8CD-3DC4-4C41-A3D7-1989234CD089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6" name="Rectangle 181">
              <a:extLst>
                <a:ext uri="{FF2B5EF4-FFF2-40B4-BE49-F238E27FC236}">
                  <a16:creationId xmlns:a16="http://schemas.microsoft.com/office/drawing/2014/main" id="{BDFAF483-9F3B-4371-AACB-3DB5B3761F1A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7" name="Rectangle 182">
              <a:extLst>
                <a:ext uri="{FF2B5EF4-FFF2-40B4-BE49-F238E27FC236}">
                  <a16:creationId xmlns:a16="http://schemas.microsoft.com/office/drawing/2014/main" id="{CC701154-FB85-4FB6-B1DD-7B16B0D0CF3E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8" name="Rectangle 183">
              <a:extLst>
                <a:ext uri="{FF2B5EF4-FFF2-40B4-BE49-F238E27FC236}">
                  <a16:creationId xmlns:a16="http://schemas.microsoft.com/office/drawing/2014/main" id="{1DAFBC60-7CDA-4494-81E8-48C39AF5F41B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9" name="Rectangle 184">
              <a:extLst>
                <a:ext uri="{FF2B5EF4-FFF2-40B4-BE49-F238E27FC236}">
                  <a16:creationId xmlns:a16="http://schemas.microsoft.com/office/drawing/2014/main" id="{36F5E366-EF0A-444F-85E4-90A9ABB5A159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0" name="Rectangle 185">
              <a:extLst>
                <a:ext uri="{FF2B5EF4-FFF2-40B4-BE49-F238E27FC236}">
                  <a16:creationId xmlns:a16="http://schemas.microsoft.com/office/drawing/2014/main" id="{3BF7E8AA-39B3-4606-A6FB-4A34F469C4F1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1" name="그룹 616">
            <a:extLst>
              <a:ext uri="{FF2B5EF4-FFF2-40B4-BE49-F238E27FC236}">
                <a16:creationId xmlns:a16="http://schemas.microsoft.com/office/drawing/2014/main" id="{FD6B5CDA-449F-42BF-BD7B-EA8AC5A8F03A}"/>
              </a:ext>
            </a:extLst>
          </p:cNvPr>
          <p:cNvGrpSpPr/>
          <p:nvPr/>
        </p:nvGrpSpPr>
        <p:grpSpPr>
          <a:xfrm>
            <a:off x="3744929" y="3323955"/>
            <a:ext cx="1960455" cy="137385"/>
            <a:chOff x="8367597" y="3274360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292" name="Rectangle 166">
              <a:extLst>
                <a:ext uri="{FF2B5EF4-FFF2-40B4-BE49-F238E27FC236}">
                  <a16:creationId xmlns:a16="http://schemas.microsoft.com/office/drawing/2014/main" id="{0B086E7E-151D-4A2B-BC7B-1472401A56B2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3" name="Rectangle 167">
              <a:extLst>
                <a:ext uri="{FF2B5EF4-FFF2-40B4-BE49-F238E27FC236}">
                  <a16:creationId xmlns:a16="http://schemas.microsoft.com/office/drawing/2014/main" id="{0AB64868-B070-419E-8569-45F549E7194B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4" name="Rectangle 168">
              <a:extLst>
                <a:ext uri="{FF2B5EF4-FFF2-40B4-BE49-F238E27FC236}">
                  <a16:creationId xmlns:a16="http://schemas.microsoft.com/office/drawing/2014/main" id="{9E7F75B7-BFB5-4078-A93E-AAFC07022AE9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5" name="Rectangle 169">
              <a:extLst>
                <a:ext uri="{FF2B5EF4-FFF2-40B4-BE49-F238E27FC236}">
                  <a16:creationId xmlns:a16="http://schemas.microsoft.com/office/drawing/2014/main" id="{FD599607-8E24-4DF2-B7D0-CCA0658A2BF1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6" name="Rectangle 170">
              <a:extLst>
                <a:ext uri="{FF2B5EF4-FFF2-40B4-BE49-F238E27FC236}">
                  <a16:creationId xmlns:a16="http://schemas.microsoft.com/office/drawing/2014/main" id="{5E817F07-01E9-49C7-ADDD-8B65C4EDFFFC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7" name="Rectangle 171">
              <a:extLst>
                <a:ext uri="{FF2B5EF4-FFF2-40B4-BE49-F238E27FC236}">
                  <a16:creationId xmlns:a16="http://schemas.microsoft.com/office/drawing/2014/main" id="{79F9A752-A7FF-489E-BC4D-FFE7F5B3342E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8" name="Rectangle 172">
              <a:extLst>
                <a:ext uri="{FF2B5EF4-FFF2-40B4-BE49-F238E27FC236}">
                  <a16:creationId xmlns:a16="http://schemas.microsoft.com/office/drawing/2014/main" id="{D984F43F-3104-4CEA-B0EF-0E391EDD20A2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9" name="Rectangle 173">
              <a:extLst>
                <a:ext uri="{FF2B5EF4-FFF2-40B4-BE49-F238E27FC236}">
                  <a16:creationId xmlns:a16="http://schemas.microsoft.com/office/drawing/2014/main" id="{2698E77E-5E2D-4D39-8B7D-4AC7F900FDC2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0" name="Rectangle 174">
              <a:extLst>
                <a:ext uri="{FF2B5EF4-FFF2-40B4-BE49-F238E27FC236}">
                  <a16:creationId xmlns:a16="http://schemas.microsoft.com/office/drawing/2014/main" id="{213F7675-B587-4A0F-BC3F-C29542C0734F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1" name="Rectangle 175">
              <a:extLst>
                <a:ext uri="{FF2B5EF4-FFF2-40B4-BE49-F238E27FC236}">
                  <a16:creationId xmlns:a16="http://schemas.microsoft.com/office/drawing/2014/main" id="{7B827733-93FB-4551-AC6E-72DE302D00D8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02" name="그룹 617">
            <a:extLst>
              <a:ext uri="{FF2B5EF4-FFF2-40B4-BE49-F238E27FC236}">
                <a16:creationId xmlns:a16="http://schemas.microsoft.com/office/drawing/2014/main" id="{CF44681E-24C8-41BA-B3B2-BA0EA80D4567}"/>
              </a:ext>
            </a:extLst>
          </p:cNvPr>
          <p:cNvGrpSpPr/>
          <p:nvPr/>
        </p:nvGrpSpPr>
        <p:grpSpPr>
          <a:xfrm>
            <a:off x="3744929" y="3116394"/>
            <a:ext cx="1960455" cy="137385"/>
            <a:chOff x="8367597" y="3069841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303" name="Rectangle 156">
              <a:extLst>
                <a:ext uri="{FF2B5EF4-FFF2-40B4-BE49-F238E27FC236}">
                  <a16:creationId xmlns:a16="http://schemas.microsoft.com/office/drawing/2014/main" id="{AAED8D9C-48C6-4CCE-AED6-EB6170F27847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4" name="Rectangle 157">
              <a:extLst>
                <a:ext uri="{FF2B5EF4-FFF2-40B4-BE49-F238E27FC236}">
                  <a16:creationId xmlns:a16="http://schemas.microsoft.com/office/drawing/2014/main" id="{906139C2-D6D4-429B-BAB0-E8682FC2EF1E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5" name="Rectangle 158">
              <a:extLst>
                <a:ext uri="{FF2B5EF4-FFF2-40B4-BE49-F238E27FC236}">
                  <a16:creationId xmlns:a16="http://schemas.microsoft.com/office/drawing/2014/main" id="{3CAC83D7-8590-4FAC-9F49-8F1A124E6D3B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8FCD411B-4454-4F23-8BA1-456506D8325B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7" name="Rectangle 160">
              <a:extLst>
                <a:ext uri="{FF2B5EF4-FFF2-40B4-BE49-F238E27FC236}">
                  <a16:creationId xmlns:a16="http://schemas.microsoft.com/office/drawing/2014/main" id="{4E58134C-FFB9-47C1-B15E-712B152AB959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8" name="Rectangle 161">
              <a:extLst>
                <a:ext uri="{FF2B5EF4-FFF2-40B4-BE49-F238E27FC236}">
                  <a16:creationId xmlns:a16="http://schemas.microsoft.com/office/drawing/2014/main" id="{68F67546-B547-41BE-9E33-D29D9BE531E5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9" name="Rectangle 162">
              <a:extLst>
                <a:ext uri="{FF2B5EF4-FFF2-40B4-BE49-F238E27FC236}">
                  <a16:creationId xmlns:a16="http://schemas.microsoft.com/office/drawing/2014/main" id="{8666511A-88E5-4126-8856-B288687D1BEC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0" name="Rectangle 163">
              <a:extLst>
                <a:ext uri="{FF2B5EF4-FFF2-40B4-BE49-F238E27FC236}">
                  <a16:creationId xmlns:a16="http://schemas.microsoft.com/office/drawing/2014/main" id="{4637E6AA-AA16-455E-BD0B-4AC7E600613A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1" name="Rectangle 164">
              <a:extLst>
                <a:ext uri="{FF2B5EF4-FFF2-40B4-BE49-F238E27FC236}">
                  <a16:creationId xmlns:a16="http://schemas.microsoft.com/office/drawing/2014/main" id="{86FF54BA-C0E2-4B16-8CD5-6BD7ADB5395D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2" name="Rectangle 165">
              <a:extLst>
                <a:ext uri="{FF2B5EF4-FFF2-40B4-BE49-F238E27FC236}">
                  <a16:creationId xmlns:a16="http://schemas.microsoft.com/office/drawing/2014/main" id="{8C756909-57BC-476A-804E-37AB4E8B868A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13" name="그룹 618">
            <a:extLst>
              <a:ext uri="{FF2B5EF4-FFF2-40B4-BE49-F238E27FC236}">
                <a16:creationId xmlns:a16="http://schemas.microsoft.com/office/drawing/2014/main" id="{38C43A6B-3E14-4C3E-85D1-9955FFE1C382}"/>
              </a:ext>
            </a:extLst>
          </p:cNvPr>
          <p:cNvGrpSpPr/>
          <p:nvPr/>
        </p:nvGrpSpPr>
        <p:grpSpPr>
          <a:xfrm>
            <a:off x="3744929" y="2908832"/>
            <a:ext cx="1960455" cy="137385"/>
            <a:chOff x="8367597" y="2865322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314" name="Rectangle 146">
              <a:extLst>
                <a:ext uri="{FF2B5EF4-FFF2-40B4-BE49-F238E27FC236}">
                  <a16:creationId xmlns:a16="http://schemas.microsoft.com/office/drawing/2014/main" id="{5607C21F-4DAE-4592-9C8A-5231F3788624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Rectangle 147">
              <a:extLst>
                <a:ext uri="{FF2B5EF4-FFF2-40B4-BE49-F238E27FC236}">
                  <a16:creationId xmlns:a16="http://schemas.microsoft.com/office/drawing/2014/main" id="{8C265D02-F8CB-4F80-A08F-8F1DD938A21D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Rectangle 148">
              <a:extLst>
                <a:ext uri="{FF2B5EF4-FFF2-40B4-BE49-F238E27FC236}">
                  <a16:creationId xmlns:a16="http://schemas.microsoft.com/office/drawing/2014/main" id="{A7E86278-66F4-47CD-A70B-244653E67A8A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7" name="Rectangle 149">
              <a:extLst>
                <a:ext uri="{FF2B5EF4-FFF2-40B4-BE49-F238E27FC236}">
                  <a16:creationId xmlns:a16="http://schemas.microsoft.com/office/drawing/2014/main" id="{3CDA23B3-7F6B-481A-A216-28DBB5CF25B3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8" name="Rectangle 150">
              <a:extLst>
                <a:ext uri="{FF2B5EF4-FFF2-40B4-BE49-F238E27FC236}">
                  <a16:creationId xmlns:a16="http://schemas.microsoft.com/office/drawing/2014/main" id="{3ABE1591-C522-4916-9EDA-0B87F47EC87C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9" name="Rectangle 151">
              <a:extLst>
                <a:ext uri="{FF2B5EF4-FFF2-40B4-BE49-F238E27FC236}">
                  <a16:creationId xmlns:a16="http://schemas.microsoft.com/office/drawing/2014/main" id="{6B25C7F4-AB1D-4319-B2F0-83EB58BDD6E6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0" name="Rectangle 152">
              <a:extLst>
                <a:ext uri="{FF2B5EF4-FFF2-40B4-BE49-F238E27FC236}">
                  <a16:creationId xmlns:a16="http://schemas.microsoft.com/office/drawing/2014/main" id="{1A9AF7F9-FE74-4C7C-B34C-22F71DE174A6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1" name="Rectangle 153">
              <a:extLst>
                <a:ext uri="{FF2B5EF4-FFF2-40B4-BE49-F238E27FC236}">
                  <a16:creationId xmlns:a16="http://schemas.microsoft.com/office/drawing/2014/main" id="{CBF1037A-8A5F-49AF-88F0-10918446F282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2" name="Rectangle 154">
              <a:extLst>
                <a:ext uri="{FF2B5EF4-FFF2-40B4-BE49-F238E27FC236}">
                  <a16:creationId xmlns:a16="http://schemas.microsoft.com/office/drawing/2014/main" id="{7D3C49BE-FA10-4695-92C3-104FE4F15D13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3" name="Rectangle 155">
              <a:extLst>
                <a:ext uri="{FF2B5EF4-FFF2-40B4-BE49-F238E27FC236}">
                  <a16:creationId xmlns:a16="http://schemas.microsoft.com/office/drawing/2014/main" id="{139BC347-E875-400A-8AA8-4AF45F6480E4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24" name="그룹 619">
            <a:extLst>
              <a:ext uri="{FF2B5EF4-FFF2-40B4-BE49-F238E27FC236}">
                <a16:creationId xmlns:a16="http://schemas.microsoft.com/office/drawing/2014/main" id="{246EA451-EAE8-41CD-8390-833D896FDB3B}"/>
              </a:ext>
            </a:extLst>
          </p:cNvPr>
          <p:cNvGrpSpPr/>
          <p:nvPr/>
        </p:nvGrpSpPr>
        <p:grpSpPr>
          <a:xfrm>
            <a:off x="3744929" y="2701271"/>
            <a:ext cx="1960455" cy="137385"/>
            <a:chOff x="8367597" y="2660803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325" name="Rectangle 136">
              <a:extLst>
                <a:ext uri="{FF2B5EF4-FFF2-40B4-BE49-F238E27FC236}">
                  <a16:creationId xmlns:a16="http://schemas.microsoft.com/office/drawing/2014/main" id="{982262EF-B3CB-4C6A-888A-AB071C099547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6" name="Rectangle 137">
              <a:extLst>
                <a:ext uri="{FF2B5EF4-FFF2-40B4-BE49-F238E27FC236}">
                  <a16:creationId xmlns:a16="http://schemas.microsoft.com/office/drawing/2014/main" id="{8D3A7F9A-18A3-487C-9542-353EBF48F488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7" name="Rectangle 138">
              <a:extLst>
                <a:ext uri="{FF2B5EF4-FFF2-40B4-BE49-F238E27FC236}">
                  <a16:creationId xmlns:a16="http://schemas.microsoft.com/office/drawing/2014/main" id="{EDD13FC8-D277-4106-92F4-6D658B9A692F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8" name="Rectangle 139">
              <a:extLst>
                <a:ext uri="{FF2B5EF4-FFF2-40B4-BE49-F238E27FC236}">
                  <a16:creationId xmlns:a16="http://schemas.microsoft.com/office/drawing/2014/main" id="{7D45159E-7118-4EDC-8EA5-22C07778E924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9" name="Rectangle 140">
              <a:extLst>
                <a:ext uri="{FF2B5EF4-FFF2-40B4-BE49-F238E27FC236}">
                  <a16:creationId xmlns:a16="http://schemas.microsoft.com/office/drawing/2014/main" id="{2E2061EB-532F-4DEB-AB1E-97FDEA324600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0" name="Rectangle 141">
              <a:extLst>
                <a:ext uri="{FF2B5EF4-FFF2-40B4-BE49-F238E27FC236}">
                  <a16:creationId xmlns:a16="http://schemas.microsoft.com/office/drawing/2014/main" id="{252A2F0A-F175-4248-ABC5-7F7161730CDE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1" name="Rectangle 142">
              <a:extLst>
                <a:ext uri="{FF2B5EF4-FFF2-40B4-BE49-F238E27FC236}">
                  <a16:creationId xmlns:a16="http://schemas.microsoft.com/office/drawing/2014/main" id="{867BA19F-B534-4229-9182-59DAD6558304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2" name="Rectangle 143">
              <a:extLst>
                <a:ext uri="{FF2B5EF4-FFF2-40B4-BE49-F238E27FC236}">
                  <a16:creationId xmlns:a16="http://schemas.microsoft.com/office/drawing/2014/main" id="{2D6B55D1-2F07-44E7-A2E7-C9937C074CF1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3" name="Rectangle 144">
              <a:extLst>
                <a:ext uri="{FF2B5EF4-FFF2-40B4-BE49-F238E27FC236}">
                  <a16:creationId xmlns:a16="http://schemas.microsoft.com/office/drawing/2014/main" id="{2936DBE5-A84A-4F8B-939E-D600C19CB35A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4" name="Rectangle 145">
              <a:extLst>
                <a:ext uri="{FF2B5EF4-FFF2-40B4-BE49-F238E27FC236}">
                  <a16:creationId xmlns:a16="http://schemas.microsoft.com/office/drawing/2014/main" id="{2C962B90-DAA0-4D34-8C57-1B0479E3635D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35" name="그룹 620">
            <a:extLst>
              <a:ext uri="{FF2B5EF4-FFF2-40B4-BE49-F238E27FC236}">
                <a16:creationId xmlns:a16="http://schemas.microsoft.com/office/drawing/2014/main" id="{4F47C613-9EA4-4AAD-8929-0314DA6AA95D}"/>
              </a:ext>
            </a:extLst>
          </p:cNvPr>
          <p:cNvGrpSpPr/>
          <p:nvPr/>
        </p:nvGrpSpPr>
        <p:grpSpPr>
          <a:xfrm>
            <a:off x="4757746" y="2493710"/>
            <a:ext cx="947639" cy="137385"/>
            <a:chOff x="9365567" y="2456284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336" name="Rectangle 131">
              <a:extLst>
                <a:ext uri="{FF2B5EF4-FFF2-40B4-BE49-F238E27FC236}">
                  <a16:creationId xmlns:a16="http://schemas.microsoft.com/office/drawing/2014/main" id="{4182459F-ECDB-4627-9891-418BDFCED52C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7" name="Rectangle 132">
              <a:extLst>
                <a:ext uri="{FF2B5EF4-FFF2-40B4-BE49-F238E27FC236}">
                  <a16:creationId xmlns:a16="http://schemas.microsoft.com/office/drawing/2014/main" id="{BBE5F356-3656-4649-9DB8-7BB4DCC75832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8" name="Rectangle 133">
              <a:extLst>
                <a:ext uri="{FF2B5EF4-FFF2-40B4-BE49-F238E27FC236}">
                  <a16:creationId xmlns:a16="http://schemas.microsoft.com/office/drawing/2014/main" id="{B685CB13-6643-426B-B889-3EE80DCB29C8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9" name="Rectangle 134">
              <a:extLst>
                <a:ext uri="{FF2B5EF4-FFF2-40B4-BE49-F238E27FC236}">
                  <a16:creationId xmlns:a16="http://schemas.microsoft.com/office/drawing/2014/main" id="{3F309589-84B9-4439-9C32-082AB58A0163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0" name="Rectangle 135">
              <a:extLst>
                <a:ext uri="{FF2B5EF4-FFF2-40B4-BE49-F238E27FC236}">
                  <a16:creationId xmlns:a16="http://schemas.microsoft.com/office/drawing/2014/main" id="{92125542-484A-4D5E-BCDE-C07AEC3DA288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1" name="그룹 621">
            <a:extLst>
              <a:ext uri="{FF2B5EF4-FFF2-40B4-BE49-F238E27FC236}">
                <a16:creationId xmlns:a16="http://schemas.microsoft.com/office/drawing/2014/main" id="{D7F155A9-AD40-4A4C-AC6E-C28881A04F28}"/>
              </a:ext>
            </a:extLst>
          </p:cNvPr>
          <p:cNvGrpSpPr/>
          <p:nvPr/>
        </p:nvGrpSpPr>
        <p:grpSpPr>
          <a:xfrm>
            <a:off x="4757746" y="2286148"/>
            <a:ext cx="947639" cy="137385"/>
            <a:chOff x="9365567" y="2251765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342" name="Rectangle 126">
              <a:extLst>
                <a:ext uri="{FF2B5EF4-FFF2-40B4-BE49-F238E27FC236}">
                  <a16:creationId xmlns:a16="http://schemas.microsoft.com/office/drawing/2014/main" id="{21F307EA-B1C1-43CF-B0D0-81418F752F70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3" name="Rectangle 127">
              <a:extLst>
                <a:ext uri="{FF2B5EF4-FFF2-40B4-BE49-F238E27FC236}">
                  <a16:creationId xmlns:a16="http://schemas.microsoft.com/office/drawing/2014/main" id="{DEEBA35F-AE29-4B7F-A702-8C8B204F03C4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4" name="Rectangle 128">
              <a:extLst>
                <a:ext uri="{FF2B5EF4-FFF2-40B4-BE49-F238E27FC236}">
                  <a16:creationId xmlns:a16="http://schemas.microsoft.com/office/drawing/2014/main" id="{DE6BA4DD-0316-4F4E-8765-D73210D3693B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5" name="Rectangle 129">
              <a:extLst>
                <a:ext uri="{FF2B5EF4-FFF2-40B4-BE49-F238E27FC236}">
                  <a16:creationId xmlns:a16="http://schemas.microsoft.com/office/drawing/2014/main" id="{006628B2-BC74-4E73-A613-1E314B6E5DF7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6" name="Rectangle 130">
              <a:extLst>
                <a:ext uri="{FF2B5EF4-FFF2-40B4-BE49-F238E27FC236}">
                  <a16:creationId xmlns:a16="http://schemas.microsoft.com/office/drawing/2014/main" id="{B5B4263C-A818-4197-B4EE-F4C26B07D1BB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AB689262-F50B-4BB2-8BB7-95651E96BF2E}"/>
              </a:ext>
            </a:extLst>
          </p:cNvPr>
          <p:cNvSpPr txBox="1"/>
          <p:nvPr/>
        </p:nvSpPr>
        <p:spPr>
          <a:xfrm>
            <a:off x="3674717" y="2132180"/>
            <a:ext cx="1017852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1"/>
                </a:solidFill>
                <a:cs typeface="Arial" pitchFamily="34" charset="0"/>
              </a:rPr>
              <a:t>53%</a:t>
            </a:r>
            <a:endParaRPr lang="ko-KR" altLang="en-US" sz="2933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48" name="Group 467">
            <a:extLst>
              <a:ext uri="{FF2B5EF4-FFF2-40B4-BE49-F238E27FC236}">
                <a16:creationId xmlns:a16="http://schemas.microsoft.com/office/drawing/2014/main" id="{34079EB8-9F8A-4FEF-BEED-C1D42FA0485A}"/>
              </a:ext>
            </a:extLst>
          </p:cNvPr>
          <p:cNvGrpSpPr/>
          <p:nvPr/>
        </p:nvGrpSpPr>
        <p:grpSpPr>
          <a:xfrm>
            <a:off x="3513662" y="4731369"/>
            <a:ext cx="2422987" cy="1294280"/>
            <a:chOff x="803640" y="3362835"/>
            <a:chExt cx="2059657" cy="1275308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4340EB3F-3E1E-4AE7-996D-7BE9CB203FE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0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3B7492AD-126F-4DA0-B375-A90B4C10B92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1" name="직사각형 113">
            <a:extLst>
              <a:ext uri="{FF2B5EF4-FFF2-40B4-BE49-F238E27FC236}">
                <a16:creationId xmlns:a16="http://schemas.microsoft.com/office/drawing/2014/main" id="{85BC15FD-34C9-45EE-BEFB-B11A55B1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529" y="1782174"/>
            <a:ext cx="18253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  Here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352" name="그룹 729">
            <a:extLst>
              <a:ext uri="{FF2B5EF4-FFF2-40B4-BE49-F238E27FC236}">
                <a16:creationId xmlns:a16="http://schemas.microsoft.com/office/drawing/2014/main" id="{36F6C378-77E9-469C-934C-FC8C3CFFA024}"/>
              </a:ext>
            </a:extLst>
          </p:cNvPr>
          <p:cNvGrpSpPr/>
          <p:nvPr/>
        </p:nvGrpSpPr>
        <p:grpSpPr>
          <a:xfrm>
            <a:off x="1014961" y="4361760"/>
            <a:ext cx="1960455" cy="137385"/>
            <a:chOff x="8367597" y="4296953"/>
            <a:chExt cx="1931719" cy="135371"/>
          </a:xfrm>
          <a:solidFill>
            <a:schemeClr val="bg1"/>
          </a:solidFill>
        </p:grpSpPr>
        <p:sp>
          <p:nvSpPr>
            <p:cNvPr id="353" name="Rectangle 216">
              <a:extLst>
                <a:ext uri="{FF2B5EF4-FFF2-40B4-BE49-F238E27FC236}">
                  <a16:creationId xmlns:a16="http://schemas.microsoft.com/office/drawing/2014/main" id="{4F3BFF74-6668-4642-9FA0-DE9789D23CB3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4" name="Rectangle 217">
              <a:extLst>
                <a:ext uri="{FF2B5EF4-FFF2-40B4-BE49-F238E27FC236}">
                  <a16:creationId xmlns:a16="http://schemas.microsoft.com/office/drawing/2014/main" id="{C3BBCCD8-2B56-4A7E-AE41-A9B41704BA28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5" name="Rectangle 218">
              <a:extLst>
                <a:ext uri="{FF2B5EF4-FFF2-40B4-BE49-F238E27FC236}">
                  <a16:creationId xmlns:a16="http://schemas.microsoft.com/office/drawing/2014/main" id="{473F1D60-D05F-4F57-9336-BC0A9226FDE5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6" name="Rectangle 219">
              <a:extLst>
                <a:ext uri="{FF2B5EF4-FFF2-40B4-BE49-F238E27FC236}">
                  <a16:creationId xmlns:a16="http://schemas.microsoft.com/office/drawing/2014/main" id="{ABDC342E-048C-4DEF-A377-344392536D1F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7" name="Rectangle 220">
              <a:extLst>
                <a:ext uri="{FF2B5EF4-FFF2-40B4-BE49-F238E27FC236}">
                  <a16:creationId xmlns:a16="http://schemas.microsoft.com/office/drawing/2014/main" id="{E2B9069B-FA05-4EDB-A611-067851D656E4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8" name="Rectangle 221">
              <a:extLst>
                <a:ext uri="{FF2B5EF4-FFF2-40B4-BE49-F238E27FC236}">
                  <a16:creationId xmlns:a16="http://schemas.microsoft.com/office/drawing/2014/main" id="{F8DE3644-1F2D-45A3-844A-02A99377FFFD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9" name="Rectangle 222">
              <a:extLst>
                <a:ext uri="{FF2B5EF4-FFF2-40B4-BE49-F238E27FC236}">
                  <a16:creationId xmlns:a16="http://schemas.microsoft.com/office/drawing/2014/main" id="{E4BD89E0-5F58-4563-9937-D9FCE6D26D0D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0" name="Rectangle 223">
              <a:extLst>
                <a:ext uri="{FF2B5EF4-FFF2-40B4-BE49-F238E27FC236}">
                  <a16:creationId xmlns:a16="http://schemas.microsoft.com/office/drawing/2014/main" id="{08520A23-41A3-4399-9854-7FC3569C2CA9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1" name="Rectangle 224">
              <a:extLst>
                <a:ext uri="{FF2B5EF4-FFF2-40B4-BE49-F238E27FC236}">
                  <a16:creationId xmlns:a16="http://schemas.microsoft.com/office/drawing/2014/main" id="{244D7F3C-3606-4E9C-A0CC-5060D4A8714D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2" name="Rectangle 225">
              <a:extLst>
                <a:ext uri="{FF2B5EF4-FFF2-40B4-BE49-F238E27FC236}">
                  <a16:creationId xmlns:a16="http://schemas.microsoft.com/office/drawing/2014/main" id="{1E2D2C14-EE6C-4BF8-B1B7-1514444F9394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63" name="그룹 730">
            <a:extLst>
              <a:ext uri="{FF2B5EF4-FFF2-40B4-BE49-F238E27FC236}">
                <a16:creationId xmlns:a16="http://schemas.microsoft.com/office/drawing/2014/main" id="{3FBB3B4E-467F-4D89-8D9A-C8746DAE8370}"/>
              </a:ext>
            </a:extLst>
          </p:cNvPr>
          <p:cNvGrpSpPr/>
          <p:nvPr/>
        </p:nvGrpSpPr>
        <p:grpSpPr>
          <a:xfrm>
            <a:off x="1014961" y="4154201"/>
            <a:ext cx="1960455" cy="137385"/>
            <a:chOff x="8367597" y="4092436"/>
            <a:chExt cx="1931719" cy="135371"/>
          </a:xfrm>
          <a:solidFill>
            <a:schemeClr val="bg1"/>
          </a:solidFill>
        </p:grpSpPr>
        <p:sp>
          <p:nvSpPr>
            <p:cNvPr id="364" name="Rectangle 206">
              <a:extLst>
                <a:ext uri="{FF2B5EF4-FFF2-40B4-BE49-F238E27FC236}">
                  <a16:creationId xmlns:a16="http://schemas.microsoft.com/office/drawing/2014/main" id="{9E5EDF64-E4E7-4475-976F-68F81C1354C5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5" name="Rectangle 207">
              <a:extLst>
                <a:ext uri="{FF2B5EF4-FFF2-40B4-BE49-F238E27FC236}">
                  <a16:creationId xmlns:a16="http://schemas.microsoft.com/office/drawing/2014/main" id="{990D43AC-629D-4265-99FB-6F4B35F7DB5A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Rectangle 208">
              <a:extLst>
                <a:ext uri="{FF2B5EF4-FFF2-40B4-BE49-F238E27FC236}">
                  <a16:creationId xmlns:a16="http://schemas.microsoft.com/office/drawing/2014/main" id="{6B9A8E1B-CAF3-41F6-B8E5-1BA02BF87228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Rectangle 209">
              <a:extLst>
                <a:ext uri="{FF2B5EF4-FFF2-40B4-BE49-F238E27FC236}">
                  <a16:creationId xmlns:a16="http://schemas.microsoft.com/office/drawing/2014/main" id="{952D35A5-C582-4ED7-B5BB-F02917160936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Rectangle 210">
              <a:extLst>
                <a:ext uri="{FF2B5EF4-FFF2-40B4-BE49-F238E27FC236}">
                  <a16:creationId xmlns:a16="http://schemas.microsoft.com/office/drawing/2014/main" id="{F9958EBA-3970-4F4F-9D8D-AB457363F8CE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9" name="Rectangle 211">
              <a:extLst>
                <a:ext uri="{FF2B5EF4-FFF2-40B4-BE49-F238E27FC236}">
                  <a16:creationId xmlns:a16="http://schemas.microsoft.com/office/drawing/2014/main" id="{678CE53D-B6D3-4800-A36C-E3282D28B5BC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0" name="Rectangle 212">
              <a:extLst>
                <a:ext uri="{FF2B5EF4-FFF2-40B4-BE49-F238E27FC236}">
                  <a16:creationId xmlns:a16="http://schemas.microsoft.com/office/drawing/2014/main" id="{1B170BC5-F811-4627-940D-42A2C382C3E0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1" name="Rectangle 213">
              <a:extLst>
                <a:ext uri="{FF2B5EF4-FFF2-40B4-BE49-F238E27FC236}">
                  <a16:creationId xmlns:a16="http://schemas.microsoft.com/office/drawing/2014/main" id="{94D3A1A9-AC75-4DE9-BC7D-4CF900E9C87A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2" name="Rectangle 214">
              <a:extLst>
                <a:ext uri="{FF2B5EF4-FFF2-40B4-BE49-F238E27FC236}">
                  <a16:creationId xmlns:a16="http://schemas.microsoft.com/office/drawing/2014/main" id="{81DFBAA1-6582-4D1B-9F32-A3D262EF0197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3" name="Rectangle 215">
              <a:extLst>
                <a:ext uri="{FF2B5EF4-FFF2-40B4-BE49-F238E27FC236}">
                  <a16:creationId xmlns:a16="http://schemas.microsoft.com/office/drawing/2014/main" id="{637F12C6-67AA-42E6-8981-902B7D157BBD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74" name="그룹 731">
            <a:extLst>
              <a:ext uri="{FF2B5EF4-FFF2-40B4-BE49-F238E27FC236}">
                <a16:creationId xmlns:a16="http://schemas.microsoft.com/office/drawing/2014/main" id="{F1D8F1A6-1CF8-417E-9131-0FC5BAE8D82A}"/>
              </a:ext>
            </a:extLst>
          </p:cNvPr>
          <p:cNvGrpSpPr/>
          <p:nvPr/>
        </p:nvGrpSpPr>
        <p:grpSpPr>
          <a:xfrm>
            <a:off x="1014961" y="3946640"/>
            <a:ext cx="1960455" cy="137385"/>
            <a:chOff x="8367597" y="3887917"/>
            <a:chExt cx="1931719" cy="135371"/>
          </a:xfrm>
          <a:solidFill>
            <a:schemeClr val="bg1"/>
          </a:solidFill>
        </p:grpSpPr>
        <p:sp>
          <p:nvSpPr>
            <p:cNvPr id="375" name="Rectangle 196">
              <a:extLst>
                <a:ext uri="{FF2B5EF4-FFF2-40B4-BE49-F238E27FC236}">
                  <a16:creationId xmlns:a16="http://schemas.microsoft.com/office/drawing/2014/main" id="{FE98EAF8-7DE8-40CE-AFD4-0F95DB898AF7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Rectangle 197">
              <a:extLst>
                <a:ext uri="{FF2B5EF4-FFF2-40B4-BE49-F238E27FC236}">
                  <a16:creationId xmlns:a16="http://schemas.microsoft.com/office/drawing/2014/main" id="{9A558A15-B412-414F-93A9-6C253101F037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7" name="Rectangle 198">
              <a:extLst>
                <a:ext uri="{FF2B5EF4-FFF2-40B4-BE49-F238E27FC236}">
                  <a16:creationId xmlns:a16="http://schemas.microsoft.com/office/drawing/2014/main" id="{2E06D658-0CED-40EB-8102-8FE40D178D55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8" name="Rectangle 199">
              <a:extLst>
                <a:ext uri="{FF2B5EF4-FFF2-40B4-BE49-F238E27FC236}">
                  <a16:creationId xmlns:a16="http://schemas.microsoft.com/office/drawing/2014/main" id="{43ED4337-2F50-49E7-9FD3-122467A34994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9" name="Rectangle 200">
              <a:extLst>
                <a:ext uri="{FF2B5EF4-FFF2-40B4-BE49-F238E27FC236}">
                  <a16:creationId xmlns:a16="http://schemas.microsoft.com/office/drawing/2014/main" id="{1D54B14F-F193-42F8-B02A-1D622A6AD255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0" name="Rectangle 201">
              <a:extLst>
                <a:ext uri="{FF2B5EF4-FFF2-40B4-BE49-F238E27FC236}">
                  <a16:creationId xmlns:a16="http://schemas.microsoft.com/office/drawing/2014/main" id="{4B70FCAB-5569-49F5-B0E3-9B765171BF70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1" name="Rectangle 202">
              <a:extLst>
                <a:ext uri="{FF2B5EF4-FFF2-40B4-BE49-F238E27FC236}">
                  <a16:creationId xmlns:a16="http://schemas.microsoft.com/office/drawing/2014/main" id="{90F0D961-AB3E-42CA-BDD9-A7744D718532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2" name="Rectangle 203">
              <a:extLst>
                <a:ext uri="{FF2B5EF4-FFF2-40B4-BE49-F238E27FC236}">
                  <a16:creationId xmlns:a16="http://schemas.microsoft.com/office/drawing/2014/main" id="{D38EF38C-E971-4B31-9B77-391DE8929C32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Rectangle 204">
              <a:extLst>
                <a:ext uri="{FF2B5EF4-FFF2-40B4-BE49-F238E27FC236}">
                  <a16:creationId xmlns:a16="http://schemas.microsoft.com/office/drawing/2014/main" id="{A75B8320-D933-44D2-80CD-0109F4C5F7A6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Rectangle 205">
              <a:extLst>
                <a:ext uri="{FF2B5EF4-FFF2-40B4-BE49-F238E27FC236}">
                  <a16:creationId xmlns:a16="http://schemas.microsoft.com/office/drawing/2014/main" id="{73F7FF56-26E2-449B-9D95-6CFAF2777230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85" name="그룹 732">
            <a:extLst>
              <a:ext uri="{FF2B5EF4-FFF2-40B4-BE49-F238E27FC236}">
                <a16:creationId xmlns:a16="http://schemas.microsoft.com/office/drawing/2014/main" id="{ED2765B1-6561-40C9-A4C0-7B74D75145A7}"/>
              </a:ext>
            </a:extLst>
          </p:cNvPr>
          <p:cNvGrpSpPr/>
          <p:nvPr/>
        </p:nvGrpSpPr>
        <p:grpSpPr>
          <a:xfrm>
            <a:off x="1014961" y="3739078"/>
            <a:ext cx="1960455" cy="137385"/>
            <a:chOff x="8367597" y="3683398"/>
            <a:chExt cx="1931719" cy="135371"/>
          </a:xfrm>
          <a:solidFill>
            <a:schemeClr val="bg1"/>
          </a:solidFill>
        </p:grpSpPr>
        <p:sp>
          <p:nvSpPr>
            <p:cNvPr id="386" name="Rectangle 186">
              <a:extLst>
                <a:ext uri="{FF2B5EF4-FFF2-40B4-BE49-F238E27FC236}">
                  <a16:creationId xmlns:a16="http://schemas.microsoft.com/office/drawing/2014/main" id="{69FB79E3-4A34-4AB3-9A88-56D663FF8474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7" name="Rectangle 187">
              <a:extLst>
                <a:ext uri="{FF2B5EF4-FFF2-40B4-BE49-F238E27FC236}">
                  <a16:creationId xmlns:a16="http://schemas.microsoft.com/office/drawing/2014/main" id="{31C01968-4BB8-4F8E-BF46-FA93317E6003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8" name="Rectangle 188">
              <a:extLst>
                <a:ext uri="{FF2B5EF4-FFF2-40B4-BE49-F238E27FC236}">
                  <a16:creationId xmlns:a16="http://schemas.microsoft.com/office/drawing/2014/main" id="{5A4DA284-BB52-4904-9F50-733B72E9C86B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9" name="Rectangle 189">
              <a:extLst>
                <a:ext uri="{FF2B5EF4-FFF2-40B4-BE49-F238E27FC236}">
                  <a16:creationId xmlns:a16="http://schemas.microsoft.com/office/drawing/2014/main" id="{8884B2D3-9080-4A8B-AF63-366733BD22C3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0" name="Rectangle 190">
              <a:extLst>
                <a:ext uri="{FF2B5EF4-FFF2-40B4-BE49-F238E27FC236}">
                  <a16:creationId xmlns:a16="http://schemas.microsoft.com/office/drawing/2014/main" id="{5862D48C-7A30-48FB-B8C8-91F1E0332B05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1" name="Rectangle 191">
              <a:extLst>
                <a:ext uri="{FF2B5EF4-FFF2-40B4-BE49-F238E27FC236}">
                  <a16:creationId xmlns:a16="http://schemas.microsoft.com/office/drawing/2014/main" id="{A6E15225-CE34-4DA5-B0C5-2327CAC0F681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2" name="Rectangle 192">
              <a:extLst>
                <a:ext uri="{FF2B5EF4-FFF2-40B4-BE49-F238E27FC236}">
                  <a16:creationId xmlns:a16="http://schemas.microsoft.com/office/drawing/2014/main" id="{6360F2E2-42CC-4482-BDE9-6B5A566A0918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3" name="Rectangle 193">
              <a:extLst>
                <a:ext uri="{FF2B5EF4-FFF2-40B4-BE49-F238E27FC236}">
                  <a16:creationId xmlns:a16="http://schemas.microsoft.com/office/drawing/2014/main" id="{411179DA-51F2-4A8B-8EC4-4F5991C4F2E4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4" name="Rectangle 194">
              <a:extLst>
                <a:ext uri="{FF2B5EF4-FFF2-40B4-BE49-F238E27FC236}">
                  <a16:creationId xmlns:a16="http://schemas.microsoft.com/office/drawing/2014/main" id="{04B531FA-D30D-4FD9-A159-66A78F957DB6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5" name="Rectangle 195">
              <a:extLst>
                <a:ext uri="{FF2B5EF4-FFF2-40B4-BE49-F238E27FC236}">
                  <a16:creationId xmlns:a16="http://schemas.microsoft.com/office/drawing/2014/main" id="{A6703A0A-A5FC-4B40-B572-DB16E35BB7CC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96" name="그룹 733">
            <a:extLst>
              <a:ext uri="{FF2B5EF4-FFF2-40B4-BE49-F238E27FC236}">
                <a16:creationId xmlns:a16="http://schemas.microsoft.com/office/drawing/2014/main" id="{D941FBB2-1969-4709-8EF5-984127122504}"/>
              </a:ext>
            </a:extLst>
          </p:cNvPr>
          <p:cNvGrpSpPr/>
          <p:nvPr/>
        </p:nvGrpSpPr>
        <p:grpSpPr>
          <a:xfrm>
            <a:off x="1014961" y="3531516"/>
            <a:ext cx="1960455" cy="137385"/>
            <a:chOff x="8367597" y="3478879"/>
            <a:chExt cx="1931719" cy="135371"/>
          </a:xfrm>
          <a:solidFill>
            <a:schemeClr val="bg1"/>
          </a:solidFill>
        </p:grpSpPr>
        <p:sp>
          <p:nvSpPr>
            <p:cNvPr id="397" name="Rectangle 176">
              <a:extLst>
                <a:ext uri="{FF2B5EF4-FFF2-40B4-BE49-F238E27FC236}">
                  <a16:creationId xmlns:a16="http://schemas.microsoft.com/office/drawing/2014/main" id="{BF9E7AD0-6AB1-411E-9A5D-8AE12ABA5BD7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8" name="Rectangle 177">
              <a:extLst>
                <a:ext uri="{FF2B5EF4-FFF2-40B4-BE49-F238E27FC236}">
                  <a16:creationId xmlns:a16="http://schemas.microsoft.com/office/drawing/2014/main" id="{2D32CA18-9F59-4AAE-A705-8FA73B6523FE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9" name="Rectangle 178">
              <a:extLst>
                <a:ext uri="{FF2B5EF4-FFF2-40B4-BE49-F238E27FC236}">
                  <a16:creationId xmlns:a16="http://schemas.microsoft.com/office/drawing/2014/main" id="{25A9367E-F402-45C7-AEA7-60E5EA8150CF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0" name="Rectangle 179">
              <a:extLst>
                <a:ext uri="{FF2B5EF4-FFF2-40B4-BE49-F238E27FC236}">
                  <a16:creationId xmlns:a16="http://schemas.microsoft.com/office/drawing/2014/main" id="{D3CD8580-8658-401C-8F74-F74F757A7114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1" name="Rectangle 180">
              <a:extLst>
                <a:ext uri="{FF2B5EF4-FFF2-40B4-BE49-F238E27FC236}">
                  <a16:creationId xmlns:a16="http://schemas.microsoft.com/office/drawing/2014/main" id="{01A91992-BDE4-4D53-B2A5-3CD653F02048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2" name="Rectangle 181">
              <a:extLst>
                <a:ext uri="{FF2B5EF4-FFF2-40B4-BE49-F238E27FC236}">
                  <a16:creationId xmlns:a16="http://schemas.microsoft.com/office/drawing/2014/main" id="{E291EF4F-9106-4E86-815A-8EB470947055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3" name="Rectangle 182">
              <a:extLst>
                <a:ext uri="{FF2B5EF4-FFF2-40B4-BE49-F238E27FC236}">
                  <a16:creationId xmlns:a16="http://schemas.microsoft.com/office/drawing/2014/main" id="{164172A1-172E-4695-A572-291DC6E981B6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4" name="Rectangle 183">
              <a:extLst>
                <a:ext uri="{FF2B5EF4-FFF2-40B4-BE49-F238E27FC236}">
                  <a16:creationId xmlns:a16="http://schemas.microsoft.com/office/drawing/2014/main" id="{F8C5F373-431D-4C83-9E1C-4FD9E4B0FF4E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5" name="Rectangle 184">
              <a:extLst>
                <a:ext uri="{FF2B5EF4-FFF2-40B4-BE49-F238E27FC236}">
                  <a16:creationId xmlns:a16="http://schemas.microsoft.com/office/drawing/2014/main" id="{3913271B-70A8-47F2-8BEC-DB3C9E60B27D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6" name="Rectangle 185">
              <a:extLst>
                <a:ext uri="{FF2B5EF4-FFF2-40B4-BE49-F238E27FC236}">
                  <a16:creationId xmlns:a16="http://schemas.microsoft.com/office/drawing/2014/main" id="{81A4972F-6852-4098-96AB-4B27F9052B60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07" name="그룹 734">
            <a:extLst>
              <a:ext uri="{FF2B5EF4-FFF2-40B4-BE49-F238E27FC236}">
                <a16:creationId xmlns:a16="http://schemas.microsoft.com/office/drawing/2014/main" id="{56737736-2F58-48BF-A9EA-49F623CBDBCA}"/>
              </a:ext>
            </a:extLst>
          </p:cNvPr>
          <p:cNvGrpSpPr/>
          <p:nvPr/>
        </p:nvGrpSpPr>
        <p:grpSpPr>
          <a:xfrm>
            <a:off x="1014961" y="3323955"/>
            <a:ext cx="1960455" cy="137385"/>
            <a:chOff x="8367597" y="3274360"/>
            <a:chExt cx="1931719" cy="135371"/>
          </a:xfrm>
          <a:solidFill>
            <a:schemeClr val="bg1"/>
          </a:solidFill>
        </p:grpSpPr>
        <p:sp>
          <p:nvSpPr>
            <p:cNvPr id="408" name="Rectangle 166">
              <a:extLst>
                <a:ext uri="{FF2B5EF4-FFF2-40B4-BE49-F238E27FC236}">
                  <a16:creationId xmlns:a16="http://schemas.microsoft.com/office/drawing/2014/main" id="{117BEF5B-8E8B-4F1B-B548-1CFCA40A6AE9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9" name="Rectangle 167">
              <a:extLst>
                <a:ext uri="{FF2B5EF4-FFF2-40B4-BE49-F238E27FC236}">
                  <a16:creationId xmlns:a16="http://schemas.microsoft.com/office/drawing/2014/main" id="{2A219D04-C759-4368-A539-6B5F94DF97F7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0" name="Rectangle 168">
              <a:extLst>
                <a:ext uri="{FF2B5EF4-FFF2-40B4-BE49-F238E27FC236}">
                  <a16:creationId xmlns:a16="http://schemas.microsoft.com/office/drawing/2014/main" id="{9BEE03BC-A446-4193-B09F-52B136AEFB58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1" name="Rectangle 169">
              <a:extLst>
                <a:ext uri="{FF2B5EF4-FFF2-40B4-BE49-F238E27FC236}">
                  <a16:creationId xmlns:a16="http://schemas.microsoft.com/office/drawing/2014/main" id="{3CEB77FF-FC36-48C5-8C10-7F4DDC55865B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2" name="Rectangle 170">
              <a:extLst>
                <a:ext uri="{FF2B5EF4-FFF2-40B4-BE49-F238E27FC236}">
                  <a16:creationId xmlns:a16="http://schemas.microsoft.com/office/drawing/2014/main" id="{E43EC5D7-6719-4585-AEF9-FC4B65DD43E2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3" name="Rectangle 171">
              <a:extLst>
                <a:ext uri="{FF2B5EF4-FFF2-40B4-BE49-F238E27FC236}">
                  <a16:creationId xmlns:a16="http://schemas.microsoft.com/office/drawing/2014/main" id="{4F988571-3D1B-4F10-BAF7-66785479B417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4" name="Rectangle 172">
              <a:extLst>
                <a:ext uri="{FF2B5EF4-FFF2-40B4-BE49-F238E27FC236}">
                  <a16:creationId xmlns:a16="http://schemas.microsoft.com/office/drawing/2014/main" id="{A0E21120-9776-4425-BFEA-9EB6B54BE43E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5" name="Rectangle 173">
              <a:extLst>
                <a:ext uri="{FF2B5EF4-FFF2-40B4-BE49-F238E27FC236}">
                  <a16:creationId xmlns:a16="http://schemas.microsoft.com/office/drawing/2014/main" id="{0CDC376E-F390-407E-B930-84D5FA879AEA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6" name="Rectangle 174">
              <a:extLst>
                <a:ext uri="{FF2B5EF4-FFF2-40B4-BE49-F238E27FC236}">
                  <a16:creationId xmlns:a16="http://schemas.microsoft.com/office/drawing/2014/main" id="{BE9ECA31-0837-405D-92DA-788A2FE81C09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7" name="Rectangle 175">
              <a:extLst>
                <a:ext uri="{FF2B5EF4-FFF2-40B4-BE49-F238E27FC236}">
                  <a16:creationId xmlns:a16="http://schemas.microsoft.com/office/drawing/2014/main" id="{987DCCB1-20F6-4554-B322-9EB4ACE62BC9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18" name="그룹 735">
            <a:extLst>
              <a:ext uri="{FF2B5EF4-FFF2-40B4-BE49-F238E27FC236}">
                <a16:creationId xmlns:a16="http://schemas.microsoft.com/office/drawing/2014/main" id="{8728606E-1967-4F56-951C-14B5DF98CB4B}"/>
              </a:ext>
            </a:extLst>
          </p:cNvPr>
          <p:cNvGrpSpPr/>
          <p:nvPr/>
        </p:nvGrpSpPr>
        <p:grpSpPr>
          <a:xfrm>
            <a:off x="1014961" y="3116394"/>
            <a:ext cx="1960455" cy="137385"/>
            <a:chOff x="8367597" y="3069841"/>
            <a:chExt cx="1931719" cy="135371"/>
          </a:xfrm>
          <a:solidFill>
            <a:schemeClr val="bg1"/>
          </a:solidFill>
        </p:grpSpPr>
        <p:sp>
          <p:nvSpPr>
            <p:cNvPr id="419" name="Rectangle 156">
              <a:extLst>
                <a:ext uri="{FF2B5EF4-FFF2-40B4-BE49-F238E27FC236}">
                  <a16:creationId xmlns:a16="http://schemas.microsoft.com/office/drawing/2014/main" id="{A41C7888-99C5-40BB-B042-0AEB145EDE1E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0" name="Rectangle 157">
              <a:extLst>
                <a:ext uri="{FF2B5EF4-FFF2-40B4-BE49-F238E27FC236}">
                  <a16:creationId xmlns:a16="http://schemas.microsoft.com/office/drawing/2014/main" id="{38EC125E-8A6F-45CF-803C-DA59EA5F15B6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1" name="Rectangle 158">
              <a:extLst>
                <a:ext uri="{FF2B5EF4-FFF2-40B4-BE49-F238E27FC236}">
                  <a16:creationId xmlns:a16="http://schemas.microsoft.com/office/drawing/2014/main" id="{836F8842-F006-4250-9898-C7FF5F757DE9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2" name="Rectangle 159">
              <a:extLst>
                <a:ext uri="{FF2B5EF4-FFF2-40B4-BE49-F238E27FC236}">
                  <a16:creationId xmlns:a16="http://schemas.microsoft.com/office/drawing/2014/main" id="{210EB4E1-96F3-45B3-B610-C5576AB9DA0C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3" name="Rectangle 160">
              <a:extLst>
                <a:ext uri="{FF2B5EF4-FFF2-40B4-BE49-F238E27FC236}">
                  <a16:creationId xmlns:a16="http://schemas.microsoft.com/office/drawing/2014/main" id="{EA90171A-8F33-4AFB-ACE9-608AF7342967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4" name="Rectangle 161">
              <a:extLst>
                <a:ext uri="{FF2B5EF4-FFF2-40B4-BE49-F238E27FC236}">
                  <a16:creationId xmlns:a16="http://schemas.microsoft.com/office/drawing/2014/main" id="{A0C6B779-BA81-400D-B76F-7875561B337B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5" name="Rectangle 162">
              <a:extLst>
                <a:ext uri="{FF2B5EF4-FFF2-40B4-BE49-F238E27FC236}">
                  <a16:creationId xmlns:a16="http://schemas.microsoft.com/office/drawing/2014/main" id="{CB2DB500-A8F8-4344-B26F-488ACDFBE86C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6" name="Rectangle 163">
              <a:extLst>
                <a:ext uri="{FF2B5EF4-FFF2-40B4-BE49-F238E27FC236}">
                  <a16:creationId xmlns:a16="http://schemas.microsoft.com/office/drawing/2014/main" id="{BAD7D4E3-E92C-4BF4-8013-5F5FBF50A060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7" name="Rectangle 164">
              <a:extLst>
                <a:ext uri="{FF2B5EF4-FFF2-40B4-BE49-F238E27FC236}">
                  <a16:creationId xmlns:a16="http://schemas.microsoft.com/office/drawing/2014/main" id="{50509CF2-F7C7-4541-9404-461FB955BA83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8" name="Rectangle 165">
              <a:extLst>
                <a:ext uri="{FF2B5EF4-FFF2-40B4-BE49-F238E27FC236}">
                  <a16:creationId xmlns:a16="http://schemas.microsoft.com/office/drawing/2014/main" id="{46D9DFDF-AE2E-4FAD-A996-EDC35F287F0C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29" name="그룹 736">
            <a:extLst>
              <a:ext uri="{FF2B5EF4-FFF2-40B4-BE49-F238E27FC236}">
                <a16:creationId xmlns:a16="http://schemas.microsoft.com/office/drawing/2014/main" id="{53A4212D-0B60-4E14-97C1-B31C0EBD2657}"/>
              </a:ext>
            </a:extLst>
          </p:cNvPr>
          <p:cNvGrpSpPr/>
          <p:nvPr/>
        </p:nvGrpSpPr>
        <p:grpSpPr>
          <a:xfrm>
            <a:off x="1014961" y="2908832"/>
            <a:ext cx="1960455" cy="137385"/>
            <a:chOff x="8367597" y="2865322"/>
            <a:chExt cx="1931719" cy="135371"/>
          </a:xfrm>
          <a:solidFill>
            <a:schemeClr val="bg1"/>
          </a:solidFill>
        </p:grpSpPr>
        <p:sp>
          <p:nvSpPr>
            <p:cNvPr id="430" name="Rectangle 146">
              <a:extLst>
                <a:ext uri="{FF2B5EF4-FFF2-40B4-BE49-F238E27FC236}">
                  <a16:creationId xmlns:a16="http://schemas.microsoft.com/office/drawing/2014/main" id="{C7838D84-E7E5-4151-B1DE-2C7F759FC12B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Rectangle 147">
              <a:extLst>
                <a:ext uri="{FF2B5EF4-FFF2-40B4-BE49-F238E27FC236}">
                  <a16:creationId xmlns:a16="http://schemas.microsoft.com/office/drawing/2014/main" id="{699F1151-83E2-40DA-B90F-0D3172452AE2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Rectangle 148">
              <a:extLst>
                <a:ext uri="{FF2B5EF4-FFF2-40B4-BE49-F238E27FC236}">
                  <a16:creationId xmlns:a16="http://schemas.microsoft.com/office/drawing/2014/main" id="{C484190F-9B4F-423B-9404-E565459ABD9C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F7A4432B-11F6-4A23-A056-7D14827AA741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4" name="Rectangle 150">
              <a:extLst>
                <a:ext uri="{FF2B5EF4-FFF2-40B4-BE49-F238E27FC236}">
                  <a16:creationId xmlns:a16="http://schemas.microsoft.com/office/drawing/2014/main" id="{EE3E088C-32C2-498C-A084-BCDAD5494CC8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5" name="Rectangle 151">
              <a:extLst>
                <a:ext uri="{FF2B5EF4-FFF2-40B4-BE49-F238E27FC236}">
                  <a16:creationId xmlns:a16="http://schemas.microsoft.com/office/drawing/2014/main" id="{D2C1AD3F-0492-4115-909C-58B99FFB30BE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6" name="Rectangle 152">
              <a:extLst>
                <a:ext uri="{FF2B5EF4-FFF2-40B4-BE49-F238E27FC236}">
                  <a16:creationId xmlns:a16="http://schemas.microsoft.com/office/drawing/2014/main" id="{2D898B2A-1D20-4022-A24A-29ED9F25CB1B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7" name="Rectangle 153">
              <a:extLst>
                <a:ext uri="{FF2B5EF4-FFF2-40B4-BE49-F238E27FC236}">
                  <a16:creationId xmlns:a16="http://schemas.microsoft.com/office/drawing/2014/main" id="{4969D07B-A4BA-4D74-9FD6-0B2C7AFE9C95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8" name="Rectangle 154">
              <a:extLst>
                <a:ext uri="{FF2B5EF4-FFF2-40B4-BE49-F238E27FC236}">
                  <a16:creationId xmlns:a16="http://schemas.microsoft.com/office/drawing/2014/main" id="{E3DFF021-AD6F-466F-A936-2FD81EBE9870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9" name="Rectangle 155">
              <a:extLst>
                <a:ext uri="{FF2B5EF4-FFF2-40B4-BE49-F238E27FC236}">
                  <a16:creationId xmlns:a16="http://schemas.microsoft.com/office/drawing/2014/main" id="{BBB53E31-E327-40F8-8304-C13506A575A4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40" name="그룹 737">
            <a:extLst>
              <a:ext uri="{FF2B5EF4-FFF2-40B4-BE49-F238E27FC236}">
                <a16:creationId xmlns:a16="http://schemas.microsoft.com/office/drawing/2014/main" id="{7788FF48-8AB4-4AA7-9996-42408C59AEEB}"/>
              </a:ext>
            </a:extLst>
          </p:cNvPr>
          <p:cNvGrpSpPr/>
          <p:nvPr/>
        </p:nvGrpSpPr>
        <p:grpSpPr>
          <a:xfrm>
            <a:off x="1014961" y="2701271"/>
            <a:ext cx="1960455" cy="137385"/>
            <a:chOff x="8367597" y="2660803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441" name="Rectangle 136">
              <a:extLst>
                <a:ext uri="{FF2B5EF4-FFF2-40B4-BE49-F238E27FC236}">
                  <a16:creationId xmlns:a16="http://schemas.microsoft.com/office/drawing/2014/main" id="{694D68E1-02C8-4BE7-B6C5-4369EB89C307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2" name="Rectangle 137">
              <a:extLst>
                <a:ext uri="{FF2B5EF4-FFF2-40B4-BE49-F238E27FC236}">
                  <a16:creationId xmlns:a16="http://schemas.microsoft.com/office/drawing/2014/main" id="{6C7CA619-0EED-465B-B3FF-83A09E4EC467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3" name="Rectangle 138">
              <a:extLst>
                <a:ext uri="{FF2B5EF4-FFF2-40B4-BE49-F238E27FC236}">
                  <a16:creationId xmlns:a16="http://schemas.microsoft.com/office/drawing/2014/main" id="{8BD3D579-4F54-4E7C-8799-EF7B8CA157DD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4" name="Rectangle 139">
              <a:extLst>
                <a:ext uri="{FF2B5EF4-FFF2-40B4-BE49-F238E27FC236}">
                  <a16:creationId xmlns:a16="http://schemas.microsoft.com/office/drawing/2014/main" id="{17147B58-AB80-453F-9005-A2D9041DC180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5" name="Rectangle 140">
              <a:extLst>
                <a:ext uri="{FF2B5EF4-FFF2-40B4-BE49-F238E27FC236}">
                  <a16:creationId xmlns:a16="http://schemas.microsoft.com/office/drawing/2014/main" id="{6410B088-D88F-4672-8935-25A6E143F995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6" name="Rectangle 141">
              <a:extLst>
                <a:ext uri="{FF2B5EF4-FFF2-40B4-BE49-F238E27FC236}">
                  <a16:creationId xmlns:a16="http://schemas.microsoft.com/office/drawing/2014/main" id="{6F85BE17-794B-4B28-9A24-3D35B28926AD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7" name="Rectangle 142">
              <a:extLst>
                <a:ext uri="{FF2B5EF4-FFF2-40B4-BE49-F238E27FC236}">
                  <a16:creationId xmlns:a16="http://schemas.microsoft.com/office/drawing/2014/main" id="{3DDCC66F-FC82-4022-A9B8-BCE15A6AAC7E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8" name="Rectangle 143">
              <a:extLst>
                <a:ext uri="{FF2B5EF4-FFF2-40B4-BE49-F238E27FC236}">
                  <a16:creationId xmlns:a16="http://schemas.microsoft.com/office/drawing/2014/main" id="{CDD75D0C-DDC3-4368-8BD1-EF4D52E1460F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9" name="Rectangle 144">
              <a:extLst>
                <a:ext uri="{FF2B5EF4-FFF2-40B4-BE49-F238E27FC236}">
                  <a16:creationId xmlns:a16="http://schemas.microsoft.com/office/drawing/2014/main" id="{E6FC275A-9863-4E66-9FA8-B57FC179C135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0" name="Rectangle 145">
              <a:extLst>
                <a:ext uri="{FF2B5EF4-FFF2-40B4-BE49-F238E27FC236}">
                  <a16:creationId xmlns:a16="http://schemas.microsoft.com/office/drawing/2014/main" id="{127630B2-8A0D-48DD-985A-1E010A7D075B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51" name="그룹 738">
            <a:extLst>
              <a:ext uri="{FF2B5EF4-FFF2-40B4-BE49-F238E27FC236}">
                <a16:creationId xmlns:a16="http://schemas.microsoft.com/office/drawing/2014/main" id="{AB3EBD99-A507-4688-A8A2-3E32190C9192}"/>
              </a:ext>
            </a:extLst>
          </p:cNvPr>
          <p:cNvGrpSpPr/>
          <p:nvPr/>
        </p:nvGrpSpPr>
        <p:grpSpPr>
          <a:xfrm>
            <a:off x="2027777" y="2493710"/>
            <a:ext cx="947639" cy="137385"/>
            <a:chOff x="9365567" y="2456284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452" name="Rectangle 131">
              <a:extLst>
                <a:ext uri="{FF2B5EF4-FFF2-40B4-BE49-F238E27FC236}">
                  <a16:creationId xmlns:a16="http://schemas.microsoft.com/office/drawing/2014/main" id="{46B40E8F-F668-44B4-83F9-0FAE83A0D277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3" name="Rectangle 132">
              <a:extLst>
                <a:ext uri="{FF2B5EF4-FFF2-40B4-BE49-F238E27FC236}">
                  <a16:creationId xmlns:a16="http://schemas.microsoft.com/office/drawing/2014/main" id="{937BE97B-7EB2-4903-A88E-4077B30FEA98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4" name="Rectangle 133">
              <a:extLst>
                <a:ext uri="{FF2B5EF4-FFF2-40B4-BE49-F238E27FC236}">
                  <a16:creationId xmlns:a16="http://schemas.microsoft.com/office/drawing/2014/main" id="{BEDFCBE9-5D62-47BC-B704-5697F73C9E63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5" name="Rectangle 134">
              <a:extLst>
                <a:ext uri="{FF2B5EF4-FFF2-40B4-BE49-F238E27FC236}">
                  <a16:creationId xmlns:a16="http://schemas.microsoft.com/office/drawing/2014/main" id="{DCF6C048-447A-4B29-BC4C-8EAC093D15C5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6" name="Rectangle 135">
              <a:extLst>
                <a:ext uri="{FF2B5EF4-FFF2-40B4-BE49-F238E27FC236}">
                  <a16:creationId xmlns:a16="http://schemas.microsoft.com/office/drawing/2014/main" id="{D8EF67B5-3682-4641-9BEA-49C4A926C16E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57" name="그룹 739">
            <a:extLst>
              <a:ext uri="{FF2B5EF4-FFF2-40B4-BE49-F238E27FC236}">
                <a16:creationId xmlns:a16="http://schemas.microsoft.com/office/drawing/2014/main" id="{385970DB-8D23-43A9-83EE-E8D01239A2E7}"/>
              </a:ext>
            </a:extLst>
          </p:cNvPr>
          <p:cNvGrpSpPr/>
          <p:nvPr/>
        </p:nvGrpSpPr>
        <p:grpSpPr>
          <a:xfrm>
            <a:off x="2027777" y="2286148"/>
            <a:ext cx="947639" cy="137385"/>
            <a:chOff x="9365567" y="2251765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458" name="Rectangle 126">
              <a:extLst>
                <a:ext uri="{FF2B5EF4-FFF2-40B4-BE49-F238E27FC236}">
                  <a16:creationId xmlns:a16="http://schemas.microsoft.com/office/drawing/2014/main" id="{3E67A63C-4357-43A1-ABFE-285F152BEBD3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9" name="Rectangle 127">
              <a:extLst>
                <a:ext uri="{FF2B5EF4-FFF2-40B4-BE49-F238E27FC236}">
                  <a16:creationId xmlns:a16="http://schemas.microsoft.com/office/drawing/2014/main" id="{39D00E98-94AB-47F8-8FFC-182F4A4A7BBC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0" name="Rectangle 128">
              <a:extLst>
                <a:ext uri="{FF2B5EF4-FFF2-40B4-BE49-F238E27FC236}">
                  <a16:creationId xmlns:a16="http://schemas.microsoft.com/office/drawing/2014/main" id="{A1FDD5E9-BBB1-4E4A-BA13-38FEB4595A75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1" name="Rectangle 129">
              <a:extLst>
                <a:ext uri="{FF2B5EF4-FFF2-40B4-BE49-F238E27FC236}">
                  <a16:creationId xmlns:a16="http://schemas.microsoft.com/office/drawing/2014/main" id="{CA986EEF-297B-4D0F-B392-E7752857E7BF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2" name="Rectangle 130">
              <a:extLst>
                <a:ext uri="{FF2B5EF4-FFF2-40B4-BE49-F238E27FC236}">
                  <a16:creationId xmlns:a16="http://schemas.microsoft.com/office/drawing/2014/main" id="{9A50FF06-8FEC-48C1-BE46-776341A822FC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463" name="TextBox 462">
            <a:extLst>
              <a:ext uri="{FF2B5EF4-FFF2-40B4-BE49-F238E27FC236}">
                <a16:creationId xmlns:a16="http://schemas.microsoft.com/office/drawing/2014/main" id="{AFF0E2BE-FE22-42B6-876E-9DDA7A3AC81E}"/>
              </a:ext>
            </a:extLst>
          </p:cNvPr>
          <p:cNvSpPr txBox="1"/>
          <p:nvPr/>
        </p:nvSpPr>
        <p:spPr>
          <a:xfrm>
            <a:off x="944747" y="2132180"/>
            <a:ext cx="1017852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1"/>
                </a:solidFill>
                <a:cs typeface="Arial" pitchFamily="34" charset="0"/>
              </a:rPr>
              <a:t>82%</a:t>
            </a:r>
            <a:endParaRPr lang="ko-KR" altLang="en-US" sz="2933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64" name="Group 467">
            <a:extLst>
              <a:ext uri="{FF2B5EF4-FFF2-40B4-BE49-F238E27FC236}">
                <a16:creationId xmlns:a16="http://schemas.microsoft.com/office/drawing/2014/main" id="{E104EA5D-8C35-4861-9C83-A9021BCF0956}"/>
              </a:ext>
            </a:extLst>
          </p:cNvPr>
          <p:cNvGrpSpPr/>
          <p:nvPr/>
        </p:nvGrpSpPr>
        <p:grpSpPr>
          <a:xfrm>
            <a:off x="783693" y="4731369"/>
            <a:ext cx="2422987" cy="1294280"/>
            <a:chOff x="803640" y="3362835"/>
            <a:chExt cx="2059657" cy="1275308"/>
          </a:xfrm>
        </p:grpSpPr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C49DCF61-C2D8-4086-87BB-2EB5F71B3B1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0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E3238E98-E9F4-4577-AB53-0627DB1DCB2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3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2" name="Donut 1">
            <a:extLst>
              <a:ext uri="{FF2B5EF4-FFF2-40B4-BE49-F238E27FC236}">
                <a16:creationId xmlns:a16="http://schemas.microsoft.com/office/drawing/2014/main" id="{1B6717BA-E5A2-4F1C-899D-6ABFCCBBE942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49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33" name="그룹 12">
            <a:extLst>
              <a:ext uri="{FF2B5EF4-FFF2-40B4-BE49-F238E27FC236}">
                <a16:creationId xmlns:a16="http://schemas.microsoft.com/office/drawing/2014/main" id="{0E79674E-EEDC-4921-BC62-0928575AADD0}"/>
              </a:ext>
            </a:extLst>
          </p:cNvPr>
          <p:cNvGrpSpPr/>
          <p:nvPr/>
        </p:nvGrpSpPr>
        <p:grpSpPr>
          <a:xfrm>
            <a:off x="1151981" y="2196194"/>
            <a:ext cx="2418299" cy="2951572"/>
            <a:chOff x="1989012" y="2099481"/>
            <a:chExt cx="2165302" cy="29515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70B0C7-E571-4D8C-AC63-15825DFC39F1}"/>
                </a:ext>
              </a:extLst>
            </p:cNvPr>
            <p:cNvSpPr txBox="1"/>
            <p:nvPr/>
          </p:nvSpPr>
          <p:spPr>
            <a:xfrm>
              <a:off x="1991544" y="2558063"/>
              <a:ext cx="2162770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9CC6A0-BBC0-4225-8738-8CCCD122FF11}"/>
                </a:ext>
              </a:extLst>
            </p:cNvPr>
            <p:cNvSpPr txBox="1"/>
            <p:nvPr/>
          </p:nvSpPr>
          <p:spPr>
            <a:xfrm>
              <a:off x="1989012" y="2099481"/>
              <a:ext cx="216277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BEECA5-000F-4ACD-87A8-899613AB9CA8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A545E1-DB2A-43C6-9F92-EA1E267B138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DA4CFC-EE93-409B-8345-A81952FAC234}"/>
              </a:ext>
            </a:extLst>
          </p:cNvPr>
          <p:cNvSpPr txBox="1"/>
          <p:nvPr/>
        </p:nvSpPr>
        <p:spPr>
          <a:xfrm>
            <a:off x="4601184" y="4185768"/>
            <a:ext cx="14521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accent2"/>
                </a:solidFill>
              </a:rPr>
              <a:t>Title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39" name="Donut 66">
            <a:extLst>
              <a:ext uri="{FF2B5EF4-FFF2-40B4-BE49-F238E27FC236}">
                <a16:creationId xmlns:a16="http://schemas.microsoft.com/office/drawing/2014/main" id="{5A9FA1D1-E962-44A3-8C8F-5C9EC0174DEF}"/>
              </a:ext>
            </a:extLst>
          </p:cNvPr>
          <p:cNvSpPr/>
          <p:nvPr/>
        </p:nvSpPr>
        <p:spPr>
          <a:xfrm>
            <a:off x="7397978" y="4162254"/>
            <a:ext cx="701030" cy="701030"/>
          </a:xfrm>
          <a:prstGeom prst="donut">
            <a:avLst>
              <a:gd name="adj" fmla="val 8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9D87026-F74B-45CF-8F86-D020742CA063}"/>
              </a:ext>
            </a:extLst>
          </p:cNvPr>
          <p:cNvCxnSpPr>
            <a:cxnSpLocks/>
          </p:cNvCxnSpPr>
          <p:nvPr/>
        </p:nvCxnSpPr>
        <p:spPr>
          <a:xfrm>
            <a:off x="8099008" y="4511411"/>
            <a:ext cx="3142609" cy="407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589BDE-33F6-4F84-BCB2-D875423483F4}"/>
              </a:ext>
            </a:extLst>
          </p:cNvPr>
          <p:cNvGrpSpPr/>
          <p:nvPr/>
        </p:nvGrpSpPr>
        <p:grpSpPr>
          <a:xfrm>
            <a:off x="8194248" y="4128958"/>
            <a:ext cx="2996419" cy="926528"/>
            <a:chOff x="8194248" y="4128958"/>
            <a:chExt cx="2996419" cy="92652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FD4359-6AB9-4463-B88D-7D3D060616CE}"/>
                </a:ext>
              </a:extLst>
            </p:cNvPr>
            <p:cNvSpPr txBox="1"/>
            <p:nvPr/>
          </p:nvSpPr>
          <p:spPr>
            <a:xfrm>
              <a:off x="8204756" y="4593821"/>
              <a:ext cx="298591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BD4105-D01A-4DFD-9F47-DDB36CE4A0C9}"/>
                </a:ext>
              </a:extLst>
            </p:cNvPr>
            <p:cNvSpPr txBox="1"/>
            <p:nvPr/>
          </p:nvSpPr>
          <p:spPr>
            <a:xfrm>
              <a:off x="8194248" y="4128958"/>
              <a:ext cx="29947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Donut 59">
            <a:extLst>
              <a:ext uri="{FF2B5EF4-FFF2-40B4-BE49-F238E27FC236}">
                <a16:creationId xmlns:a16="http://schemas.microsoft.com/office/drawing/2014/main" id="{3F978A1A-5664-4720-B42E-393DFAB105DC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2746DE-0881-41F5-9E01-886C0C3BE5D9}"/>
              </a:ext>
            </a:extLst>
          </p:cNvPr>
          <p:cNvCxnSpPr>
            <a:cxnSpLocks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98C69-6FAC-4004-865D-C6BCB198D648}"/>
              </a:ext>
            </a:extLst>
          </p:cNvPr>
          <p:cNvGrpSpPr/>
          <p:nvPr/>
        </p:nvGrpSpPr>
        <p:grpSpPr>
          <a:xfrm>
            <a:off x="7128948" y="1789718"/>
            <a:ext cx="4061719" cy="920044"/>
            <a:chOff x="7128948" y="1789718"/>
            <a:chExt cx="4061719" cy="92004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7784AB-4EEA-4FF7-9602-BE9695FBE42A}"/>
                </a:ext>
              </a:extLst>
            </p:cNvPr>
            <p:cNvSpPr txBox="1"/>
            <p:nvPr/>
          </p:nvSpPr>
          <p:spPr>
            <a:xfrm>
              <a:off x="7140988" y="2248097"/>
              <a:ext cx="40496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643ADE-D689-4C3B-9009-7F182F12793A}"/>
                </a:ext>
              </a:extLst>
            </p:cNvPr>
            <p:cNvSpPr txBox="1"/>
            <p:nvPr/>
          </p:nvSpPr>
          <p:spPr>
            <a:xfrm>
              <a:off x="7128948" y="1789718"/>
              <a:ext cx="40617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Donut 60">
            <a:extLst>
              <a:ext uri="{FF2B5EF4-FFF2-40B4-BE49-F238E27FC236}">
                <a16:creationId xmlns:a16="http://schemas.microsoft.com/office/drawing/2014/main" id="{C9AD5763-AF43-4AE6-888E-5A7469C08CDD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7E442E-37A5-43C7-9806-04D7798013FF}"/>
              </a:ext>
            </a:extLst>
          </p:cNvPr>
          <p:cNvCxnSpPr>
            <a:cxnSpLocks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E8B061-9260-4BB6-A6A0-72E19813B27C}"/>
              </a:ext>
            </a:extLst>
          </p:cNvPr>
          <p:cNvGrpSpPr/>
          <p:nvPr/>
        </p:nvGrpSpPr>
        <p:grpSpPr>
          <a:xfrm>
            <a:off x="7127318" y="5298577"/>
            <a:ext cx="4063349" cy="929772"/>
            <a:chOff x="7127318" y="5298577"/>
            <a:chExt cx="4063349" cy="92977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0ACB42-9824-48CF-8E5D-4F83E29D5CD1}"/>
                </a:ext>
              </a:extLst>
            </p:cNvPr>
            <p:cNvSpPr txBox="1"/>
            <p:nvPr/>
          </p:nvSpPr>
          <p:spPr>
            <a:xfrm>
              <a:off x="7140988" y="5766684"/>
              <a:ext cx="40496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A8DABE-C748-49AE-A0A1-1E2613D35E8D}"/>
                </a:ext>
              </a:extLst>
            </p:cNvPr>
            <p:cNvSpPr txBox="1"/>
            <p:nvPr/>
          </p:nvSpPr>
          <p:spPr>
            <a:xfrm>
              <a:off x="7127318" y="5298577"/>
              <a:ext cx="40617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Donut 61">
            <a:extLst>
              <a:ext uri="{FF2B5EF4-FFF2-40B4-BE49-F238E27FC236}">
                <a16:creationId xmlns:a16="http://schemas.microsoft.com/office/drawing/2014/main" id="{CF584494-6C88-4818-A56F-A681B5449BD7}"/>
              </a:ext>
            </a:extLst>
          </p:cNvPr>
          <p:cNvSpPr/>
          <p:nvPr/>
        </p:nvSpPr>
        <p:spPr>
          <a:xfrm>
            <a:off x="7397978" y="2989993"/>
            <a:ext cx="701030" cy="701030"/>
          </a:xfrm>
          <a:prstGeom prst="donut">
            <a:avLst>
              <a:gd name="adj" fmla="val 8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72E0AF-146C-4455-B003-20E8BEF86AF0}"/>
              </a:ext>
            </a:extLst>
          </p:cNvPr>
          <p:cNvCxnSpPr>
            <a:cxnSpLocks/>
          </p:cNvCxnSpPr>
          <p:nvPr/>
        </p:nvCxnSpPr>
        <p:spPr>
          <a:xfrm>
            <a:off x="8099008" y="3337794"/>
            <a:ext cx="3142609" cy="407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C23EAC-29CD-4CC2-957E-89A53EA742E9}"/>
              </a:ext>
            </a:extLst>
          </p:cNvPr>
          <p:cNvGrpSpPr/>
          <p:nvPr/>
        </p:nvGrpSpPr>
        <p:grpSpPr>
          <a:xfrm>
            <a:off x="8194248" y="2959338"/>
            <a:ext cx="2996419" cy="923286"/>
            <a:chOff x="8194248" y="2959338"/>
            <a:chExt cx="2996419" cy="92328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C0F33E-31E9-438B-B399-D53F7BA1E136}"/>
                </a:ext>
              </a:extLst>
            </p:cNvPr>
            <p:cNvSpPr txBox="1"/>
            <p:nvPr/>
          </p:nvSpPr>
          <p:spPr>
            <a:xfrm>
              <a:off x="8204756" y="3420959"/>
              <a:ext cx="298591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A0843C-F332-40B1-BF8E-466F20AB1902}"/>
                </a:ext>
              </a:extLst>
            </p:cNvPr>
            <p:cNvSpPr txBox="1"/>
            <p:nvPr/>
          </p:nvSpPr>
          <p:spPr>
            <a:xfrm>
              <a:off x="8194248" y="2959338"/>
              <a:ext cx="29947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Freeform 55">
            <a:extLst>
              <a:ext uri="{FF2B5EF4-FFF2-40B4-BE49-F238E27FC236}">
                <a16:creationId xmlns:a16="http://schemas.microsoft.com/office/drawing/2014/main" id="{C318BCB5-7214-4004-B5AE-10BEF2AE200E}"/>
              </a:ext>
            </a:extLst>
          </p:cNvPr>
          <p:cNvSpPr/>
          <p:nvPr/>
        </p:nvSpPr>
        <p:spPr>
          <a:xfrm rot="2700000">
            <a:off x="5082700" y="2965443"/>
            <a:ext cx="489070" cy="1198387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EFE9B8D5-236B-4F20-9FFB-2C8884F78989}"/>
              </a:ext>
            </a:extLst>
          </p:cNvPr>
          <p:cNvSpPr/>
          <p:nvPr/>
        </p:nvSpPr>
        <p:spPr>
          <a:xfrm>
            <a:off x="7610281" y="3197695"/>
            <a:ext cx="274447" cy="27364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Frame 17">
            <a:extLst>
              <a:ext uri="{FF2B5EF4-FFF2-40B4-BE49-F238E27FC236}">
                <a16:creationId xmlns:a16="http://schemas.microsoft.com/office/drawing/2014/main" id="{02A1AC43-4885-43BF-852B-2E21670C3C75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Isosceles Triangle 8">
            <a:extLst>
              <a:ext uri="{FF2B5EF4-FFF2-40B4-BE49-F238E27FC236}">
                <a16:creationId xmlns:a16="http://schemas.microsoft.com/office/drawing/2014/main" id="{789419BB-EF99-4895-B243-EBF3560327B4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Donut 39">
            <a:extLst>
              <a:ext uri="{FF2B5EF4-FFF2-40B4-BE49-F238E27FC236}">
                <a16:creationId xmlns:a16="http://schemas.microsoft.com/office/drawing/2014/main" id="{6287E969-2F6D-453F-9C8F-687C5DF69670}"/>
              </a:ext>
            </a:extLst>
          </p:cNvPr>
          <p:cNvSpPr/>
          <p:nvPr/>
        </p:nvSpPr>
        <p:spPr>
          <a:xfrm>
            <a:off x="7572181" y="4335780"/>
            <a:ext cx="351261" cy="35126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08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05C27A5-EC40-45EC-B468-4B0FB5E052CD}"/>
              </a:ext>
            </a:extLst>
          </p:cNvPr>
          <p:cNvSpPr txBox="1"/>
          <p:nvPr/>
        </p:nvSpPr>
        <p:spPr>
          <a:xfrm>
            <a:off x="551560" y="2773284"/>
            <a:ext cx="2043130" cy="35394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4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  <a:endParaRPr lang="en-US" altLang="ko-KR" sz="14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514FAEF4-D26D-4944-AA92-39D71C85B41F}"/>
              </a:ext>
            </a:extLst>
          </p:cNvPr>
          <p:cNvGrpSpPr/>
          <p:nvPr/>
        </p:nvGrpSpPr>
        <p:grpSpPr>
          <a:xfrm>
            <a:off x="10138683" y="2202808"/>
            <a:ext cx="1555749" cy="1696532"/>
            <a:chOff x="7533064" y="2279649"/>
            <a:chExt cx="1339200" cy="1696532"/>
          </a:xfrm>
        </p:grpSpPr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D1ABA657-0ECC-4575-AC27-1DA696F1159C}"/>
                </a:ext>
              </a:extLst>
            </p:cNvPr>
            <p:cNvSpPr/>
            <p:nvPr/>
          </p:nvSpPr>
          <p:spPr>
            <a:xfrm>
              <a:off x="7533064" y="2279649"/>
              <a:ext cx="1339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B0F177-2A58-4157-AB33-E27DB5B293FF}"/>
                </a:ext>
              </a:extLst>
            </p:cNvPr>
            <p:cNvSpPr txBox="1"/>
            <p:nvPr/>
          </p:nvSpPr>
          <p:spPr>
            <a:xfrm>
              <a:off x="7533064" y="2591186"/>
              <a:ext cx="13392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</a:t>
              </a:r>
            </a:p>
          </p:txBody>
        </p:sp>
      </p:grpSp>
      <p:grpSp>
        <p:nvGrpSpPr>
          <p:cNvPr id="22" name="Group 24">
            <a:extLst>
              <a:ext uri="{FF2B5EF4-FFF2-40B4-BE49-F238E27FC236}">
                <a16:creationId xmlns:a16="http://schemas.microsoft.com/office/drawing/2014/main" id="{25CC7A57-B08C-47EA-A15A-B576C2AFB875}"/>
              </a:ext>
            </a:extLst>
          </p:cNvPr>
          <p:cNvGrpSpPr/>
          <p:nvPr/>
        </p:nvGrpSpPr>
        <p:grpSpPr>
          <a:xfrm>
            <a:off x="7349195" y="4438450"/>
            <a:ext cx="1576636" cy="1696532"/>
            <a:chOff x="7533064" y="2279649"/>
            <a:chExt cx="1339200" cy="1696532"/>
          </a:xfrm>
        </p:grpSpPr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07E8DA49-0B5E-4A0A-B884-4E57E9097B1D}"/>
                </a:ext>
              </a:extLst>
            </p:cNvPr>
            <p:cNvSpPr/>
            <p:nvPr/>
          </p:nvSpPr>
          <p:spPr>
            <a:xfrm>
              <a:off x="7533064" y="2279649"/>
              <a:ext cx="1339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42F70C-6D80-4CB5-A9E1-15B45D6CB71D}"/>
                </a:ext>
              </a:extLst>
            </p:cNvPr>
            <p:cNvSpPr txBox="1"/>
            <p:nvPr/>
          </p:nvSpPr>
          <p:spPr>
            <a:xfrm>
              <a:off x="7533064" y="2591186"/>
              <a:ext cx="13392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901086-44B5-45A2-9B39-A1DF9B0B1948}"/>
              </a:ext>
            </a:extLst>
          </p:cNvPr>
          <p:cNvSpPr/>
          <p:nvPr/>
        </p:nvSpPr>
        <p:spPr>
          <a:xfrm>
            <a:off x="7330146" y="546198"/>
            <a:ext cx="3567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Quality </a:t>
            </a:r>
            <a:r>
              <a:rPr lang="en-US" altLang="ko-KR" sz="28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Professional </a:t>
            </a:r>
            <a:endParaRPr lang="ko-KR" altLang="en-US" sz="2800" dirty="0">
              <a:solidFill>
                <a:schemeClr val="accent3"/>
              </a:solidFill>
              <a:latin typeface="+mj-lt"/>
              <a:cs typeface="Arial" pitchFamily="34" charset="0"/>
            </a:endParaRP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PPT </a:t>
            </a:r>
            <a:r>
              <a:rPr lang="en-US" altLang="ko-KR" sz="28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61EC57-AA26-4F2A-8D4F-507509E78304}"/>
              </a:ext>
            </a:extLst>
          </p:cNvPr>
          <p:cNvSpPr/>
          <p:nvPr/>
        </p:nvSpPr>
        <p:spPr>
          <a:xfrm rot="5400000">
            <a:off x="10347445" y="3959993"/>
            <a:ext cx="1054562" cy="2634548"/>
          </a:xfrm>
          <a:custGeom>
            <a:avLst/>
            <a:gdLst>
              <a:gd name="connsiteX0" fmla="*/ 0 w 1581843"/>
              <a:gd name="connsiteY0" fmla="*/ 3951822 h 3951822"/>
              <a:gd name="connsiteX1" fmla="*/ 0 w 1581843"/>
              <a:gd name="connsiteY1" fmla="*/ 0 h 3951822"/>
              <a:gd name="connsiteX2" fmla="*/ 197730 w 1581843"/>
              <a:gd name="connsiteY2" fmla="*/ 0 h 3951822"/>
              <a:gd name="connsiteX3" fmla="*/ 197730 w 1581843"/>
              <a:gd name="connsiteY3" fmla="*/ 3754092 h 3951822"/>
              <a:gd name="connsiteX4" fmla="*/ 1384113 w 1581843"/>
              <a:gd name="connsiteY4" fmla="*/ 3754092 h 3951822"/>
              <a:gd name="connsiteX5" fmla="*/ 1384113 w 1581843"/>
              <a:gd name="connsiteY5" fmla="*/ 0 h 3951822"/>
              <a:gd name="connsiteX6" fmla="*/ 1581843 w 1581843"/>
              <a:gd name="connsiteY6" fmla="*/ 0 h 3951822"/>
              <a:gd name="connsiteX7" fmla="*/ 1581843 w 1581843"/>
              <a:gd name="connsiteY7" fmla="*/ 3951822 h 395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843" h="3951822">
                <a:moveTo>
                  <a:pt x="0" y="3951822"/>
                </a:moveTo>
                <a:lnTo>
                  <a:pt x="0" y="0"/>
                </a:lnTo>
                <a:lnTo>
                  <a:pt x="197730" y="0"/>
                </a:lnTo>
                <a:lnTo>
                  <a:pt x="197730" y="3754092"/>
                </a:lnTo>
                <a:lnTo>
                  <a:pt x="1384113" y="3754092"/>
                </a:lnTo>
                <a:lnTo>
                  <a:pt x="1384113" y="0"/>
                </a:lnTo>
                <a:lnTo>
                  <a:pt x="1581843" y="0"/>
                </a:lnTo>
                <a:lnTo>
                  <a:pt x="1581843" y="39518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FBA9C5-BC67-4F7A-A714-0CD62D7DE7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400397-D0B3-4D7E-87A9-BD5911ED8C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1D8120B-F31E-4BD5-BD97-7794376218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87086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57" name="Rounded Rectangle 3">
            <a:extLst>
              <a:ext uri="{FF2B5EF4-FFF2-40B4-BE49-F238E27FC236}">
                <a16:creationId xmlns:a16="http://schemas.microsoft.com/office/drawing/2014/main" id="{B7C2BC40-9E6E-42A7-B97C-82486029F934}"/>
              </a:ext>
            </a:extLst>
          </p:cNvPr>
          <p:cNvSpPr/>
          <p:nvPr/>
        </p:nvSpPr>
        <p:spPr>
          <a:xfrm>
            <a:off x="976647" y="1758467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Rounded Rectangle 8">
            <a:extLst>
              <a:ext uri="{FF2B5EF4-FFF2-40B4-BE49-F238E27FC236}">
                <a16:creationId xmlns:a16="http://schemas.microsoft.com/office/drawing/2014/main" id="{6BA9E6D6-CAD1-489F-A15B-2E1700B73256}"/>
              </a:ext>
            </a:extLst>
          </p:cNvPr>
          <p:cNvSpPr/>
          <p:nvPr/>
        </p:nvSpPr>
        <p:spPr>
          <a:xfrm>
            <a:off x="3985222" y="4738562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Rounded Rectangle 2">
            <a:extLst>
              <a:ext uri="{FF2B5EF4-FFF2-40B4-BE49-F238E27FC236}">
                <a16:creationId xmlns:a16="http://schemas.microsoft.com/office/drawing/2014/main" id="{BC3C015E-6C85-45F6-87B8-91CDDC1E9C54}"/>
              </a:ext>
            </a:extLst>
          </p:cNvPr>
          <p:cNvSpPr/>
          <p:nvPr/>
        </p:nvSpPr>
        <p:spPr>
          <a:xfrm>
            <a:off x="2483026" y="1758467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ounded Rectangle 7">
            <a:extLst>
              <a:ext uri="{FF2B5EF4-FFF2-40B4-BE49-F238E27FC236}">
                <a16:creationId xmlns:a16="http://schemas.microsoft.com/office/drawing/2014/main" id="{6F8A1A31-F816-4BEC-96D9-2E4F0FC64CBA}"/>
              </a:ext>
            </a:extLst>
          </p:cNvPr>
          <p:cNvSpPr/>
          <p:nvPr/>
        </p:nvSpPr>
        <p:spPr>
          <a:xfrm>
            <a:off x="2483026" y="4738562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ounded Rectangle 5">
            <a:extLst>
              <a:ext uri="{FF2B5EF4-FFF2-40B4-BE49-F238E27FC236}">
                <a16:creationId xmlns:a16="http://schemas.microsoft.com/office/drawing/2014/main" id="{274DA3A6-4B36-491F-8334-E3FE5370424C}"/>
              </a:ext>
            </a:extLst>
          </p:cNvPr>
          <p:cNvSpPr/>
          <p:nvPr/>
        </p:nvSpPr>
        <p:spPr>
          <a:xfrm>
            <a:off x="3985222" y="3248514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89C1DCF6-A163-4DEE-97BE-A1050939AB18}"/>
              </a:ext>
            </a:extLst>
          </p:cNvPr>
          <p:cNvSpPr/>
          <p:nvPr/>
        </p:nvSpPr>
        <p:spPr>
          <a:xfrm>
            <a:off x="985016" y="3248514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Rounded Rectangle 4">
            <a:extLst>
              <a:ext uri="{FF2B5EF4-FFF2-40B4-BE49-F238E27FC236}">
                <a16:creationId xmlns:a16="http://schemas.microsoft.com/office/drawing/2014/main" id="{01734043-A50D-4F97-8AA1-0BCD7D4C9AB6}"/>
              </a:ext>
            </a:extLst>
          </p:cNvPr>
          <p:cNvSpPr/>
          <p:nvPr/>
        </p:nvSpPr>
        <p:spPr>
          <a:xfrm>
            <a:off x="2483026" y="3248514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A110F8-4715-49E8-840A-A838B180ED27}"/>
              </a:ext>
            </a:extLst>
          </p:cNvPr>
          <p:cNvGrpSpPr/>
          <p:nvPr/>
        </p:nvGrpSpPr>
        <p:grpSpPr>
          <a:xfrm>
            <a:off x="1070024" y="1950421"/>
            <a:ext cx="1187957" cy="960360"/>
            <a:chOff x="3255230" y="2026427"/>
            <a:chExt cx="1352083" cy="96036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6A673-C1E4-4EB3-9628-34FCF0AE5703}"/>
                </a:ext>
              </a:extLst>
            </p:cNvPr>
            <p:cNvSpPr txBox="1"/>
            <p:nvPr/>
          </p:nvSpPr>
          <p:spPr>
            <a:xfrm>
              <a:off x="3255230" y="2026427"/>
              <a:ext cx="13520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D9916C-9AA1-43DB-8892-CFC09E280D88}"/>
                </a:ext>
              </a:extLst>
            </p:cNvPr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8E673D-6500-410F-85AF-BF865BD684F6}"/>
              </a:ext>
            </a:extLst>
          </p:cNvPr>
          <p:cNvGrpSpPr/>
          <p:nvPr/>
        </p:nvGrpSpPr>
        <p:grpSpPr>
          <a:xfrm>
            <a:off x="4038060" y="4915297"/>
            <a:ext cx="1238594" cy="960360"/>
            <a:chOff x="3255230" y="2026427"/>
            <a:chExt cx="1352083" cy="96036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6EEF05-5665-403F-A1B4-41B9DF3E0211}"/>
                </a:ext>
              </a:extLst>
            </p:cNvPr>
            <p:cNvSpPr txBox="1"/>
            <p:nvPr/>
          </p:nvSpPr>
          <p:spPr>
            <a:xfrm>
              <a:off x="3255230" y="2026427"/>
              <a:ext cx="13520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7A833C1-3E0D-4909-B276-D7D14F1ED48F}"/>
                </a:ext>
              </a:extLst>
            </p:cNvPr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3BED22-C53C-462A-A79C-81C64E4E7F9F}"/>
              </a:ext>
            </a:extLst>
          </p:cNvPr>
          <p:cNvGrpSpPr/>
          <p:nvPr/>
        </p:nvGrpSpPr>
        <p:grpSpPr>
          <a:xfrm>
            <a:off x="5920619" y="1816538"/>
            <a:ext cx="5348208" cy="923330"/>
            <a:chOff x="3017859" y="4283314"/>
            <a:chExt cx="2596222" cy="92333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FF8F5E7-68D0-4E80-8522-EDF7FA5EB5FA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D4E9F93-4628-4377-947E-1A56E0F2FCE6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3753C7-CED1-4CAE-8C0B-767460377D60}"/>
              </a:ext>
            </a:extLst>
          </p:cNvPr>
          <p:cNvGrpSpPr/>
          <p:nvPr/>
        </p:nvGrpSpPr>
        <p:grpSpPr>
          <a:xfrm>
            <a:off x="5920619" y="2914078"/>
            <a:ext cx="5348208" cy="923330"/>
            <a:chOff x="3017859" y="4283314"/>
            <a:chExt cx="2596222" cy="92333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8DF557B-A0D5-4499-8A40-BF99A2191449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2713AD4-DA70-4474-AD90-D541052782D2}"/>
                </a:ext>
              </a:extLst>
            </p:cNvPr>
            <p:cNvSpPr txBox="1"/>
            <p:nvPr/>
          </p:nvSpPr>
          <p:spPr>
            <a:xfrm>
              <a:off x="3017859" y="4283314"/>
              <a:ext cx="2570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730148B-DA77-4FFA-85DB-70FF0825F811}"/>
              </a:ext>
            </a:extLst>
          </p:cNvPr>
          <p:cNvGrpSpPr/>
          <p:nvPr/>
        </p:nvGrpSpPr>
        <p:grpSpPr>
          <a:xfrm>
            <a:off x="5920619" y="4011618"/>
            <a:ext cx="5348208" cy="923330"/>
            <a:chOff x="3017859" y="4283314"/>
            <a:chExt cx="2596222" cy="92333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1CE14C-1549-42AA-AAD9-C6FA78075E67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ED8E86-52CC-4B26-B65C-A5833A81248C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7C02A71-49A5-4484-A1C9-411E8983A67A}"/>
              </a:ext>
            </a:extLst>
          </p:cNvPr>
          <p:cNvGrpSpPr/>
          <p:nvPr/>
        </p:nvGrpSpPr>
        <p:grpSpPr>
          <a:xfrm>
            <a:off x="5920619" y="5109157"/>
            <a:ext cx="5348208" cy="923330"/>
            <a:chOff x="3017859" y="4283314"/>
            <a:chExt cx="2596222" cy="92333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3859DD-F341-460C-9DF8-A668FCDEF18D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326F21B-9030-45A5-B1BD-71327D02C44B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2" name="Rectangle 130">
            <a:extLst>
              <a:ext uri="{FF2B5EF4-FFF2-40B4-BE49-F238E27FC236}">
                <a16:creationId xmlns:a16="http://schemas.microsoft.com/office/drawing/2014/main" id="{BB7BA05C-B448-4F33-B15F-B12B95B9D43A}"/>
              </a:ext>
            </a:extLst>
          </p:cNvPr>
          <p:cNvSpPr/>
          <p:nvPr/>
        </p:nvSpPr>
        <p:spPr>
          <a:xfrm>
            <a:off x="2919194" y="5223074"/>
            <a:ext cx="439997" cy="44199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Round Same Side Corner Rectangle 11">
            <a:extLst>
              <a:ext uri="{FF2B5EF4-FFF2-40B4-BE49-F238E27FC236}">
                <a16:creationId xmlns:a16="http://schemas.microsoft.com/office/drawing/2014/main" id="{BF23EAD6-0D6F-4429-AA2D-B5A07077BECA}"/>
              </a:ext>
            </a:extLst>
          </p:cNvPr>
          <p:cNvSpPr>
            <a:spLocks noChangeAspect="1"/>
          </p:cNvSpPr>
          <p:nvPr/>
        </p:nvSpPr>
        <p:spPr>
          <a:xfrm rot="9900000">
            <a:off x="4447729" y="3736871"/>
            <a:ext cx="514894" cy="43730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ectangle 36">
            <a:extLst>
              <a:ext uri="{FF2B5EF4-FFF2-40B4-BE49-F238E27FC236}">
                <a16:creationId xmlns:a16="http://schemas.microsoft.com/office/drawing/2014/main" id="{69459DC2-9609-47A8-B733-236A9C9AD6AF}"/>
              </a:ext>
            </a:extLst>
          </p:cNvPr>
          <p:cNvSpPr/>
          <p:nvPr/>
        </p:nvSpPr>
        <p:spPr>
          <a:xfrm>
            <a:off x="1410864" y="3685711"/>
            <a:ext cx="506275" cy="42320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5" name="Rounded Rectangle 7">
            <a:extLst>
              <a:ext uri="{FF2B5EF4-FFF2-40B4-BE49-F238E27FC236}">
                <a16:creationId xmlns:a16="http://schemas.microsoft.com/office/drawing/2014/main" id="{63D9AD60-D428-4FB5-8837-71C8CE10D064}"/>
              </a:ext>
            </a:extLst>
          </p:cNvPr>
          <p:cNvSpPr/>
          <p:nvPr/>
        </p:nvSpPr>
        <p:spPr>
          <a:xfrm>
            <a:off x="2930282" y="2166846"/>
            <a:ext cx="457913" cy="3951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Round Same Side Corner Rectangle 36">
            <a:extLst>
              <a:ext uri="{FF2B5EF4-FFF2-40B4-BE49-F238E27FC236}">
                <a16:creationId xmlns:a16="http://schemas.microsoft.com/office/drawing/2014/main" id="{7E223189-7D55-45EA-B245-28AE4D8B6755}"/>
              </a:ext>
            </a:extLst>
          </p:cNvPr>
          <p:cNvSpPr>
            <a:spLocks noChangeAspect="1"/>
          </p:cNvSpPr>
          <p:nvPr/>
        </p:nvSpPr>
        <p:spPr>
          <a:xfrm>
            <a:off x="2913199" y="3701832"/>
            <a:ext cx="514895" cy="407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2B3B8D0-78E4-4E11-8385-13556D92A830}"/>
              </a:ext>
            </a:extLst>
          </p:cNvPr>
          <p:cNvGrpSpPr/>
          <p:nvPr/>
        </p:nvGrpSpPr>
        <p:grpSpPr>
          <a:xfrm rot="16200000">
            <a:off x="5721295" y="3133537"/>
            <a:ext cx="756309" cy="1306300"/>
            <a:chOff x="3937607" y="6551888"/>
            <a:chExt cx="1938418" cy="8840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7A7FA5A-BD0A-409B-B382-2C05DC8D8495}"/>
                </a:ext>
              </a:extLst>
            </p:cNvPr>
            <p:cNvSpPr/>
            <p:nvPr userDrawn="1"/>
          </p:nvSpPr>
          <p:spPr>
            <a:xfrm flipV="1">
              <a:off x="4316248" y="6553202"/>
              <a:ext cx="387525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6F2D22A-E3FB-4CBE-8F5E-DC08CBD0355B}"/>
                </a:ext>
              </a:extLst>
            </p:cNvPr>
            <p:cNvSpPr/>
            <p:nvPr userDrawn="1"/>
          </p:nvSpPr>
          <p:spPr>
            <a:xfrm flipV="1">
              <a:off x="4707001" y="6553202"/>
              <a:ext cx="387525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92F80E8-C580-437F-B4A1-116CE23D6CEA}"/>
                </a:ext>
              </a:extLst>
            </p:cNvPr>
            <p:cNvSpPr/>
            <p:nvPr userDrawn="1"/>
          </p:nvSpPr>
          <p:spPr>
            <a:xfrm flipV="1">
              <a:off x="5097748" y="6553203"/>
              <a:ext cx="387525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3A8FAEA-639E-4679-A882-2BBC41D3245A}"/>
                </a:ext>
              </a:extLst>
            </p:cNvPr>
            <p:cNvSpPr/>
            <p:nvPr userDrawn="1"/>
          </p:nvSpPr>
          <p:spPr>
            <a:xfrm flipV="1">
              <a:off x="5488500" y="6553202"/>
              <a:ext cx="387525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3E35A52-9D23-4038-8460-0B5931EBE447}"/>
                </a:ext>
              </a:extLst>
            </p:cNvPr>
            <p:cNvSpPr/>
            <p:nvPr userDrawn="1"/>
          </p:nvSpPr>
          <p:spPr>
            <a:xfrm flipV="1">
              <a:off x="3937607" y="6551888"/>
              <a:ext cx="387525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4480BF-68F0-408A-A4AE-4FE55CA30272}"/>
              </a:ext>
            </a:extLst>
          </p:cNvPr>
          <p:cNvSpPr txBox="1"/>
          <p:nvPr/>
        </p:nvSpPr>
        <p:spPr>
          <a:xfrm>
            <a:off x="5016611" y="4462375"/>
            <a:ext cx="224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EB38B45-4E3A-452E-ACF9-F0FCDE2537DF}"/>
              </a:ext>
            </a:extLst>
          </p:cNvPr>
          <p:cNvGrpSpPr/>
          <p:nvPr/>
        </p:nvGrpSpPr>
        <p:grpSpPr>
          <a:xfrm>
            <a:off x="5255393" y="3369168"/>
            <a:ext cx="1675988" cy="927379"/>
            <a:chOff x="1835696" y="2493540"/>
            <a:chExt cx="4684858" cy="2592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7" name="Rounded Rectangle 3">
              <a:extLst>
                <a:ext uri="{FF2B5EF4-FFF2-40B4-BE49-F238E27FC236}">
                  <a16:creationId xmlns:a16="http://schemas.microsoft.com/office/drawing/2014/main" id="{E924F4C1-F245-45C0-8F54-2238B718D9EE}"/>
                </a:ext>
              </a:extLst>
            </p:cNvPr>
            <p:cNvSpPr/>
            <p:nvPr userDrawn="1"/>
          </p:nvSpPr>
          <p:spPr>
            <a:xfrm>
              <a:off x="2335414" y="2493540"/>
              <a:ext cx="3685422" cy="2373661"/>
            </a:xfrm>
            <a:custGeom>
              <a:avLst/>
              <a:gdLst/>
              <a:ahLst/>
              <a:cxnLst/>
              <a:rect l="l" t="t" r="r" b="b"/>
              <a:pathLst>
                <a:path w="4248472" h="2736304">
                  <a:moveTo>
                    <a:pt x="144016" y="144016"/>
                  </a:moveTo>
                  <a:lnTo>
                    <a:pt x="144016" y="2520280"/>
                  </a:lnTo>
                  <a:lnTo>
                    <a:pt x="4104456" y="2520280"/>
                  </a:lnTo>
                  <a:lnTo>
                    <a:pt x="4104456" y="144016"/>
                  </a:lnTo>
                  <a:close/>
                  <a:moveTo>
                    <a:pt x="119332" y="0"/>
                  </a:moveTo>
                  <a:lnTo>
                    <a:pt x="4129140" y="0"/>
                  </a:lnTo>
                  <a:cubicBezTo>
                    <a:pt x="4195045" y="0"/>
                    <a:pt x="4248472" y="53427"/>
                    <a:pt x="4248472" y="119332"/>
                  </a:cubicBezTo>
                  <a:lnTo>
                    <a:pt x="4248472" y="2736304"/>
                  </a:lnTo>
                  <a:lnTo>
                    <a:pt x="0" y="2736304"/>
                  </a:lnTo>
                  <a:lnTo>
                    <a:pt x="0" y="119332"/>
                  </a:lnTo>
                  <a:cubicBezTo>
                    <a:pt x="0" y="53427"/>
                    <a:pt x="53427" y="0"/>
                    <a:pt x="11933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3A67541-C831-4302-9FDA-00610C6CA1AC}"/>
                </a:ext>
              </a:extLst>
            </p:cNvPr>
            <p:cNvSpPr/>
            <p:nvPr userDrawn="1"/>
          </p:nvSpPr>
          <p:spPr>
            <a:xfrm>
              <a:off x="1835696" y="4867201"/>
              <a:ext cx="4684858" cy="124930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9" name="Trapezoid 108">
              <a:extLst>
                <a:ext uri="{FF2B5EF4-FFF2-40B4-BE49-F238E27FC236}">
                  <a16:creationId xmlns:a16="http://schemas.microsoft.com/office/drawing/2014/main" id="{E410C7E5-B857-4702-AE49-8A192E4B6053}"/>
                </a:ext>
              </a:extLst>
            </p:cNvPr>
            <p:cNvSpPr/>
            <p:nvPr userDrawn="1"/>
          </p:nvSpPr>
          <p:spPr>
            <a:xfrm rot="10800000">
              <a:off x="1835696" y="4992131"/>
              <a:ext cx="4684858" cy="93697"/>
            </a:xfrm>
            <a:prstGeom prst="trapezoid">
              <a:avLst>
                <a:gd name="adj" fmla="val 129851"/>
              </a:avLst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53B1384-F41B-4B65-9069-5409A514AC95}"/>
                </a:ext>
              </a:extLst>
            </p:cNvPr>
            <p:cNvSpPr/>
            <p:nvPr userDrawn="1"/>
          </p:nvSpPr>
          <p:spPr>
            <a:xfrm>
              <a:off x="3929549" y="4904844"/>
              <a:ext cx="497151" cy="45093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0" name="Block Arc 99">
            <a:extLst>
              <a:ext uri="{FF2B5EF4-FFF2-40B4-BE49-F238E27FC236}">
                <a16:creationId xmlns:a16="http://schemas.microsoft.com/office/drawing/2014/main" id="{BF87A9B3-4B04-4B01-B72F-03B03AE4039B}"/>
              </a:ext>
            </a:extLst>
          </p:cNvPr>
          <p:cNvSpPr/>
          <p:nvPr/>
        </p:nvSpPr>
        <p:spPr>
          <a:xfrm>
            <a:off x="4259459" y="2196337"/>
            <a:ext cx="3667855" cy="3667855"/>
          </a:xfrm>
          <a:prstGeom prst="blockArc">
            <a:avLst>
              <a:gd name="adj1" fmla="val 5393158"/>
              <a:gd name="adj2" fmla="val 1720847"/>
              <a:gd name="adj3" fmla="val 2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F13D8C8-46E4-4442-BA97-E2677425BD71}"/>
              </a:ext>
            </a:extLst>
          </p:cNvPr>
          <p:cNvSpPr/>
          <p:nvPr/>
        </p:nvSpPr>
        <p:spPr>
          <a:xfrm>
            <a:off x="6045317" y="5182328"/>
            <a:ext cx="88927" cy="681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47B66A0-3002-44F2-AD9D-4359D819595F}"/>
              </a:ext>
            </a:extLst>
          </p:cNvPr>
          <p:cNvSpPr/>
          <p:nvPr/>
        </p:nvSpPr>
        <p:spPr>
          <a:xfrm>
            <a:off x="7318560" y="4656323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F35F48D-31E0-4278-AE62-01F32AD52ED5}"/>
              </a:ext>
            </a:extLst>
          </p:cNvPr>
          <p:cNvSpPr/>
          <p:nvPr/>
        </p:nvSpPr>
        <p:spPr>
          <a:xfrm>
            <a:off x="5780714" y="1931081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1BEB88A-3CFA-415C-87B6-BA149FE5BE05}"/>
              </a:ext>
            </a:extLst>
          </p:cNvPr>
          <p:cNvSpPr/>
          <p:nvPr/>
        </p:nvSpPr>
        <p:spPr>
          <a:xfrm>
            <a:off x="4173926" y="2918472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3105BB9-F184-4FE4-93D6-B7AE144DBA6A}"/>
              </a:ext>
            </a:extLst>
          </p:cNvPr>
          <p:cNvSpPr/>
          <p:nvPr/>
        </p:nvSpPr>
        <p:spPr>
          <a:xfrm>
            <a:off x="4263649" y="4656323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00E7996-2AC8-468A-A603-B4FB16BF717F}"/>
              </a:ext>
            </a:extLst>
          </p:cNvPr>
          <p:cNvSpPr/>
          <p:nvPr/>
        </p:nvSpPr>
        <p:spPr>
          <a:xfrm>
            <a:off x="7304822" y="2918472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CDD38C8-4C34-42CA-926C-123DE7C9991C}"/>
              </a:ext>
            </a:extLst>
          </p:cNvPr>
          <p:cNvGrpSpPr/>
          <p:nvPr/>
        </p:nvGrpSpPr>
        <p:grpSpPr>
          <a:xfrm>
            <a:off x="7581472" y="1502447"/>
            <a:ext cx="2969298" cy="899548"/>
            <a:chOff x="1130190" y="4149080"/>
            <a:chExt cx="1523461" cy="899548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AF61C45-C7AE-4C42-B002-F2FA1325E559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B4041D-C94C-4134-85C3-6C17098B764D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89C8642-1CA3-4AF1-8B9C-5282FB78477A}"/>
              </a:ext>
            </a:extLst>
          </p:cNvPr>
          <p:cNvGrpSpPr/>
          <p:nvPr/>
        </p:nvGrpSpPr>
        <p:grpSpPr>
          <a:xfrm>
            <a:off x="8342818" y="3029377"/>
            <a:ext cx="2969298" cy="899548"/>
            <a:chOff x="1130190" y="4149080"/>
            <a:chExt cx="1523461" cy="899548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F2AA153-954D-4009-A23A-BEC49FEA8BD2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30B13C2-1D97-4F9B-A038-686A1B6FA28E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409F11-70D1-4422-A025-D9662A9C9744}"/>
              </a:ext>
            </a:extLst>
          </p:cNvPr>
          <p:cNvGrpSpPr/>
          <p:nvPr/>
        </p:nvGrpSpPr>
        <p:grpSpPr>
          <a:xfrm>
            <a:off x="8342818" y="4556307"/>
            <a:ext cx="2969298" cy="899548"/>
            <a:chOff x="1130190" y="4149080"/>
            <a:chExt cx="1523461" cy="899548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C5818C5-CFF0-41C8-869D-6E79D0EA9C13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55AF1B1-57CB-46C6-9A64-19F2F3A9BAAC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B95F9EF-7807-4769-9808-AF1AD99864F8}"/>
              </a:ext>
            </a:extLst>
          </p:cNvPr>
          <p:cNvGrpSpPr/>
          <p:nvPr/>
        </p:nvGrpSpPr>
        <p:grpSpPr>
          <a:xfrm>
            <a:off x="832338" y="3029377"/>
            <a:ext cx="2977822" cy="899548"/>
            <a:chOff x="1130190" y="4149080"/>
            <a:chExt cx="1523461" cy="89954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DD91F06-3925-4F1A-81B8-0E206B27E1A0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20973E3-1247-4C31-BABA-7D46D86B37BC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DA51536-2A12-482C-BA0F-47068491AA58}"/>
              </a:ext>
            </a:extLst>
          </p:cNvPr>
          <p:cNvGrpSpPr/>
          <p:nvPr/>
        </p:nvGrpSpPr>
        <p:grpSpPr>
          <a:xfrm>
            <a:off x="827109" y="4556307"/>
            <a:ext cx="2977822" cy="899548"/>
            <a:chOff x="1130190" y="4149080"/>
            <a:chExt cx="1523461" cy="89954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3264820-9F1A-47DA-8E26-8E551ED86AE1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D3F5118-E624-4AF9-8EC9-30902BF4DF7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3" name="Parallelogram 15">
            <a:extLst>
              <a:ext uri="{FF2B5EF4-FFF2-40B4-BE49-F238E27FC236}">
                <a16:creationId xmlns:a16="http://schemas.microsoft.com/office/drawing/2014/main" id="{C608A29C-25AF-43B9-B1EE-3D8917BAAC5D}"/>
              </a:ext>
            </a:extLst>
          </p:cNvPr>
          <p:cNvSpPr/>
          <p:nvPr/>
        </p:nvSpPr>
        <p:spPr>
          <a:xfrm flipH="1">
            <a:off x="4433070" y="482724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4" name="Rounded Rectangle 32">
            <a:extLst>
              <a:ext uri="{FF2B5EF4-FFF2-40B4-BE49-F238E27FC236}">
                <a16:creationId xmlns:a16="http://schemas.microsoft.com/office/drawing/2014/main" id="{0D679944-580B-4FCF-933B-FC3311F3D73A}"/>
              </a:ext>
            </a:extLst>
          </p:cNvPr>
          <p:cNvSpPr/>
          <p:nvPr/>
        </p:nvSpPr>
        <p:spPr>
          <a:xfrm>
            <a:off x="4358728" y="310691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5" name="Rectangle 9">
            <a:extLst>
              <a:ext uri="{FF2B5EF4-FFF2-40B4-BE49-F238E27FC236}">
                <a16:creationId xmlns:a16="http://schemas.microsoft.com/office/drawing/2014/main" id="{12C9183B-B531-4A5D-884D-E3772AEB3EA9}"/>
              </a:ext>
            </a:extLst>
          </p:cNvPr>
          <p:cNvSpPr/>
          <p:nvPr/>
        </p:nvSpPr>
        <p:spPr>
          <a:xfrm>
            <a:off x="7500684" y="482049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6" name="Chord 15">
            <a:extLst>
              <a:ext uri="{FF2B5EF4-FFF2-40B4-BE49-F238E27FC236}">
                <a16:creationId xmlns:a16="http://schemas.microsoft.com/office/drawing/2014/main" id="{58448E6C-1E02-4F4E-8EC9-A7C91F393905}"/>
              </a:ext>
            </a:extLst>
          </p:cNvPr>
          <p:cNvSpPr/>
          <p:nvPr/>
        </p:nvSpPr>
        <p:spPr>
          <a:xfrm>
            <a:off x="6031619" y="205883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7" name="Rectangle 16">
            <a:extLst>
              <a:ext uri="{FF2B5EF4-FFF2-40B4-BE49-F238E27FC236}">
                <a16:creationId xmlns:a16="http://schemas.microsoft.com/office/drawing/2014/main" id="{1E64B9F7-79AD-4AD8-82DB-3D51F53C8736}"/>
              </a:ext>
            </a:extLst>
          </p:cNvPr>
          <p:cNvSpPr/>
          <p:nvPr/>
        </p:nvSpPr>
        <p:spPr>
          <a:xfrm>
            <a:off x="7450402" y="313872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9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69A2C4E-6FCC-4024-83C7-2C116167424C}"/>
              </a:ext>
            </a:extLst>
          </p:cNvPr>
          <p:cNvGrpSpPr/>
          <p:nvPr/>
        </p:nvGrpSpPr>
        <p:grpSpPr>
          <a:xfrm>
            <a:off x="1700578" y="1212309"/>
            <a:ext cx="5475620" cy="769441"/>
            <a:chOff x="8070832" y="2628323"/>
            <a:chExt cx="8213430" cy="1154162"/>
          </a:xfrm>
        </p:grpSpPr>
        <p:sp>
          <p:nvSpPr>
            <p:cNvPr id="9" name="TextBox 8"/>
            <p:cNvSpPr txBox="1"/>
            <p:nvPr/>
          </p:nvSpPr>
          <p:spPr>
            <a:xfrm>
              <a:off x="9522724" y="2947643"/>
              <a:ext cx="6761538" cy="6924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latin typeface="Constantia" panose="02030602050306030303" pitchFamily="18" charset="0"/>
                  <a:cs typeface="Arial" pitchFamily="34" charset="0"/>
                </a:rPr>
                <a:t>My Work place</a:t>
              </a:r>
              <a:endParaRPr lang="ko-KR" altLang="en-US" sz="2400" b="1" dirty="0"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70832" y="2628323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latin typeface="Constantia" panose="02030602050306030303" pitchFamily="18" charset="0"/>
                  <a:cs typeface="Arial" pitchFamily="34" charset="0"/>
                </a:rPr>
                <a:t>01</a:t>
              </a:r>
              <a:endParaRPr lang="ko-KR" altLang="en-US" sz="4400" b="1" dirty="0"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193F7354-90A3-4DA1-9755-B6EE357F7927}"/>
              </a:ext>
            </a:extLst>
          </p:cNvPr>
          <p:cNvSpPr txBox="1"/>
          <p:nvPr/>
        </p:nvSpPr>
        <p:spPr>
          <a:xfrm>
            <a:off x="1159804" y="196646"/>
            <a:ext cx="564400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rgbClr val="C00000"/>
                </a:solidFill>
                <a:latin typeface="Cooper Black" panose="0208090404030B020404" pitchFamily="18" charset="0"/>
                <a:cs typeface="Arial" pitchFamily="34" charset="0"/>
              </a:rPr>
              <a:t>Agenda</a:t>
            </a:r>
            <a:endParaRPr lang="ko-KR" altLang="en-US" sz="6000" dirty="0">
              <a:solidFill>
                <a:srgbClr val="C00000"/>
              </a:solidFill>
              <a:latin typeface="Cooper Black" panose="0208090404030B020404" pitchFamily="18" charset="0"/>
              <a:cs typeface="Arial" pitchFamily="34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BF152-B55C-4EDD-B7D2-03809E6914B7}"/>
              </a:ext>
            </a:extLst>
          </p:cNvPr>
          <p:cNvGrpSpPr/>
          <p:nvPr/>
        </p:nvGrpSpPr>
        <p:grpSpPr>
          <a:xfrm>
            <a:off x="1700578" y="1962461"/>
            <a:ext cx="5475620" cy="769441"/>
            <a:chOff x="8070832" y="2628324"/>
            <a:chExt cx="8213430" cy="1154162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1A35E18-BC3D-4C1B-9C7A-8F2316FCD714}"/>
                </a:ext>
              </a:extLst>
            </p:cNvPr>
            <p:cNvSpPr txBox="1"/>
            <p:nvPr/>
          </p:nvSpPr>
          <p:spPr>
            <a:xfrm>
              <a:off x="9522724" y="2947643"/>
              <a:ext cx="6761538" cy="6924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latin typeface="Constantia" panose="02030602050306030303" pitchFamily="18" charset="0"/>
                  <a:cs typeface="Arial" pitchFamily="34" charset="0"/>
                </a:rPr>
                <a:t>My Job Function</a:t>
              </a:r>
              <a:endParaRPr lang="ko-KR" altLang="en-US" sz="2400" b="1" dirty="0"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FF17390-8FD4-4FE6-B89C-4BB30267EC42}"/>
                </a:ext>
              </a:extLst>
            </p:cNvPr>
            <p:cNvSpPr txBox="1"/>
            <p:nvPr/>
          </p:nvSpPr>
          <p:spPr>
            <a:xfrm>
              <a:off x="8070832" y="2628324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latin typeface="Constantia" panose="02030602050306030303" pitchFamily="18" charset="0"/>
                  <a:cs typeface="Arial" pitchFamily="34" charset="0"/>
                </a:rPr>
                <a:t>02</a:t>
              </a:r>
              <a:endParaRPr lang="ko-KR" altLang="en-US" sz="4400" b="1" dirty="0"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3E154D3-58B1-4237-B811-A863FFEE81DC}"/>
              </a:ext>
            </a:extLst>
          </p:cNvPr>
          <p:cNvGrpSpPr/>
          <p:nvPr/>
        </p:nvGrpSpPr>
        <p:grpSpPr>
          <a:xfrm>
            <a:off x="1700578" y="2719266"/>
            <a:ext cx="5475620" cy="1043876"/>
            <a:chOff x="8070832" y="2628324"/>
            <a:chExt cx="8213430" cy="156581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7740E31-EA92-4906-AC43-A883078ED7B2}"/>
                </a:ext>
              </a:extLst>
            </p:cNvPr>
            <p:cNvSpPr txBox="1"/>
            <p:nvPr/>
          </p:nvSpPr>
          <p:spPr>
            <a:xfrm>
              <a:off x="9522724" y="2947643"/>
              <a:ext cx="6761538" cy="124649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latin typeface="Constantia" panose="02030602050306030303" pitchFamily="18" charset="0"/>
                  <a:cs typeface="Arial" pitchFamily="34" charset="0"/>
                </a:rPr>
                <a:t>My Job R</a:t>
              </a:r>
              <a:r>
                <a:rPr lang="en-US" sz="2400" b="1" dirty="0">
                  <a:latin typeface="Constantia" panose="02030602050306030303" pitchFamily="18" charset="0"/>
                </a:rPr>
                <a:t>esponsibility </a:t>
              </a:r>
              <a:br>
                <a:rPr lang="en-US" sz="2400" b="1" dirty="0">
                  <a:latin typeface="Constantia" panose="02030602050306030303" pitchFamily="18" charset="0"/>
                </a:rPr>
              </a:br>
              <a:endParaRPr lang="ko-KR" altLang="en-US" sz="2400" b="1" dirty="0"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68DCE37-8628-4853-AA64-AA3DB22A7687}"/>
                </a:ext>
              </a:extLst>
            </p:cNvPr>
            <p:cNvSpPr txBox="1"/>
            <p:nvPr/>
          </p:nvSpPr>
          <p:spPr>
            <a:xfrm>
              <a:off x="8070832" y="2628324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latin typeface="Constantia" panose="02030602050306030303" pitchFamily="18" charset="0"/>
                  <a:cs typeface="Arial" pitchFamily="34" charset="0"/>
                </a:rPr>
                <a:t>03</a:t>
              </a:r>
              <a:endParaRPr lang="ko-KR" altLang="en-US" sz="4400" b="1" dirty="0"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53FADDB-860A-4234-9190-2063C5930C81}"/>
              </a:ext>
            </a:extLst>
          </p:cNvPr>
          <p:cNvGrpSpPr/>
          <p:nvPr/>
        </p:nvGrpSpPr>
        <p:grpSpPr>
          <a:xfrm>
            <a:off x="1700578" y="4360216"/>
            <a:ext cx="5475620" cy="769441"/>
            <a:chOff x="8070832" y="2628324"/>
            <a:chExt cx="8213430" cy="1154162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1ECB86F-7C31-47C5-AF5F-DC32465D4A6B}"/>
                </a:ext>
              </a:extLst>
            </p:cNvPr>
            <p:cNvSpPr txBox="1"/>
            <p:nvPr/>
          </p:nvSpPr>
          <p:spPr>
            <a:xfrm>
              <a:off x="9522724" y="2947643"/>
              <a:ext cx="6761538" cy="6924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latin typeface="Constantia" panose="02030602050306030303" pitchFamily="18" charset="0"/>
                  <a:cs typeface="Arial" pitchFamily="34" charset="0"/>
                </a:rPr>
                <a:t>My Impression Of MTL</a:t>
              </a:r>
              <a:endParaRPr lang="ko-KR" altLang="en-US" sz="2400" b="1" dirty="0"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A5B0387-339C-4A37-B435-52BC34810BBA}"/>
                </a:ext>
              </a:extLst>
            </p:cNvPr>
            <p:cNvSpPr txBox="1"/>
            <p:nvPr/>
          </p:nvSpPr>
          <p:spPr>
            <a:xfrm>
              <a:off x="8070832" y="2628324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latin typeface="Constantia" panose="02030602050306030303" pitchFamily="18" charset="0"/>
                  <a:cs typeface="Arial" pitchFamily="34" charset="0"/>
                </a:rPr>
                <a:t>05</a:t>
              </a:r>
              <a:endParaRPr lang="ko-KR" altLang="en-US" sz="4400" b="1" dirty="0"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31ED857-6312-416F-B621-70F9E8E3AA91}"/>
              </a:ext>
            </a:extLst>
          </p:cNvPr>
          <p:cNvGrpSpPr/>
          <p:nvPr/>
        </p:nvGrpSpPr>
        <p:grpSpPr>
          <a:xfrm>
            <a:off x="1700578" y="3539741"/>
            <a:ext cx="5475620" cy="769441"/>
            <a:chOff x="8070832" y="2628324"/>
            <a:chExt cx="8213430" cy="1154162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E80B0EB-A2C9-4133-BD93-DFCE5629CE73}"/>
                </a:ext>
              </a:extLst>
            </p:cNvPr>
            <p:cNvSpPr txBox="1"/>
            <p:nvPr/>
          </p:nvSpPr>
          <p:spPr>
            <a:xfrm>
              <a:off x="9522724" y="2947643"/>
              <a:ext cx="6761538" cy="6924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latin typeface="Constantia" panose="02030602050306030303" pitchFamily="18" charset="0"/>
                  <a:cs typeface="Arial" pitchFamily="34" charset="0"/>
                </a:rPr>
                <a:t>My Project</a:t>
              </a:r>
              <a:endParaRPr lang="ko-KR" altLang="en-US" sz="2400" b="1" dirty="0"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56D122E-6024-476A-98C0-E04E92E9CBD5}"/>
                </a:ext>
              </a:extLst>
            </p:cNvPr>
            <p:cNvSpPr txBox="1"/>
            <p:nvPr/>
          </p:nvSpPr>
          <p:spPr>
            <a:xfrm>
              <a:off x="8070832" y="2628324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latin typeface="Constantia" panose="02030602050306030303" pitchFamily="18" charset="0"/>
                  <a:cs typeface="Arial" pitchFamily="34" charset="0"/>
                </a:rPr>
                <a:t>04</a:t>
              </a:r>
              <a:endParaRPr lang="ko-KR" altLang="en-US" sz="4400" b="1" dirty="0"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5B1FBD-AC4C-4490-9512-FB4E50C2ABDD}"/>
              </a:ext>
            </a:extLst>
          </p:cNvPr>
          <p:cNvGrpSpPr/>
          <p:nvPr/>
        </p:nvGrpSpPr>
        <p:grpSpPr>
          <a:xfrm>
            <a:off x="1700578" y="5269181"/>
            <a:ext cx="5475620" cy="769441"/>
            <a:chOff x="8070832" y="2628324"/>
            <a:chExt cx="8213430" cy="11541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108617-481F-4B6B-B412-BA420B62A37E}"/>
                </a:ext>
              </a:extLst>
            </p:cNvPr>
            <p:cNvSpPr txBox="1"/>
            <p:nvPr/>
          </p:nvSpPr>
          <p:spPr>
            <a:xfrm>
              <a:off x="9522724" y="2947643"/>
              <a:ext cx="6761538" cy="6924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latin typeface="Constantia" panose="02030602050306030303" pitchFamily="18" charset="0"/>
                  <a:cs typeface="Arial" pitchFamily="34" charset="0"/>
                </a:rPr>
                <a:t>Q &amp; A</a:t>
              </a:r>
              <a:endParaRPr lang="ko-KR" altLang="en-US" sz="2400" b="1" dirty="0"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834C68-953B-4E07-826A-996856EAA6ED}"/>
                </a:ext>
              </a:extLst>
            </p:cNvPr>
            <p:cNvSpPr txBox="1"/>
            <p:nvPr/>
          </p:nvSpPr>
          <p:spPr>
            <a:xfrm>
              <a:off x="8070832" y="2628324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latin typeface="Constantia" panose="02030602050306030303" pitchFamily="18" charset="0"/>
                  <a:cs typeface="Arial" pitchFamily="34" charset="0"/>
                </a:rPr>
                <a:t>06</a:t>
              </a:r>
              <a:endParaRPr lang="ko-KR" altLang="en-US" sz="4400" b="1" dirty="0"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0E20C8-139A-4770-B91C-0C1D4D6F96DC}"/>
              </a:ext>
            </a:extLst>
          </p:cNvPr>
          <p:cNvSpPr/>
          <p:nvPr/>
        </p:nvSpPr>
        <p:spPr>
          <a:xfrm>
            <a:off x="1096914" y="1826414"/>
            <a:ext cx="4583280" cy="179800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13A8D5D-227C-4822-BCD5-895B925289E6}"/>
              </a:ext>
            </a:extLst>
          </p:cNvPr>
          <p:cNvSpPr/>
          <p:nvPr/>
        </p:nvSpPr>
        <p:spPr>
          <a:xfrm>
            <a:off x="6490702" y="1826414"/>
            <a:ext cx="4724304" cy="179800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5F6200-E288-4D24-86B0-8D20CF6CA146}"/>
              </a:ext>
            </a:extLst>
          </p:cNvPr>
          <p:cNvSpPr/>
          <p:nvPr/>
        </p:nvSpPr>
        <p:spPr>
          <a:xfrm>
            <a:off x="6490702" y="4046381"/>
            <a:ext cx="4724304" cy="179800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BD1E4E-1D79-48DD-989A-9C05771D82DB}"/>
              </a:ext>
            </a:extLst>
          </p:cNvPr>
          <p:cNvSpPr/>
          <p:nvPr/>
        </p:nvSpPr>
        <p:spPr>
          <a:xfrm>
            <a:off x="1096914" y="4046381"/>
            <a:ext cx="4583280" cy="179800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529935-64B1-49E7-8A59-91EDF4AB65C4}"/>
              </a:ext>
            </a:extLst>
          </p:cNvPr>
          <p:cNvGrpSpPr/>
          <p:nvPr/>
        </p:nvGrpSpPr>
        <p:grpSpPr>
          <a:xfrm>
            <a:off x="5157429" y="2904664"/>
            <a:ext cx="1892605" cy="1904279"/>
            <a:chOff x="3601392" y="2821184"/>
            <a:chExt cx="1932544" cy="1944464"/>
          </a:xfrm>
          <a:solidFill>
            <a:schemeClr val="accent1"/>
          </a:solidFill>
        </p:grpSpPr>
        <p:sp>
          <p:nvSpPr>
            <p:cNvPr id="8" name="Pie 7">
              <a:extLst>
                <a:ext uri="{FF2B5EF4-FFF2-40B4-BE49-F238E27FC236}">
                  <a16:creationId xmlns:a16="http://schemas.microsoft.com/office/drawing/2014/main" id="{5B3D6A33-591C-4C9F-A3EB-9070E5C2A4C4}"/>
                </a:ext>
              </a:extLst>
            </p:cNvPr>
            <p:cNvSpPr/>
            <p:nvPr/>
          </p:nvSpPr>
          <p:spPr>
            <a:xfrm>
              <a:off x="3601392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Pie 8">
              <a:extLst>
                <a:ext uri="{FF2B5EF4-FFF2-40B4-BE49-F238E27FC236}">
                  <a16:creationId xmlns:a16="http://schemas.microsoft.com/office/drawing/2014/main" id="{ED02EDA0-68AB-4448-9262-F80622E8593C}"/>
                </a:ext>
              </a:extLst>
            </p:cNvPr>
            <p:cNvSpPr/>
            <p:nvPr/>
          </p:nvSpPr>
          <p:spPr>
            <a:xfrm rot="16200000">
              <a:off x="3601392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9">
              <a:extLst>
                <a:ext uri="{FF2B5EF4-FFF2-40B4-BE49-F238E27FC236}">
                  <a16:creationId xmlns:a16="http://schemas.microsoft.com/office/drawing/2014/main" id="{7EC6814E-DCC1-4999-B378-F6EC69541C51}"/>
                </a:ext>
              </a:extLst>
            </p:cNvPr>
            <p:cNvSpPr/>
            <p:nvPr/>
          </p:nvSpPr>
          <p:spPr>
            <a:xfrm flipH="1">
              <a:off x="3661728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10">
              <a:extLst>
                <a:ext uri="{FF2B5EF4-FFF2-40B4-BE49-F238E27FC236}">
                  <a16:creationId xmlns:a16="http://schemas.microsoft.com/office/drawing/2014/main" id="{DF5DBB64-5740-4429-8A6C-250ED5E186FF}"/>
                </a:ext>
              </a:extLst>
            </p:cNvPr>
            <p:cNvSpPr/>
            <p:nvPr/>
          </p:nvSpPr>
          <p:spPr>
            <a:xfrm rot="5400000" flipH="1">
              <a:off x="3661728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309DDC-D31F-4617-94D6-EF3F966F9DEC}"/>
              </a:ext>
            </a:extLst>
          </p:cNvPr>
          <p:cNvGrpSpPr/>
          <p:nvPr/>
        </p:nvGrpSpPr>
        <p:grpSpPr>
          <a:xfrm>
            <a:off x="1506560" y="2002017"/>
            <a:ext cx="3596112" cy="1471604"/>
            <a:chOff x="5600058" y="1433695"/>
            <a:chExt cx="2840830" cy="10690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CA2503-C155-46B3-8919-28701A613D89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0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64FDF7-96D3-4AAE-BF52-7D85CAB5667B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7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E4653F-23B1-4829-938C-63F12A87E5A0}"/>
              </a:ext>
            </a:extLst>
          </p:cNvPr>
          <p:cNvGrpSpPr/>
          <p:nvPr/>
        </p:nvGrpSpPr>
        <p:grpSpPr>
          <a:xfrm>
            <a:off x="1506560" y="4221985"/>
            <a:ext cx="3596112" cy="1471604"/>
            <a:chOff x="5600058" y="1433695"/>
            <a:chExt cx="2840830" cy="10690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C5D81C-32D8-4F61-97D2-E3A3ED95B5ED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0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30120F-5A31-4350-89D0-D282196E1DE6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7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E16B7C-A678-4B22-8F79-9E24C4523F92}"/>
              </a:ext>
            </a:extLst>
          </p:cNvPr>
          <p:cNvGrpSpPr/>
          <p:nvPr/>
        </p:nvGrpSpPr>
        <p:grpSpPr>
          <a:xfrm>
            <a:off x="7122512" y="4221985"/>
            <a:ext cx="3596112" cy="1471604"/>
            <a:chOff x="5600058" y="1433695"/>
            <a:chExt cx="2840830" cy="10690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1FCAAE-4355-4A4C-8780-1C27FFEFC826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0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43A7BC-3F06-4BA4-B273-DAC10AEA65F7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7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CD2F8E-B960-4DD0-B03D-A81D6E75D723}"/>
              </a:ext>
            </a:extLst>
          </p:cNvPr>
          <p:cNvGrpSpPr/>
          <p:nvPr/>
        </p:nvGrpSpPr>
        <p:grpSpPr>
          <a:xfrm>
            <a:off x="7122512" y="2002017"/>
            <a:ext cx="3596112" cy="1471604"/>
            <a:chOff x="5600058" y="1433695"/>
            <a:chExt cx="2840830" cy="10690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9F0FCE-8659-4478-9DF4-D4E2DBAD4FDF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0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8E7797-0488-4F7B-B502-B00F2D0D2E7B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7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6">
            <a:extLst>
              <a:ext uri="{FF2B5EF4-FFF2-40B4-BE49-F238E27FC236}">
                <a16:creationId xmlns:a16="http://schemas.microsoft.com/office/drawing/2014/main" id="{9607CC8D-E8A6-4295-8AD6-48BD959689C4}"/>
              </a:ext>
            </a:extLst>
          </p:cNvPr>
          <p:cNvSpPr/>
          <p:nvPr/>
        </p:nvSpPr>
        <p:spPr>
          <a:xfrm rot="2700000">
            <a:off x="5604267" y="3229499"/>
            <a:ext cx="260424" cy="46689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57544279-783A-4C85-8A0A-61FA7D2CB3F4}"/>
              </a:ext>
            </a:extLst>
          </p:cNvPr>
          <p:cNvSpPr/>
          <p:nvPr/>
        </p:nvSpPr>
        <p:spPr>
          <a:xfrm>
            <a:off x="5541582" y="4123153"/>
            <a:ext cx="322654" cy="3020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EA111B99-F6F0-40AC-9BBB-3D888CA9F88F}"/>
              </a:ext>
            </a:extLst>
          </p:cNvPr>
          <p:cNvSpPr/>
          <p:nvPr/>
        </p:nvSpPr>
        <p:spPr>
          <a:xfrm flipH="1">
            <a:off x="6317441" y="3290596"/>
            <a:ext cx="383587" cy="3164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7" name="Block Arc 10">
            <a:extLst>
              <a:ext uri="{FF2B5EF4-FFF2-40B4-BE49-F238E27FC236}">
                <a16:creationId xmlns:a16="http://schemas.microsoft.com/office/drawing/2014/main" id="{699C2FE2-C641-4EDA-BCF8-0F5E3ECEE62B}"/>
              </a:ext>
            </a:extLst>
          </p:cNvPr>
          <p:cNvSpPr/>
          <p:nvPr/>
        </p:nvSpPr>
        <p:spPr>
          <a:xfrm>
            <a:off x="6306661" y="4131048"/>
            <a:ext cx="422591" cy="28624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83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CAE48747-F128-4272-82DC-3402E02BFA9A}"/>
              </a:ext>
            </a:extLst>
          </p:cNvPr>
          <p:cNvSpPr/>
          <p:nvPr/>
        </p:nvSpPr>
        <p:spPr>
          <a:xfrm>
            <a:off x="5375837" y="2178600"/>
            <a:ext cx="2959094" cy="3072301"/>
          </a:xfrm>
          <a:prstGeom prst="frame">
            <a:avLst>
              <a:gd name="adj1" fmla="val 46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2CC373-0620-420C-83E3-0B71F9CBEBA8}"/>
              </a:ext>
            </a:extLst>
          </p:cNvPr>
          <p:cNvSpPr/>
          <p:nvPr/>
        </p:nvSpPr>
        <p:spPr>
          <a:xfrm>
            <a:off x="0" y="53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C824E8-20D1-4678-AFD5-24DC73AAD1C1}"/>
              </a:ext>
            </a:extLst>
          </p:cNvPr>
          <p:cNvSpPr txBox="1"/>
          <p:nvPr/>
        </p:nvSpPr>
        <p:spPr>
          <a:xfrm>
            <a:off x="1195467" y="1768637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41507C5-1AE5-45C0-A7D0-C3791A280DFE}"/>
              </a:ext>
            </a:extLst>
          </p:cNvPr>
          <p:cNvSpPr txBox="1">
            <a:spLocks/>
          </p:cNvSpPr>
          <p:nvPr/>
        </p:nvSpPr>
        <p:spPr>
          <a:xfrm>
            <a:off x="1518768" y="5250901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0A895-B814-437C-8DE9-A796EFDD42F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714A507-7331-4B24-8826-4DE06F89C7A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405057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FA75B74-0F2E-461C-A5FB-129EDE657C53}"/>
              </a:ext>
            </a:extLst>
          </p:cNvPr>
          <p:cNvSpPr txBox="1"/>
          <p:nvPr/>
        </p:nvSpPr>
        <p:spPr>
          <a:xfrm>
            <a:off x="5389692" y="4009876"/>
            <a:ext cx="143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5F05CED-2309-4570-9540-65A77AB71988}"/>
              </a:ext>
            </a:extLst>
          </p:cNvPr>
          <p:cNvGrpSpPr/>
          <p:nvPr/>
        </p:nvGrpSpPr>
        <p:grpSpPr>
          <a:xfrm>
            <a:off x="4665742" y="2429274"/>
            <a:ext cx="2864364" cy="3059485"/>
            <a:chOff x="3160792" y="2295922"/>
            <a:chExt cx="2864364" cy="3059485"/>
          </a:xfrm>
          <a:solidFill>
            <a:schemeClr val="accent2"/>
          </a:solidFill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4E51C57-70B5-49F7-8A9D-ECBD35EA913E}"/>
                </a:ext>
              </a:extLst>
            </p:cNvPr>
            <p:cNvGrpSpPr/>
            <p:nvPr/>
          </p:nvGrpSpPr>
          <p:grpSpPr>
            <a:xfrm>
              <a:off x="3160792" y="2525391"/>
              <a:ext cx="2645289" cy="2830016"/>
              <a:chOff x="2585991" y="2445792"/>
              <a:chExt cx="2830016" cy="3027643"/>
            </a:xfrm>
            <a:grpFill/>
          </p:grpSpPr>
          <p:sp>
            <p:nvSpPr>
              <p:cNvPr id="115" name="Block Arc 114">
                <a:extLst>
                  <a:ext uri="{FF2B5EF4-FFF2-40B4-BE49-F238E27FC236}">
                    <a16:creationId xmlns:a16="http://schemas.microsoft.com/office/drawing/2014/main" id="{7B7C0F5E-C3C0-4417-B9F4-1317B96222A0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6082924"/>
                  <a:gd name="adj2" fmla="val 16070483"/>
                  <a:gd name="adj3" fmla="val 137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Isosceles Triangle 115">
                <a:extLst>
                  <a:ext uri="{FF2B5EF4-FFF2-40B4-BE49-F238E27FC236}">
                    <a16:creationId xmlns:a16="http://schemas.microsoft.com/office/drawing/2014/main" id="{0D00C7AA-6FEE-4C99-968E-A337F5828BAE}"/>
                  </a:ext>
                </a:extLst>
              </p:cNvPr>
              <p:cNvSpPr/>
              <p:nvPr/>
            </p:nvSpPr>
            <p:spPr>
              <a:xfrm rot="5400000">
                <a:off x="3469434" y="4744130"/>
                <a:ext cx="887611" cy="5709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E6B5C5C-3738-4E36-BE8A-4CF592756076}"/>
                </a:ext>
              </a:extLst>
            </p:cNvPr>
            <p:cNvGrpSpPr/>
            <p:nvPr/>
          </p:nvGrpSpPr>
          <p:grpSpPr>
            <a:xfrm rot="10800000">
              <a:off x="3379867" y="2295922"/>
              <a:ext cx="2645289" cy="2830016"/>
              <a:chOff x="2585991" y="2445792"/>
              <a:chExt cx="2830016" cy="3027643"/>
            </a:xfrm>
            <a:grpFill/>
          </p:grpSpPr>
          <p:sp>
            <p:nvSpPr>
              <p:cNvPr id="113" name="Block Arc 112">
                <a:extLst>
                  <a:ext uri="{FF2B5EF4-FFF2-40B4-BE49-F238E27FC236}">
                    <a16:creationId xmlns:a16="http://schemas.microsoft.com/office/drawing/2014/main" id="{8916B730-D1DE-4610-9BFD-C9377F1D30E7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6082924"/>
                  <a:gd name="adj2" fmla="val 16070483"/>
                  <a:gd name="adj3" fmla="val 137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Isosceles Triangle 113">
                <a:extLst>
                  <a:ext uri="{FF2B5EF4-FFF2-40B4-BE49-F238E27FC236}">
                    <a16:creationId xmlns:a16="http://schemas.microsoft.com/office/drawing/2014/main" id="{CC38BB21-E542-4475-8B07-D1A6656FC2BA}"/>
                  </a:ext>
                </a:extLst>
              </p:cNvPr>
              <p:cNvSpPr/>
              <p:nvPr/>
            </p:nvSpPr>
            <p:spPr>
              <a:xfrm rot="5400000">
                <a:off x="3469434" y="4744130"/>
                <a:ext cx="887611" cy="5709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73BE18C-ABA2-4DB2-B812-19C2873632BD}"/>
              </a:ext>
            </a:extLst>
          </p:cNvPr>
          <p:cNvGrpSpPr/>
          <p:nvPr/>
        </p:nvGrpSpPr>
        <p:grpSpPr>
          <a:xfrm>
            <a:off x="7543528" y="1747179"/>
            <a:ext cx="3611958" cy="1107996"/>
            <a:chOff x="3017859" y="4283314"/>
            <a:chExt cx="1890849" cy="110799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34770FC-91D3-4AF1-8A16-BC7188D328E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0634DC-94C2-40D1-9A26-A6F296055DD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26CC840-ED02-4C02-A3F5-F2C0D468D424}"/>
              </a:ext>
            </a:extLst>
          </p:cNvPr>
          <p:cNvGrpSpPr/>
          <p:nvPr/>
        </p:nvGrpSpPr>
        <p:grpSpPr>
          <a:xfrm>
            <a:off x="1259438" y="1747179"/>
            <a:ext cx="3398561" cy="1107996"/>
            <a:chOff x="3017859" y="4283314"/>
            <a:chExt cx="1890849" cy="110799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14B552E-C451-467F-B049-91A6D9CF809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A2D8AE9-2F18-4831-8907-17EF7F8CBCF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90046FC-9B6D-48B2-968F-AC6E9F9D7B53}"/>
              </a:ext>
            </a:extLst>
          </p:cNvPr>
          <p:cNvGrpSpPr/>
          <p:nvPr/>
        </p:nvGrpSpPr>
        <p:grpSpPr>
          <a:xfrm>
            <a:off x="702409" y="3849074"/>
            <a:ext cx="2973071" cy="678649"/>
            <a:chOff x="3233964" y="1954419"/>
            <a:chExt cx="1410044" cy="678649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41D189A-BCE2-4655-A43D-DAD789CF0D17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3CC7AD7-AEFE-44CD-8102-708DBC227F4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9DE8B09-FA2E-4399-86B5-1E7B6E78C6DA}"/>
              </a:ext>
            </a:extLst>
          </p:cNvPr>
          <p:cNvGrpSpPr/>
          <p:nvPr/>
        </p:nvGrpSpPr>
        <p:grpSpPr>
          <a:xfrm>
            <a:off x="8529832" y="3849074"/>
            <a:ext cx="2959760" cy="678649"/>
            <a:chOff x="3233964" y="1954419"/>
            <a:chExt cx="1410044" cy="678649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B1557ED-032A-45AC-BD7A-030FC50A9FB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F55494B-F3BA-47F1-A656-004353528EB6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DAA6712-1DF1-496A-B418-B945816C7371}"/>
              </a:ext>
            </a:extLst>
          </p:cNvPr>
          <p:cNvGrpSpPr/>
          <p:nvPr/>
        </p:nvGrpSpPr>
        <p:grpSpPr>
          <a:xfrm>
            <a:off x="702409" y="4634794"/>
            <a:ext cx="2973071" cy="678649"/>
            <a:chOff x="3233964" y="1954419"/>
            <a:chExt cx="1410044" cy="67864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DD3AEE6-02A3-47F2-8829-44A6606A7F4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BBED3AD-BD70-4C63-A20B-ADC43105A65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F38F024-4EF2-4D3C-BCA7-58833563E2AD}"/>
              </a:ext>
            </a:extLst>
          </p:cNvPr>
          <p:cNvGrpSpPr/>
          <p:nvPr/>
        </p:nvGrpSpPr>
        <p:grpSpPr>
          <a:xfrm>
            <a:off x="8529832" y="4634794"/>
            <a:ext cx="2959760" cy="678649"/>
            <a:chOff x="3233964" y="1954419"/>
            <a:chExt cx="1410044" cy="67864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0876673-23D5-4C37-8DD7-7A2A5E404FD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3DDE184-6340-4376-BB61-A312E05DBB63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DD2FF90-46C5-4CDB-A359-F0AE61362FCC}"/>
              </a:ext>
            </a:extLst>
          </p:cNvPr>
          <p:cNvGrpSpPr/>
          <p:nvPr/>
        </p:nvGrpSpPr>
        <p:grpSpPr>
          <a:xfrm>
            <a:off x="702409" y="5420512"/>
            <a:ext cx="2973071" cy="678649"/>
            <a:chOff x="3233964" y="1954419"/>
            <a:chExt cx="1410044" cy="678649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086CE11-B7D7-47FC-89B9-2B0FCEF8424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AFA3D46-B5EC-4661-8DF8-4B5A990218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756673A-77D5-4E9D-A563-320E23562294}"/>
              </a:ext>
            </a:extLst>
          </p:cNvPr>
          <p:cNvGrpSpPr/>
          <p:nvPr/>
        </p:nvGrpSpPr>
        <p:grpSpPr>
          <a:xfrm>
            <a:off x="8529832" y="5420512"/>
            <a:ext cx="2959760" cy="678649"/>
            <a:chOff x="3233964" y="1954419"/>
            <a:chExt cx="1410044" cy="678649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7547746-ACCC-451C-8471-CE3E0681EAF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7F06023-8DFB-43BB-90A6-8A43C9A32BF3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1" name="Rounded Rectangle 5">
            <a:extLst>
              <a:ext uri="{FF2B5EF4-FFF2-40B4-BE49-F238E27FC236}">
                <a16:creationId xmlns:a16="http://schemas.microsoft.com/office/drawing/2014/main" id="{F75BC31F-3894-4FB3-B42E-E05362FDF061}"/>
              </a:ext>
            </a:extLst>
          </p:cNvPr>
          <p:cNvSpPr/>
          <p:nvPr/>
        </p:nvSpPr>
        <p:spPr>
          <a:xfrm flipH="1">
            <a:off x="3806516" y="563749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2" name="Teardrop 1">
            <a:extLst>
              <a:ext uri="{FF2B5EF4-FFF2-40B4-BE49-F238E27FC236}">
                <a16:creationId xmlns:a16="http://schemas.microsoft.com/office/drawing/2014/main" id="{F254436C-602E-44A8-91BC-9388C0ACA85F}"/>
              </a:ext>
            </a:extLst>
          </p:cNvPr>
          <p:cNvSpPr/>
          <p:nvPr/>
        </p:nvSpPr>
        <p:spPr>
          <a:xfrm rot="18805991">
            <a:off x="7954582" y="562574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3" name="Round Same Side Corner Rectangle 11">
            <a:extLst>
              <a:ext uri="{FF2B5EF4-FFF2-40B4-BE49-F238E27FC236}">
                <a16:creationId xmlns:a16="http://schemas.microsoft.com/office/drawing/2014/main" id="{36C2B433-785D-4305-B9AD-9E0D5F25089E}"/>
              </a:ext>
            </a:extLst>
          </p:cNvPr>
          <p:cNvSpPr>
            <a:spLocks noChangeAspect="1"/>
          </p:cNvSpPr>
          <p:nvPr/>
        </p:nvSpPr>
        <p:spPr>
          <a:xfrm rot="9900000">
            <a:off x="7914836" y="483419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4" name="Rounded Rectangle 27">
            <a:extLst>
              <a:ext uri="{FF2B5EF4-FFF2-40B4-BE49-F238E27FC236}">
                <a16:creationId xmlns:a16="http://schemas.microsoft.com/office/drawing/2014/main" id="{621A332E-4B83-4052-B7AC-03016376A142}"/>
              </a:ext>
            </a:extLst>
          </p:cNvPr>
          <p:cNvSpPr/>
          <p:nvPr/>
        </p:nvSpPr>
        <p:spPr>
          <a:xfrm>
            <a:off x="3851802" y="4851778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5" name="Oval 21">
            <a:extLst>
              <a:ext uri="{FF2B5EF4-FFF2-40B4-BE49-F238E27FC236}">
                <a16:creationId xmlns:a16="http://schemas.microsoft.com/office/drawing/2014/main" id="{70CC77D9-A30A-4302-B901-0A3FE8C49E02}"/>
              </a:ext>
            </a:extLst>
          </p:cNvPr>
          <p:cNvSpPr>
            <a:spLocks noChangeAspect="1"/>
          </p:cNvSpPr>
          <p:nvPr/>
        </p:nvSpPr>
        <p:spPr>
          <a:xfrm>
            <a:off x="5817052" y="3360746"/>
            <a:ext cx="557896" cy="562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6" name="Oval 7">
            <a:extLst>
              <a:ext uri="{FF2B5EF4-FFF2-40B4-BE49-F238E27FC236}">
                <a16:creationId xmlns:a16="http://schemas.microsoft.com/office/drawing/2014/main" id="{D3948496-D899-4F9F-85B7-0E7815E0F95C}"/>
              </a:ext>
            </a:extLst>
          </p:cNvPr>
          <p:cNvSpPr/>
          <p:nvPr/>
        </p:nvSpPr>
        <p:spPr>
          <a:xfrm>
            <a:off x="3831414" y="4020073"/>
            <a:ext cx="387172" cy="3871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9B4A597F-D112-47CE-9BAC-5A3B149C1489}"/>
              </a:ext>
            </a:extLst>
          </p:cNvPr>
          <p:cNvSpPr/>
          <p:nvPr/>
        </p:nvSpPr>
        <p:spPr>
          <a:xfrm>
            <a:off x="7894924" y="4066058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41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7">
            <a:extLst>
              <a:ext uri="{FF2B5EF4-FFF2-40B4-BE49-F238E27FC236}">
                <a16:creationId xmlns:a16="http://schemas.microsoft.com/office/drawing/2014/main" id="{9B2DDCA0-7924-4466-953D-B1BFFEC4F6B0}"/>
              </a:ext>
            </a:extLst>
          </p:cNvPr>
          <p:cNvSpPr>
            <a:spLocks noChangeAspect="1"/>
          </p:cNvSpPr>
          <p:nvPr/>
        </p:nvSpPr>
        <p:spPr>
          <a:xfrm flipH="1">
            <a:off x="879107" y="5414238"/>
            <a:ext cx="1164623" cy="62748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2" name="Freeform 11">
            <a:extLst>
              <a:ext uri="{FF2B5EF4-FFF2-40B4-BE49-F238E27FC236}">
                <a16:creationId xmlns:a16="http://schemas.microsoft.com/office/drawing/2014/main" id="{AD4EF9A4-E98E-45CB-8E89-BF7DFA2C4C02}"/>
              </a:ext>
            </a:extLst>
          </p:cNvPr>
          <p:cNvSpPr/>
          <p:nvPr/>
        </p:nvSpPr>
        <p:spPr>
          <a:xfrm>
            <a:off x="1722544" y="1823381"/>
            <a:ext cx="815636" cy="489969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19940 w 2491326"/>
              <a:gd name="connsiteY3" fmla="*/ 794445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47193 w 2491326"/>
              <a:gd name="connsiteY3" fmla="*/ 99441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29014 w 2491326"/>
              <a:gd name="connsiteY3" fmla="*/ 842922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56420 w 2491326"/>
              <a:gd name="connsiteY7" fmla="*/ 659888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92778 w 2491326"/>
              <a:gd name="connsiteY7" fmla="*/ 70836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35074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1101 w 2526440"/>
              <a:gd name="connsiteY3" fmla="*/ 697491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440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54101" y="1207859"/>
                  <a:pt x="2521453" y="1028800"/>
                </a:cubicBezTo>
                <a:cubicBezTo>
                  <a:pt x="2506695" y="843051"/>
                  <a:pt x="2449201" y="801959"/>
                  <a:pt x="2347161" y="770207"/>
                </a:cubicBezTo>
                <a:cubicBezTo>
                  <a:pt x="2197270" y="723566"/>
                  <a:pt x="2124856" y="935464"/>
                  <a:pt x="2190440" y="799867"/>
                </a:cubicBezTo>
                <a:cubicBezTo>
                  <a:pt x="2234542" y="734587"/>
                  <a:pt x="2245581" y="472540"/>
                  <a:pt x="2142346" y="395289"/>
                </a:cubicBezTo>
                <a:cubicBezTo>
                  <a:pt x="2044729" y="314397"/>
                  <a:pt x="1898493" y="240092"/>
                  <a:pt x="1721776" y="358834"/>
                </a:cubicBezTo>
                <a:cubicBezTo>
                  <a:pt x="1756627" y="497910"/>
                  <a:pt x="1771885" y="555755"/>
                  <a:pt x="1674599" y="726544"/>
                </a:cubicBezTo>
                <a:cubicBezTo>
                  <a:pt x="1824943" y="476673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>
                <a:alpha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BCDE17C-780B-4DF7-B395-E81C60286920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 algn="l" defTabSz="1371566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75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457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240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024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806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589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371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155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>
                <a:solidFill>
                  <a:schemeClr val="bg1"/>
                </a:solidFill>
                <a:latin typeface="+mj-lt"/>
              </a:rPr>
              <a:t>Infographic Style</a:t>
            </a: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5C4B7512-EF8D-419B-8BD9-BE236A10D0D9}"/>
              </a:ext>
            </a:extLst>
          </p:cNvPr>
          <p:cNvSpPr/>
          <p:nvPr/>
        </p:nvSpPr>
        <p:spPr>
          <a:xfrm rot="20400000">
            <a:off x="-249122" y="2794384"/>
            <a:ext cx="4408992" cy="645805"/>
          </a:xfrm>
          <a:custGeom>
            <a:avLst/>
            <a:gdLst>
              <a:gd name="connsiteX0" fmla="*/ 6762406 w 6762406"/>
              <a:gd name="connsiteY0" fmla="*/ 0 h 1396040"/>
              <a:gd name="connsiteX1" fmla="*/ 6762406 w 6762406"/>
              <a:gd name="connsiteY1" fmla="*/ 1396040 h 1396040"/>
              <a:gd name="connsiteX2" fmla="*/ 0 w 6762406"/>
              <a:gd name="connsiteY2" fmla="*/ 1396040 h 1396040"/>
              <a:gd name="connsiteX3" fmla="*/ 508117 w 6762406"/>
              <a:gd name="connsiteY3" fmla="*/ 1 h 1396040"/>
              <a:gd name="connsiteX0" fmla="*/ 6568324 w 6568324"/>
              <a:gd name="connsiteY0" fmla="*/ 0 h 1410321"/>
              <a:gd name="connsiteX1" fmla="*/ 6568324 w 6568324"/>
              <a:gd name="connsiteY1" fmla="*/ 1396040 h 1410321"/>
              <a:gd name="connsiteX2" fmla="*/ 0 w 6568324"/>
              <a:gd name="connsiteY2" fmla="*/ 1410322 h 1410321"/>
              <a:gd name="connsiteX3" fmla="*/ 314035 w 6568324"/>
              <a:gd name="connsiteY3" fmla="*/ 1 h 1410321"/>
              <a:gd name="connsiteX4" fmla="*/ 6568324 w 6568324"/>
              <a:gd name="connsiteY4" fmla="*/ 0 h 1410321"/>
              <a:gd name="connsiteX0" fmla="*/ 6613487 w 6613487"/>
              <a:gd name="connsiteY0" fmla="*/ 0 h 1408526"/>
              <a:gd name="connsiteX1" fmla="*/ 6613487 w 6613487"/>
              <a:gd name="connsiteY1" fmla="*/ 1396040 h 1408526"/>
              <a:gd name="connsiteX2" fmla="*/ 0 w 6613487"/>
              <a:gd name="connsiteY2" fmla="*/ 1408527 h 1408526"/>
              <a:gd name="connsiteX3" fmla="*/ 359198 w 6613487"/>
              <a:gd name="connsiteY3" fmla="*/ 1 h 1408526"/>
              <a:gd name="connsiteX4" fmla="*/ 6613487 w 6613487"/>
              <a:gd name="connsiteY4" fmla="*/ 0 h 14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3487" h="1408526">
                <a:moveTo>
                  <a:pt x="6613487" y="0"/>
                </a:moveTo>
                <a:lnTo>
                  <a:pt x="6613487" y="1396040"/>
                </a:lnTo>
                <a:lnTo>
                  <a:pt x="0" y="1408527"/>
                </a:lnTo>
                <a:lnTo>
                  <a:pt x="359198" y="1"/>
                </a:lnTo>
                <a:lnTo>
                  <a:pt x="66134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0C36A924-89AF-49E8-AB9F-D6E25C81F147}"/>
              </a:ext>
            </a:extLst>
          </p:cNvPr>
          <p:cNvSpPr/>
          <p:nvPr/>
        </p:nvSpPr>
        <p:spPr>
          <a:xfrm rot="20400000">
            <a:off x="-182357" y="5314769"/>
            <a:ext cx="8441278" cy="640080"/>
          </a:xfrm>
          <a:custGeom>
            <a:avLst/>
            <a:gdLst>
              <a:gd name="connsiteX0" fmla="*/ 12785260 w 12785260"/>
              <a:gd name="connsiteY0" fmla="*/ 0 h 1396040"/>
              <a:gd name="connsiteX1" fmla="*/ 12785260 w 12785260"/>
              <a:gd name="connsiteY1" fmla="*/ 1396040 h 1396040"/>
              <a:gd name="connsiteX2" fmla="*/ 2474427 w 12785260"/>
              <a:gd name="connsiteY2" fmla="*/ 1396040 h 1396040"/>
              <a:gd name="connsiteX3" fmla="*/ 0 w 12785260"/>
              <a:gd name="connsiteY3" fmla="*/ 495422 h 1396040"/>
              <a:gd name="connsiteX4" fmla="*/ 180319 w 12785260"/>
              <a:gd name="connsiteY4" fmla="*/ 1 h 1396040"/>
              <a:gd name="connsiteX0" fmla="*/ 12665613 w 12665613"/>
              <a:gd name="connsiteY0" fmla="*/ 0 h 1396040"/>
              <a:gd name="connsiteX1" fmla="*/ 12665613 w 12665613"/>
              <a:gd name="connsiteY1" fmla="*/ 1396040 h 1396040"/>
              <a:gd name="connsiteX2" fmla="*/ 2354780 w 12665613"/>
              <a:gd name="connsiteY2" fmla="*/ 1396040 h 1396040"/>
              <a:gd name="connsiteX3" fmla="*/ 0 w 12665613"/>
              <a:gd name="connsiteY3" fmla="*/ 381881 h 1396040"/>
              <a:gd name="connsiteX4" fmla="*/ 60672 w 12665613"/>
              <a:gd name="connsiteY4" fmla="*/ 1 h 1396040"/>
              <a:gd name="connsiteX5" fmla="*/ 12665613 w 12665613"/>
              <a:gd name="connsiteY5" fmla="*/ 0 h 1396040"/>
              <a:gd name="connsiteX0" fmla="*/ 12655840 w 12655841"/>
              <a:gd name="connsiteY0" fmla="*/ 0 h 1396040"/>
              <a:gd name="connsiteX1" fmla="*/ 12655840 w 12655841"/>
              <a:gd name="connsiteY1" fmla="*/ 1396040 h 1396040"/>
              <a:gd name="connsiteX2" fmla="*/ 2345007 w 12655841"/>
              <a:gd name="connsiteY2" fmla="*/ 1396040 h 1396040"/>
              <a:gd name="connsiteX3" fmla="*/ -1 w 12655841"/>
              <a:gd name="connsiteY3" fmla="*/ 342838 h 1396040"/>
              <a:gd name="connsiteX4" fmla="*/ 50899 w 12655841"/>
              <a:gd name="connsiteY4" fmla="*/ 1 h 1396040"/>
              <a:gd name="connsiteX5" fmla="*/ 12655840 w 12655841"/>
              <a:gd name="connsiteY5" fmla="*/ 0 h 1396040"/>
              <a:gd name="connsiteX0" fmla="*/ 12650954 w 12650954"/>
              <a:gd name="connsiteY0" fmla="*/ 0 h 1396040"/>
              <a:gd name="connsiteX1" fmla="*/ 12650954 w 12650954"/>
              <a:gd name="connsiteY1" fmla="*/ 1396040 h 1396040"/>
              <a:gd name="connsiteX2" fmla="*/ 2340121 w 12650954"/>
              <a:gd name="connsiteY2" fmla="*/ 1396040 h 1396040"/>
              <a:gd name="connsiteX3" fmla="*/ -1 w 12650954"/>
              <a:gd name="connsiteY3" fmla="*/ 323318 h 1396040"/>
              <a:gd name="connsiteX4" fmla="*/ 46013 w 12650954"/>
              <a:gd name="connsiteY4" fmla="*/ 1 h 1396040"/>
              <a:gd name="connsiteX5" fmla="*/ 12650954 w 12650954"/>
              <a:gd name="connsiteY5" fmla="*/ 0 h 1396040"/>
              <a:gd name="connsiteX0" fmla="*/ 12641183 w 12641183"/>
              <a:gd name="connsiteY0" fmla="*/ 0 h 1396040"/>
              <a:gd name="connsiteX1" fmla="*/ 12641183 w 12641183"/>
              <a:gd name="connsiteY1" fmla="*/ 1396040 h 1396040"/>
              <a:gd name="connsiteX2" fmla="*/ 2330350 w 12641183"/>
              <a:gd name="connsiteY2" fmla="*/ 1396040 h 1396040"/>
              <a:gd name="connsiteX3" fmla="*/ 0 w 12641183"/>
              <a:gd name="connsiteY3" fmla="*/ 284274 h 1396040"/>
              <a:gd name="connsiteX4" fmla="*/ 36242 w 12641183"/>
              <a:gd name="connsiteY4" fmla="*/ 1 h 1396040"/>
              <a:gd name="connsiteX5" fmla="*/ 12641183 w 12641183"/>
              <a:gd name="connsiteY5" fmla="*/ 0 h 1396040"/>
              <a:gd name="connsiteX0" fmla="*/ 12644836 w 12644836"/>
              <a:gd name="connsiteY0" fmla="*/ 0 h 1396040"/>
              <a:gd name="connsiteX1" fmla="*/ 12644836 w 12644836"/>
              <a:gd name="connsiteY1" fmla="*/ 1396040 h 1396040"/>
              <a:gd name="connsiteX2" fmla="*/ 2334003 w 12644836"/>
              <a:gd name="connsiteY2" fmla="*/ 1396040 h 1396040"/>
              <a:gd name="connsiteX3" fmla="*/ 0 w 12644836"/>
              <a:gd name="connsiteY3" fmla="*/ 238126 h 1396040"/>
              <a:gd name="connsiteX4" fmla="*/ 39895 w 12644836"/>
              <a:gd name="connsiteY4" fmla="*/ 1 h 1396040"/>
              <a:gd name="connsiteX5" fmla="*/ 12644836 w 12644836"/>
              <a:gd name="connsiteY5" fmla="*/ 0 h 1396040"/>
              <a:gd name="connsiteX0" fmla="*/ 12671689 w 12671689"/>
              <a:gd name="connsiteY0" fmla="*/ 0 h 1396040"/>
              <a:gd name="connsiteX1" fmla="*/ 12671689 w 12671689"/>
              <a:gd name="connsiteY1" fmla="*/ 1396040 h 1396040"/>
              <a:gd name="connsiteX2" fmla="*/ 2360856 w 12671689"/>
              <a:gd name="connsiteY2" fmla="*/ 1396040 h 1396040"/>
              <a:gd name="connsiteX3" fmla="*/ 0 w 12671689"/>
              <a:gd name="connsiteY3" fmla="*/ 223916 h 1396040"/>
              <a:gd name="connsiteX4" fmla="*/ 66748 w 12671689"/>
              <a:gd name="connsiteY4" fmla="*/ 1 h 1396040"/>
              <a:gd name="connsiteX5" fmla="*/ 12671689 w 12671689"/>
              <a:gd name="connsiteY5" fmla="*/ 0 h 1396040"/>
              <a:gd name="connsiteX0" fmla="*/ 12661916 w 12661916"/>
              <a:gd name="connsiteY0" fmla="*/ 0 h 1396040"/>
              <a:gd name="connsiteX1" fmla="*/ 12661916 w 12661916"/>
              <a:gd name="connsiteY1" fmla="*/ 1396040 h 1396040"/>
              <a:gd name="connsiteX2" fmla="*/ 2351083 w 12661916"/>
              <a:gd name="connsiteY2" fmla="*/ 1396040 h 1396040"/>
              <a:gd name="connsiteX3" fmla="*/ -1 w 12661916"/>
              <a:gd name="connsiteY3" fmla="*/ 184873 h 1396040"/>
              <a:gd name="connsiteX4" fmla="*/ 56975 w 12661916"/>
              <a:gd name="connsiteY4" fmla="*/ 1 h 1396040"/>
              <a:gd name="connsiteX5" fmla="*/ 12661916 w 12661916"/>
              <a:gd name="connsiteY5" fmla="*/ 0 h 1396040"/>
              <a:gd name="connsiteX0" fmla="*/ 12661918 w 12661918"/>
              <a:gd name="connsiteY0" fmla="*/ 0 h 1396040"/>
              <a:gd name="connsiteX1" fmla="*/ 12661918 w 12661918"/>
              <a:gd name="connsiteY1" fmla="*/ 1396040 h 1396040"/>
              <a:gd name="connsiteX2" fmla="*/ 2305920 w 12661918"/>
              <a:gd name="connsiteY2" fmla="*/ 1394245 h 1396040"/>
              <a:gd name="connsiteX3" fmla="*/ 1 w 12661918"/>
              <a:gd name="connsiteY3" fmla="*/ 184873 h 1396040"/>
              <a:gd name="connsiteX4" fmla="*/ 56977 w 12661918"/>
              <a:gd name="connsiteY4" fmla="*/ 1 h 1396040"/>
              <a:gd name="connsiteX5" fmla="*/ 12661918 w 12661918"/>
              <a:gd name="connsiteY5" fmla="*/ 0 h 139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1918" h="1396040">
                <a:moveTo>
                  <a:pt x="12661918" y="0"/>
                </a:moveTo>
                <a:lnTo>
                  <a:pt x="12661918" y="1396040"/>
                </a:lnTo>
                <a:lnTo>
                  <a:pt x="2305920" y="1394245"/>
                </a:lnTo>
                <a:lnTo>
                  <a:pt x="1" y="184873"/>
                </a:lnTo>
                <a:lnTo>
                  <a:pt x="56977" y="1"/>
                </a:lnTo>
                <a:lnTo>
                  <a:pt x="1266191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119C06F7-C281-4D24-A94C-77D8570518A2}"/>
              </a:ext>
            </a:extLst>
          </p:cNvPr>
          <p:cNvSpPr/>
          <p:nvPr/>
        </p:nvSpPr>
        <p:spPr>
          <a:xfrm rot="20400000">
            <a:off x="-387612" y="3667348"/>
            <a:ext cx="8900339" cy="663706"/>
          </a:xfrm>
          <a:custGeom>
            <a:avLst/>
            <a:gdLst>
              <a:gd name="connsiteX0" fmla="*/ 14240466 w 14240466"/>
              <a:gd name="connsiteY0" fmla="*/ 0 h 1396040"/>
              <a:gd name="connsiteX1" fmla="*/ 14240466 w 14240466"/>
              <a:gd name="connsiteY1" fmla="*/ 1396040 h 1396040"/>
              <a:gd name="connsiteX2" fmla="*/ 0 w 14240466"/>
              <a:gd name="connsiteY2" fmla="*/ 1396040 h 1396040"/>
              <a:gd name="connsiteX3" fmla="*/ 508117 w 14240466"/>
              <a:gd name="connsiteY3" fmla="*/ 0 h 1396040"/>
              <a:gd name="connsiteX0" fmla="*/ 14114746 w 14114747"/>
              <a:gd name="connsiteY0" fmla="*/ 0 h 1440466"/>
              <a:gd name="connsiteX1" fmla="*/ 14114746 w 14114747"/>
              <a:gd name="connsiteY1" fmla="*/ 1396040 h 1440466"/>
              <a:gd name="connsiteX2" fmla="*/ 0 w 14114747"/>
              <a:gd name="connsiteY2" fmla="*/ 1440466 h 1440466"/>
              <a:gd name="connsiteX3" fmla="*/ 382397 w 14114747"/>
              <a:gd name="connsiteY3" fmla="*/ 0 h 1440466"/>
              <a:gd name="connsiteX4" fmla="*/ 14114746 w 14114747"/>
              <a:gd name="connsiteY4" fmla="*/ 0 h 1440466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68970 w 14101319"/>
              <a:gd name="connsiteY3" fmla="*/ 0 h 1447570"/>
              <a:gd name="connsiteX4" fmla="*/ 14101319 w 14101319"/>
              <a:gd name="connsiteY4" fmla="*/ 0 h 1447570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98732 w 14101319"/>
              <a:gd name="connsiteY3" fmla="*/ 14209 h 1447570"/>
              <a:gd name="connsiteX4" fmla="*/ 14101319 w 14101319"/>
              <a:gd name="connsiteY4" fmla="*/ 0 h 144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01319" h="1447570">
                <a:moveTo>
                  <a:pt x="14101319" y="0"/>
                </a:moveTo>
                <a:lnTo>
                  <a:pt x="14101319" y="1396040"/>
                </a:lnTo>
                <a:lnTo>
                  <a:pt x="0" y="1447570"/>
                </a:lnTo>
                <a:lnTo>
                  <a:pt x="398732" y="14209"/>
                </a:lnTo>
                <a:lnTo>
                  <a:pt x="141013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54F519CA-0152-4516-A1C9-594C64578EB8}"/>
              </a:ext>
            </a:extLst>
          </p:cNvPr>
          <p:cNvSpPr/>
          <p:nvPr/>
        </p:nvSpPr>
        <p:spPr>
          <a:xfrm rot="20400000">
            <a:off x="4139643" y="5690529"/>
            <a:ext cx="6718779" cy="643931"/>
          </a:xfrm>
          <a:custGeom>
            <a:avLst/>
            <a:gdLst>
              <a:gd name="connsiteX0" fmla="*/ 11190195 w 11190195"/>
              <a:gd name="connsiteY0" fmla="*/ 0 h 1396040"/>
              <a:gd name="connsiteX1" fmla="*/ 11190195 w 11190195"/>
              <a:gd name="connsiteY1" fmla="*/ 1396040 h 1396040"/>
              <a:gd name="connsiteX2" fmla="*/ 3835587 w 11190195"/>
              <a:gd name="connsiteY2" fmla="*/ 1396040 h 1396040"/>
              <a:gd name="connsiteX3" fmla="*/ 0 w 11190195"/>
              <a:gd name="connsiteY3" fmla="*/ 0 h 1396040"/>
              <a:gd name="connsiteX0" fmla="*/ 10078168 w 10078169"/>
              <a:gd name="connsiteY0" fmla="*/ 8399 h 1404439"/>
              <a:gd name="connsiteX1" fmla="*/ 10078168 w 10078169"/>
              <a:gd name="connsiteY1" fmla="*/ 1404439 h 1404439"/>
              <a:gd name="connsiteX2" fmla="*/ 2723560 w 10078169"/>
              <a:gd name="connsiteY2" fmla="*/ 1404439 h 1404439"/>
              <a:gd name="connsiteX3" fmla="*/ -1 w 10078169"/>
              <a:gd name="connsiteY3" fmla="*/ -1 h 1404439"/>
              <a:gd name="connsiteX4" fmla="*/ 10078168 w 10078169"/>
              <a:gd name="connsiteY4" fmla="*/ 8399 h 1404439"/>
              <a:gd name="connsiteX0" fmla="*/ 10078170 w 10078169"/>
              <a:gd name="connsiteY0" fmla="*/ 8399 h 1404439"/>
              <a:gd name="connsiteX1" fmla="*/ 10078170 w 10078169"/>
              <a:gd name="connsiteY1" fmla="*/ 1404439 h 1404439"/>
              <a:gd name="connsiteX2" fmla="*/ 2651548 w 10078169"/>
              <a:gd name="connsiteY2" fmla="*/ 1388436 h 1404439"/>
              <a:gd name="connsiteX3" fmla="*/ 1 w 10078169"/>
              <a:gd name="connsiteY3" fmla="*/ -1 h 1404439"/>
              <a:gd name="connsiteX4" fmla="*/ 10078170 w 10078169"/>
              <a:gd name="connsiteY4" fmla="*/ 8399 h 1404439"/>
              <a:gd name="connsiteX0" fmla="*/ 10078168 w 10078169"/>
              <a:gd name="connsiteY0" fmla="*/ 8399 h 1404439"/>
              <a:gd name="connsiteX1" fmla="*/ 10078168 w 10078169"/>
              <a:gd name="connsiteY1" fmla="*/ 1404439 h 1404439"/>
              <a:gd name="connsiteX2" fmla="*/ 2651546 w 10078169"/>
              <a:gd name="connsiteY2" fmla="*/ 1388436 h 1404439"/>
              <a:gd name="connsiteX3" fmla="*/ -1 w 10078169"/>
              <a:gd name="connsiteY3" fmla="*/ -1 h 1404439"/>
              <a:gd name="connsiteX4" fmla="*/ 10078168 w 10078169"/>
              <a:gd name="connsiteY4" fmla="*/ 8399 h 140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169" h="1404439">
                <a:moveTo>
                  <a:pt x="10078168" y="8399"/>
                </a:moveTo>
                <a:lnTo>
                  <a:pt x="10078168" y="1404439"/>
                </a:lnTo>
                <a:lnTo>
                  <a:pt x="2651546" y="1388436"/>
                </a:lnTo>
                <a:lnTo>
                  <a:pt x="-1" y="-1"/>
                </a:lnTo>
                <a:lnTo>
                  <a:pt x="10078168" y="83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24A3DC-9C6F-490C-8D43-1DCB50EA0F86}"/>
              </a:ext>
            </a:extLst>
          </p:cNvPr>
          <p:cNvGrpSpPr/>
          <p:nvPr/>
        </p:nvGrpSpPr>
        <p:grpSpPr>
          <a:xfrm rot="20275744" flipH="1">
            <a:off x="7644597" y="1563322"/>
            <a:ext cx="1256602" cy="1424069"/>
            <a:chOff x="5365048" y="479821"/>
            <a:chExt cx="8036930" cy="9108010"/>
          </a:xfrm>
          <a:solidFill>
            <a:schemeClr val="accent1"/>
          </a:solidFill>
          <a:effectLst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8FAC41-701E-4DF6-B9DB-EB6CDA37C4B1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5AC0919-A6CB-45D5-A2E3-655F5BECF02D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FF51A6-1E76-4E5A-A8A8-2650BF77A2C7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BAA29CF-A03D-4071-9B94-2B86262C8BB2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756302-ED1C-470D-9C6B-5995DCE79B6B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681008B-9ABC-4047-A57E-F231D259158E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F7C5571-0C9A-4FFE-9A98-C6B807A43610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29E63B-1CBC-46B3-B02C-9151D1FBAF5A}"/>
              </a:ext>
            </a:extLst>
          </p:cNvPr>
          <p:cNvGrpSpPr/>
          <p:nvPr/>
        </p:nvGrpSpPr>
        <p:grpSpPr>
          <a:xfrm rot="20275744" flipH="1">
            <a:off x="3433043" y="1452861"/>
            <a:ext cx="1256602" cy="1424069"/>
            <a:chOff x="5365048" y="479821"/>
            <a:chExt cx="8036930" cy="9108010"/>
          </a:xfrm>
          <a:effectLst/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807A31B-FC58-4B60-884C-9E66FC2B1B21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1B48938-611C-49BD-922C-72C1AEFFBC31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0E2643A-4FBF-4205-B041-6EB47E2C6ECA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201549F-3113-4E87-ADDC-C3228A2F3E9E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BD3642F-1CC5-425F-BB7D-A804F9161487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1B74E68-3EC6-4B9A-8C83-38380846F828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C7D52FB-0523-448D-82AE-6FFED831143B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BF9B8D-6B3C-4FF5-83C5-D3CCF82F89FD}"/>
              </a:ext>
            </a:extLst>
          </p:cNvPr>
          <p:cNvGrpSpPr/>
          <p:nvPr/>
        </p:nvGrpSpPr>
        <p:grpSpPr>
          <a:xfrm rot="20275744" flipH="1">
            <a:off x="7425089" y="3259443"/>
            <a:ext cx="1256602" cy="1424069"/>
            <a:chOff x="5365048" y="479821"/>
            <a:chExt cx="8036930" cy="9108010"/>
          </a:xfrm>
          <a:effectLst/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3E2F62D-9BA7-446E-8F70-E801ED57AC02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15C951B-BD97-409A-810A-7D1AEDD5C567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173AB4C-2E30-4E2B-9669-177A8D985512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984D231-8462-4786-B6DA-266BCDAE6C73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0F7E03-69E9-4C19-A20E-B164F3289551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475C07C-702D-4C31-A275-B26C58381D34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F215B46-DAD6-4094-8983-E89C423E4D12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A0852C1-D8F2-4720-ADC3-C6DA72A31ABA}"/>
              </a:ext>
            </a:extLst>
          </p:cNvPr>
          <p:cNvGrpSpPr/>
          <p:nvPr/>
        </p:nvGrpSpPr>
        <p:grpSpPr>
          <a:xfrm rot="20275744" flipH="1">
            <a:off x="10074672" y="3947284"/>
            <a:ext cx="1256602" cy="1424069"/>
            <a:chOff x="5365048" y="479821"/>
            <a:chExt cx="8036930" cy="9108010"/>
          </a:xfrm>
          <a:effectLst/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13EA553-45A0-4FE7-B295-3871E957CEA6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61EB505-5EC9-4D51-A984-1AD515B96E8E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F2E968B-A78F-4380-BA3D-F77C39EF2F2C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EC7A939-1E59-4903-A240-14AC0844C506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356104A-AA5A-43E1-8314-1252F66431D3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66BAC9E-EC3A-4B27-9AD8-CC6C04A408D5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C9B808B-A001-497F-B4F4-63AD834FF406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8457E393-9A56-42D7-A8EB-EC84C3C528D0}"/>
              </a:ext>
            </a:extLst>
          </p:cNvPr>
          <p:cNvSpPr txBox="1"/>
          <p:nvPr/>
        </p:nvSpPr>
        <p:spPr>
          <a:xfrm rot="20399101">
            <a:off x="919755" y="2720572"/>
            <a:ext cx="296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23F8914-7C20-4620-B15A-2E582A531187}"/>
              </a:ext>
            </a:extLst>
          </p:cNvPr>
          <p:cNvSpPr txBox="1"/>
          <p:nvPr/>
        </p:nvSpPr>
        <p:spPr>
          <a:xfrm rot="20400000">
            <a:off x="162816" y="3282833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BCFBFA0-506E-4DB7-B6E7-5AA984EDA506}"/>
              </a:ext>
            </a:extLst>
          </p:cNvPr>
          <p:cNvSpPr txBox="1"/>
          <p:nvPr/>
        </p:nvSpPr>
        <p:spPr>
          <a:xfrm rot="20399101">
            <a:off x="4085402" y="3141400"/>
            <a:ext cx="323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75F2D54-1205-4223-B7C6-5943038C6555}"/>
              </a:ext>
            </a:extLst>
          </p:cNvPr>
          <p:cNvSpPr txBox="1"/>
          <p:nvPr/>
        </p:nvSpPr>
        <p:spPr>
          <a:xfrm rot="20400000">
            <a:off x="3298642" y="3760099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40AF892-AE21-478F-82BB-ED31D51CAF14}"/>
              </a:ext>
            </a:extLst>
          </p:cNvPr>
          <p:cNvSpPr txBox="1"/>
          <p:nvPr/>
        </p:nvSpPr>
        <p:spPr>
          <a:xfrm rot="20399101">
            <a:off x="4296750" y="4720454"/>
            <a:ext cx="323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02AAEEF-0C14-4AAE-9D86-CE53A4CF42F9}"/>
              </a:ext>
            </a:extLst>
          </p:cNvPr>
          <p:cNvSpPr txBox="1"/>
          <p:nvPr/>
        </p:nvSpPr>
        <p:spPr>
          <a:xfrm rot="20400000">
            <a:off x="3538565" y="5310578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89DF04F-8905-471C-B929-85BACD7C9D0C}"/>
              </a:ext>
            </a:extLst>
          </p:cNvPr>
          <p:cNvSpPr txBox="1"/>
          <p:nvPr/>
        </p:nvSpPr>
        <p:spPr>
          <a:xfrm rot="20399101">
            <a:off x="7180294" y="5309311"/>
            <a:ext cx="323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82362D8-3882-402E-B478-FFF2207B1A67}"/>
              </a:ext>
            </a:extLst>
          </p:cNvPr>
          <p:cNvSpPr txBox="1"/>
          <p:nvPr/>
        </p:nvSpPr>
        <p:spPr>
          <a:xfrm rot="20400000">
            <a:off x="6422109" y="5899435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6" name="Freeform 13">
            <a:extLst>
              <a:ext uri="{FF2B5EF4-FFF2-40B4-BE49-F238E27FC236}">
                <a16:creationId xmlns:a16="http://schemas.microsoft.com/office/drawing/2014/main" id="{465DD719-5AC3-4DD1-9A9C-F926B4CE8029}"/>
              </a:ext>
            </a:extLst>
          </p:cNvPr>
          <p:cNvSpPr>
            <a:spLocks noChangeAspect="1"/>
          </p:cNvSpPr>
          <p:nvPr/>
        </p:nvSpPr>
        <p:spPr>
          <a:xfrm flipH="1">
            <a:off x="5306440" y="1674994"/>
            <a:ext cx="1242669" cy="66952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7" name="Freeform 19">
            <a:extLst>
              <a:ext uri="{FF2B5EF4-FFF2-40B4-BE49-F238E27FC236}">
                <a16:creationId xmlns:a16="http://schemas.microsoft.com/office/drawing/2014/main" id="{346295F9-5B04-4725-83A8-904603566AF9}"/>
              </a:ext>
            </a:extLst>
          </p:cNvPr>
          <p:cNvSpPr>
            <a:spLocks noChangeAspect="1"/>
          </p:cNvSpPr>
          <p:nvPr/>
        </p:nvSpPr>
        <p:spPr>
          <a:xfrm flipH="1">
            <a:off x="406205" y="1100269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8" name="Freeform 11">
            <a:extLst>
              <a:ext uri="{FF2B5EF4-FFF2-40B4-BE49-F238E27FC236}">
                <a16:creationId xmlns:a16="http://schemas.microsoft.com/office/drawing/2014/main" id="{05E51986-54D9-43ED-91BB-C39F37EAE69B}"/>
              </a:ext>
            </a:extLst>
          </p:cNvPr>
          <p:cNvSpPr/>
          <p:nvPr/>
        </p:nvSpPr>
        <p:spPr>
          <a:xfrm>
            <a:off x="10359992" y="1198386"/>
            <a:ext cx="1242669" cy="757017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79" name="Freeform 27">
            <a:extLst>
              <a:ext uri="{FF2B5EF4-FFF2-40B4-BE49-F238E27FC236}">
                <a16:creationId xmlns:a16="http://schemas.microsoft.com/office/drawing/2014/main" id="{BCD8249E-53BA-43BF-A2BB-379E69313366}"/>
              </a:ext>
            </a:extLst>
          </p:cNvPr>
          <p:cNvSpPr>
            <a:spLocks noChangeAspect="1"/>
          </p:cNvSpPr>
          <p:nvPr/>
        </p:nvSpPr>
        <p:spPr>
          <a:xfrm flipH="1">
            <a:off x="9372511" y="3021222"/>
            <a:ext cx="1036507" cy="558453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0" name="Freeform 28">
            <a:extLst>
              <a:ext uri="{FF2B5EF4-FFF2-40B4-BE49-F238E27FC236}">
                <a16:creationId xmlns:a16="http://schemas.microsoft.com/office/drawing/2014/main" id="{9D16B694-CDBE-43D3-BA6D-58151A782965}"/>
              </a:ext>
            </a:extLst>
          </p:cNvPr>
          <p:cNvSpPr>
            <a:spLocks noChangeAspect="1"/>
          </p:cNvSpPr>
          <p:nvPr/>
        </p:nvSpPr>
        <p:spPr>
          <a:xfrm flipH="1">
            <a:off x="9799888" y="5815270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1" name="Freeform 19">
            <a:extLst>
              <a:ext uri="{FF2B5EF4-FFF2-40B4-BE49-F238E27FC236}">
                <a16:creationId xmlns:a16="http://schemas.microsoft.com/office/drawing/2014/main" id="{4F513A84-9CAD-4DB8-9F96-33DA578A581A}"/>
              </a:ext>
            </a:extLst>
          </p:cNvPr>
          <p:cNvSpPr>
            <a:spLocks noChangeAspect="1"/>
          </p:cNvSpPr>
          <p:nvPr/>
        </p:nvSpPr>
        <p:spPr>
          <a:xfrm flipH="1">
            <a:off x="2488245" y="3265273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2" name="Freeform 28">
            <a:extLst>
              <a:ext uri="{FF2B5EF4-FFF2-40B4-BE49-F238E27FC236}">
                <a16:creationId xmlns:a16="http://schemas.microsoft.com/office/drawing/2014/main" id="{F033196F-C09A-4EEB-A0AC-DDEC753D8FAC}"/>
              </a:ext>
            </a:extLst>
          </p:cNvPr>
          <p:cNvSpPr>
            <a:spLocks noChangeAspect="1"/>
          </p:cNvSpPr>
          <p:nvPr/>
        </p:nvSpPr>
        <p:spPr>
          <a:xfrm flipH="1">
            <a:off x="5372261" y="5506934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54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CD7869D-4360-4639-A2BD-1C06CF27DE25}"/>
              </a:ext>
            </a:extLst>
          </p:cNvPr>
          <p:cNvSpPr/>
          <p:nvPr/>
        </p:nvSpPr>
        <p:spPr>
          <a:xfrm>
            <a:off x="10867023" y="2894687"/>
            <a:ext cx="609599" cy="3963313"/>
          </a:xfrm>
          <a:custGeom>
            <a:avLst/>
            <a:gdLst>
              <a:gd name="connsiteX0" fmla="*/ 0 w 914399"/>
              <a:gd name="connsiteY0" fmla="*/ 0 h 5944970"/>
              <a:gd name="connsiteX1" fmla="*/ 914399 w 914399"/>
              <a:gd name="connsiteY1" fmla="*/ 0 h 5944970"/>
              <a:gd name="connsiteX2" fmla="*/ 914399 w 914399"/>
              <a:gd name="connsiteY2" fmla="*/ 5944970 h 5944970"/>
              <a:gd name="connsiteX3" fmla="*/ 774341 w 914399"/>
              <a:gd name="connsiteY3" fmla="*/ 5944970 h 5944970"/>
              <a:gd name="connsiteX4" fmla="*/ 774341 w 914399"/>
              <a:gd name="connsiteY4" fmla="*/ 140059 h 5944970"/>
              <a:gd name="connsiteX5" fmla="*/ 140059 w 914399"/>
              <a:gd name="connsiteY5" fmla="*/ 140059 h 5944970"/>
              <a:gd name="connsiteX6" fmla="*/ 140059 w 914399"/>
              <a:gd name="connsiteY6" fmla="*/ 5944970 h 5944970"/>
              <a:gd name="connsiteX7" fmla="*/ 0 w 914399"/>
              <a:gd name="connsiteY7" fmla="*/ 5944970 h 594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" h="5944970">
                <a:moveTo>
                  <a:pt x="0" y="0"/>
                </a:moveTo>
                <a:lnTo>
                  <a:pt x="914399" y="0"/>
                </a:lnTo>
                <a:lnTo>
                  <a:pt x="914399" y="5944970"/>
                </a:lnTo>
                <a:lnTo>
                  <a:pt x="774341" y="5944970"/>
                </a:lnTo>
                <a:lnTo>
                  <a:pt x="774341" y="140059"/>
                </a:lnTo>
                <a:lnTo>
                  <a:pt x="140059" y="140059"/>
                </a:lnTo>
                <a:lnTo>
                  <a:pt x="140059" y="5944970"/>
                </a:lnTo>
                <a:lnTo>
                  <a:pt x="0" y="59449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B282BD03-A3C5-4158-AE34-243179550A49}"/>
              </a:ext>
            </a:extLst>
          </p:cNvPr>
          <p:cNvSpPr/>
          <p:nvPr/>
        </p:nvSpPr>
        <p:spPr>
          <a:xfrm>
            <a:off x="7276495" y="786625"/>
            <a:ext cx="4200127" cy="152420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Images &amp; Contents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73921" y="3089834"/>
            <a:ext cx="3082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918EA-AC13-4E78-B67B-6DD27FC4C17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D2C8064-64CA-4F93-A805-D969D51B82BF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A87DF4D-B9D8-4EC0-B3D1-A71AE12E198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398226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43E3A5-0AC5-4881-A41D-5ECAEBEB959D}"/>
              </a:ext>
            </a:extLst>
          </p:cNvPr>
          <p:cNvGrpSpPr/>
          <p:nvPr/>
        </p:nvGrpSpPr>
        <p:grpSpPr>
          <a:xfrm rot="19540464" flipH="1">
            <a:off x="2191638" y="1538226"/>
            <a:ext cx="2231002" cy="2520893"/>
            <a:chOff x="5058868" y="232127"/>
            <a:chExt cx="8510867" cy="9616730"/>
          </a:xfrm>
          <a:noFill/>
          <a:effectLst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019CCE9-DC01-419C-86FA-A0ED71918D54}"/>
                </a:ext>
              </a:extLst>
            </p:cNvPr>
            <p:cNvSpPr/>
            <p:nvPr/>
          </p:nvSpPr>
          <p:spPr>
            <a:xfrm rot="211266">
              <a:off x="12057075" y="8529782"/>
              <a:ext cx="1052701" cy="1319075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916EBE-533D-44F2-90B0-BBAD364F774E}"/>
                </a:ext>
              </a:extLst>
            </p:cNvPr>
            <p:cNvSpPr/>
            <p:nvPr/>
          </p:nvSpPr>
          <p:spPr>
            <a:xfrm>
              <a:off x="9174410" y="6905986"/>
              <a:ext cx="3333521" cy="1613815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C09FC54-272A-4C2E-8209-1AC8BF3C0689}"/>
                </a:ext>
              </a:extLst>
            </p:cNvPr>
            <p:cNvSpPr/>
            <p:nvPr/>
          </p:nvSpPr>
          <p:spPr>
            <a:xfrm rot="21242778">
              <a:off x="5058868" y="5449696"/>
              <a:ext cx="1132616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F0892D1-51D6-498E-A966-42379307893D}"/>
                </a:ext>
              </a:extLst>
            </p:cNvPr>
            <p:cNvSpPr/>
            <p:nvPr/>
          </p:nvSpPr>
          <p:spPr>
            <a:xfrm rot="21560731">
              <a:off x="5986132" y="5045483"/>
              <a:ext cx="1586465" cy="2373440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805A45A-FC86-40AA-A77F-4CC3BBAB2AAD}"/>
                </a:ext>
              </a:extLst>
            </p:cNvPr>
            <p:cNvSpPr/>
            <p:nvPr/>
          </p:nvSpPr>
          <p:spPr>
            <a:xfrm rot="338128">
              <a:off x="10038933" y="3258550"/>
              <a:ext cx="3530802" cy="3853063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96221DD-5CBE-4D71-83DC-3FECBF28D9B7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3CBB6E-0BC6-410C-B987-08341935D62A}"/>
                </a:ext>
              </a:extLst>
            </p:cNvPr>
            <p:cNvSpPr/>
            <p:nvPr/>
          </p:nvSpPr>
          <p:spPr>
            <a:xfrm rot="104369">
              <a:off x="7704536" y="232127"/>
              <a:ext cx="2543812" cy="6474119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5" name="Freeform 2">
            <a:extLst>
              <a:ext uri="{FF2B5EF4-FFF2-40B4-BE49-F238E27FC236}">
                <a16:creationId xmlns:a16="http://schemas.microsoft.com/office/drawing/2014/main" id="{1085625E-8547-4328-8161-61534E445C6E}"/>
              </a:ext>
            </a:extLst>
          </p:cNvPr>
          <p:cNvSpPr/>
          <p:nvPr/>
        </p:nvSpPr>
        <p:spPr>
          <a:xfrm>
            <a:off x="512431" y="891698"/>
            <a:ext cx="5183519" cy="5850331"/>
          </a:xfrm>
          <a:custGeom>
            <a:avLst/>
            <a:gdLst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33775 w 4000500"/>
              <a:gd name="connsiteY2" fmla="*/ 3314700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31427 w 4000500"/>
              <a:gd name="connsiteY4" fmla="*/ 2800019 h 4600575"/>
              <a:gd name="connsiteX5" fmla="*/ 3724275 w 4000500"/>
              <a:gd name="connsiteY5" fmla="*/ 2705100 h 4600575"/>
              <a:gd name="connsiteX6" fmla="*/ 3629025 w 4000500"/>
              <a:gd name="connsiteY6" fmla="*/ 2600325 h 4600575"/>
              <a:gd name="connsiteX7" fmla="*/ 3752850 w 4000500"/>
              <a:gd name="connsiteY7" fmla="*/ 2524125 h 4600575"/>
              <a:gd name="connsiteX8" fmla="*/ 3686175 w 4000500"/>
              <a:gd name="connsiteY8" fmla="*/ 2295525 h 4600575"/>
              <a:gd name="connsiteX9" fmla="*/ 4000500 w 4000500"/>
              <a:gd name="connsiteY9" fmla="*/ 2085975 h 4600575"/>
              <a:gd name="connsiteX10" fmla="*/ 3552825 w 4000500"/>
              <a:gd name="connsiteY10" fmla="*/ 1457325 h 4600575"/>
              <a:gd name="connsiteX11" fmla="*/ 2028825 w 4000500"/>
              <a:gd name="connsiteY11" fmla="*/ 0 h 4600575"/>
              <a:gd name="connsiteX12" fmla="*/ 533400 w 4000500"/>
              <a:gd name="connsiteY12" fmla="*/ 933450 h 4600575"/>
              <a:gd name="connsiteX13" fmla="*/ 1028700 w 4000500"/>
              <a:gd name="connsiteY13" fmla="*/ 2838450 h 4600575"/>
              <a:gd name="connsiteX14" fmla="*/ 0 w 4000500"/>
              <a:gd name="connsiteY14" fmla="*/ 4600575 h 4600575"/>
              <a:gd name="connsiteX15" fmla="*/ 0 w 4000500"/>
              <a:gd name="connsiteY15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24354"/>
              <a:gd name="connsiteY0" fmla="*/ 3952875 h 4600575"/>
              <a:gd name="connsiteX1" fmla="*/ 2632875 w 4024354"/>
              <a:gd name="connsiteY1" fmla="*/ 3281404 h 4600575"/>
              <a:gd name="connsiteX2" fmla="*/ 3509921 w 4024354"/>
              <a:gd name="connsiteY2" fmla="*/ 3306749 h 4600575"/>
              <a:gd name="connsiteX3" fmla="*/ 3555226 w 4024354"/>
              <a:gd name="connsiteY3" fmla="*/ 2851950 h 4600575"/>
              <a:gd name="connsiteX4" fmla="*/ 3696446 w 4024354"/>
              <a:gd name="connsiteY4" fmla="*/ 2701124 h 4600575"/>
              <a:gd name="connsiteX5" fmla="*/ 3664806 w 4024354"/>
              <a:gd name="connsiteY5" fmla="*/ 2620203 h 4600575"/>
              <a:gd name="connsiteX6" fmla="*/ 3752850 w 4024354"/>
              <a:gd name="connsiteY6" fmla="*/ 2524125 h 4600575"/>
              <a:gd name="connsiteX7" fmla="*/ 3666297 w 4024354"/>
              <a:gd name="connsiteY7" fmla="*/ 2291549 h 4600575"/>
              <a:gd name="connsiteX8" fmla="*/ 4024354 w 4024354"/>
              <a:gd name="connsiteY8" fmla="*/ 2097902 h 4600575"/>
              <a:gd name="connsiteX9" fmla="*/ 3552825 w 4024354"/>
              <a:gd name="connsiteY9" fmla="*/ 1457325 h 4600575"/>
              <a:gd name="connsiteX10" fmla="*/ 2028825 w 4024354"/>
              <a:gd name="connsiteY10" fmla="*/ 0 h 4600575"/>
              <a:gd name="connsiteX11" fmla="*/ 533400 w 4024354"/>
              <a:gd name="connsiteY11" fmla="*/ 933450 h 4600575"/>
              <a:gd name="connsiteX12" fmla="*/ 1028700 w 4024354"/>
              <a:gd name="connsiteY12" fmla="*/ 2838450 h 4600575"/>
              <a:gd name="connsiteX13" fmla="*/ 0 w 4024354"/>
              <a:gd name="connsiteY13" fmla="*/ 4600575 h 4600575"/>
              <a:gd name="connsiteX14" fmla="*/ 0 w 4024354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33400 w 4008470"/>
              <a:gd name="connsiteY11" fmla="*/ 961384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49303 w 4008470"/>
              <a:gd name="connsiteY11" fmla="*/ 965360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953 h 4628653"/>
              <a:gd name="connsiteX1" fmla="*/ 2632875 w 4008470"/>
              <a:gd name="connsiteY1" fmla="*/ 3309482 h 4628653"/>
              <a:gd name="connsiteX2" fmla="*/ 3509921 w 4008470"/>
              <a:gd name="connsiteY2" fmla="*/ 3334827 h 4628653"/>
              <a:gd name="connsiteX3" fmla="*/ 3555226 w 4008470"/>
              <a:gd name="connsiteY3" fmla="*/ 2880028 h 4628653"/>
              <a:gd name="connsiteX4" fmla="*/ 3696446 w 4008470"/>
              <a:gd name="connsiteY4" fmla="*/ 2729202 h 4628653"/>
              <a:gd name="connsiteX5" fmla="*/ 3664806 w 4008470"/>
              <a:gd name="connsiteY5" fmla="*/ 2648281 h 4628653"/>
              <a:gd name="connsiteX6" fmla="*/ 3752850 w 4008470"/>
              <a:gd name="connsiteY6" fmla="*/ 2552203 h 4628653"/>
              <a:gd name="connsiteX7" fmla="*/ 3686175 w 4008470"/>
              <a:gd name="connsiteY7" fmla="*/ 2343481 h 4628653"/>
              <a:gd name="connsiteX8" fmla="*/ 4008452 w 4008470"/>
              <a:gd name="connsiteY8" fmla="*/ 2133932 h 4628653"/>
              <a:gd name="connsiteX9" fmla="*/ 3592581 w 4008470"/>
              <a:gd name="connsiteY9" fmla="*/ 1517208 h 4628653"/>
              <a:gd name="connsiteX10" fmla="*/ 2000996 w 4008470"/>
              <a:gd name="connsiteY10" fmla="*/ 248 h 4628653"/>
              <a:gd name="connsiteX11" fmla="*/ 549303 w 4008470"/>
              <a:gd name="connsiteY11" fmla="*/ 965504 h 4628653"/>
              <a:gd name="connsiteX12" fmla="*/ 1028700 w 4008470"/>
              <a:gd name="connsiteY12" fmla="*/ 2866528 h 4628653"/>
              <a:gd name="connsiteX13" fmla="*/ 0 w 4008470"/>
              <a:gd name="connsiteY13" fmla="*/ 4628653 h 4628653"/>
              <a:gd name="connsiteX14" fmla="*/ 0 w 4008470"/>
              <a:gd name="connsiteY14" fmla="*/ 4628653 h 4628653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809506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769313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02304 w 4008470"/>
              <a:gd name="connsiteY0" fmla="*/ 2759264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71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15" fmla="*/ 0 w 4008470"/>
              <a:gd name="connsiteY15" fmla="*/ 4612749 h 4612749"/>
              <a:gd name="connsiteX0" fmla="*/ 2279716 w 4193197"/>
              <a:gd name="connsiteY0" fmla="*/ 2810454 h 4802265"/>
              <a:gd name="connsiteX1" fmla="*/ 2357263 w 4193197"/>
              <a:gd name="connsiteY1" fmla="*/ 3138676 h 4802265"/>
              <a:gd name="connsiteX2" fmla="*/ 2817602 w 4193197"/>
              <a:gd name="connsiteY2" fmla="*/ 3293578 h 4802265"/>
              <a:gd name="connsiteX3" fmla="*/ 3694648 w 4193197"/>
              <a:gd name="connsiteY3" fmla="*/ 3318923 h 4802265"/>
              <a:gd name="connsiteX4" fmla="*/ 3739953 w 4193197"/>
              <a:gd name="connsiteY4" fmla="*/ 2864124 h 4802265"/>
              <a:gd name="connsiteX5" fmla="*/ 3894780 w 4193197"/>
              <a:gd name="connsiteY5" fmla="*/ 2718741 h 4802265"/>
              <a:gd name="connsiteX6" fmla="*/ 3849533 w 4193197"/>
              <a:gd name="connsiteY6" fmla="*/ 2632377 h 4802265"/>
              <a:gd name="connsiteX7" fmla="*/ 3937577 w 4193197"/>
              <a:gd name="connsiteY7" fmla="*/ 2536299 h 4802265"/>
              <a:gd name="connsiteX8" fmla="*/ 3870902 w 4193197"/>
              <a:gd name="connsiteY8" fmla="*/ 2327577 h 4802265"/>
              <a:gd name="connsiteX9" fmla="*/ 4193179 w 4193197"/>
              <a:gd name="connsiteY9" fmla="*/ 2118028 h 4802265"/>
              <a:gd name="connsiteX10" fmla="*/ 3777308 w 4193197"/>
              <a:gd name="connsiteY10" fmla="*/ 1501304 h 4802265"/>
              <a:gd name="connsiteX11" fmla="*/ 2185723 w 4193197"/>
              <a:gd name="connsiteY11" fmla="*/ 247 h 4802265"/>
              <a:gd name="connsiteX12" fmla="*/ 734030 w 4193197"/>
              <a:gd name="connsiteY12" fmla="*/ 949600 h 4802265"/>
              <a:gd name="connsiteX13" fmla="*/ 1201500 w 4193197"/>
              <a:gd name="connsiteY13" fmla="*/ 2874478 h 4802265"/>
              <a:gd name="connsiteX14" fmla="*/ 184727 w 4193197"/>
              <a:gd name="connsiteY14" fmla="*/ 4612749 h 4802265"/>
              <a:gd name="connsiteX15" fmla="*/ 0 w 4193197"/>
              <a:gd name="connsiteY15" fmla="*/ 4797476 h 4802265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0" fmla="*/ 2279716 w 4193197"/>
              <a:gd name="connsiteY0" fmla="*/ 2810454 h 4732822"/>
              <a:gd name="connsiteX1" fmla="*/ 2357263 w 4193197"/>
              <a:gd name="connsiteY1" fmla="*/ 3138676 h 4732822"/>
              <a:gd name="connsiteX2" fmla="*/ 2817602 w 4193197"/>
              <a:gd name="connsiteY2" fmla="*/ 3293578 h 4732822"/>
              <a:gd name="connsiteX3" fmla="*/ 3694648 w 4193197"/>
              <a:gd name="connsiteY3" fmla="*/ 3318923 h 4732822"/>
              <a:gd name="connsiteX4" fmla="*/ 3739953 w 4193197"/>
              <a:gd name="connsiteY4" fmla="*/ 2864124 h 4732822"/>
              <a:gd name="connsiteX5" fmla="*/ 3894780 w 4193197"/>
              <a:gd name="connsiteY5" fmla="*/ 2718741 h 4732822"/>
              <a:gd name="connsiteX6" fmla="*/ 3849533 w 4193197"/>
              <a:gd name="connsiteY6" fmla="*/ 2632377 h 4732822"/>
              <a:gd name="connsiteX7" fmla="*/ 3937577 w 4193197"/>
              <a:gd name="connsiteY7" fmla="*/ 2536299 h 4732822"/>
              <a:gd name="connsiteX8" fmla="*/ 3870902 w 4193197"/>
              <a:gd name="connsiteY8" fmla="*/ 2327577 h 4732822"/>
              <a:gd name="connsiteX9" fmla="*/ 4193179 w 4193197"/>
              <a:gd name="connsiteY9" fmla="*/ 2118028 h 4732822"/>
              <a:gd name="connsiteX10" fmla="*/ 3777308 w 4193197"/>
              <a:gd name="connsiteY10" fmla="*/ 1501304 h 4732822"/>
              <a:gd name="connsiteX11" fmla="*/ 2185723 w 4193197"/>
              <a:gd name="connsiteY11" fmla="*/ 247 h 4732822"/>
              <a:gd name="connsiteX12" fmla="*/ 734030 w 4193197"/>
              <a:gd name="connsiteY12" fmla="*/ 949600 h 4732822"/>
              <a:gd name="connsiteX13" fmla="*/ 1201500 w 4193197"/>
              <a:gd name="connsiteY13" fmla="*/ 2874478 h 4732822"/>
              <a:gd name="connsiteX14" fmla="*/ 0 w 4193197"/>
              <a:gd name="connsiteY14" fmla="*/ 4732822 h 4732822"/>
              <a:gd name="connsiteX0" fmla="*/ 2279716 w 4193197"/>
              <a:gd name="connsiteY0" fmla="*/ 2810222 h 4732590"/>
              <a:gd name="connsiteX1" fmla="*/ 2357263 w 4193197"/>
              <a:gd name="connsiteY1" fmla="*/ 3138444 h 4732590"/>
              <a:gd name="connsiteX2" fmla="*/ 2817602 w 4193197"/>
              <a:gd name="connsiteY2" fmla="*/ 3293346 h 4732590"/>
              <a:gd name="connsiteX3" fmla="*/ 3694648 w 4193197"/>
              <a:gd name="connsiteY3" fmla="*/ 3318691 h 4732590"/>
              <a:gd name="connsiteX4" fmla="*/ 3739953 w 4193197"/>
              <a:gd name="connsiteY4" fmla="*/ 2863892 h 4732590"/>
              <a:gd name="connsiteX5" fmla="*/ 3894780 w 4193197"/>
              <a:gd name="connsiteY5" fmla="*/ 2718509 h 4732590"/>
              <a:gd name="connsiteX6" fmla="*/ 3849533 w 4193197"/>
              <a:gd name="connsiteY6" fmla="*/ 2632145 h 4732590"/>
              <a:gd name="connsiteX7" fmla="*/ 3937577 w 4193197"/>
              <a:gd name="connsiteY7" fmla="*/ 2536067 h 4732590"/>
              <a:gd name="connsiteX8" fmla="*/ 3870902 w 4193197"/>
              <a:gd name="connsiteY8" fmla="*/ 2327345 h 4732590"/>
              <a:gd name="connsiteX9" fmla="*/ 4193179 w 4193197"/>
              <a:gd name="connsiteY9" fmla="*/ 2117796 h 4732590"/>
              <a:gd name="connsiteX10" fmla="*/ 3777308 w 4193197"/>
              <a:gd name="connsiteY10" fmla="*/ 1501072 h 4732590"/>
              <a:gd name="connsiteX11" fmla="*/ 2185723 w 4193197"/>
              <a:gd name="connsiteY11" fmla="*/ 15 h 4732590"/>
              <a:gd name="connsiteX12" fmla="*/ 734030 w 4193197"/>
              <a:gd name="connsiteY12" fmla="*/ 949368 h 4732590"/>
              <a:gd name="connsiteX13" fmla="*/ 1201500 w 4193197"/>
              <a:gd name="connsiteY13" fmla="*/ 2874246 h 4732590"/>
              <a:gd name="connsiteX14" fmla="*/ 0 w 4193197"/>
              <a:gd name="connsiteY14" fmla="*/ 4732590 h 4732590"/>
              <a:gd name="connsiteX0" fmla="*/ 2279716 w 4193197"/>
              <a:gd name="connsiteY0" fmla="*/ 2810579 h 4732947"/>
              <a:gd name="connsiteX1" fmla="*/ 2357263 w 4193197"/>
              <a:gd name="connsiteY1" fmla="*/ 3138801 h 4732947"/>
              <a:gd name="connsiteX2" fmla="*/ 2817602 w 4193197"/>
              <a:gd name="connsiteY2" fmla="*/ 3293703 h 4732947"/>
              <a:gd name="connsiteX3" fmla="*/ 3694648 w 4193197"/>
              <a:gd name="connsiteY3" fmla="*/ 3319048 h 4732947"/>
              <a:gd name="connsiteX4" fmla="*/ 3739953 w 4193197"/>
              <a:gd name="connsiteY4" fmla="*/ 2864249 h 4732947"/>
              <a:gd name="connsiteX5" fmla="*/ 3894780 w 4193197"/>
              <a:gd name="connsiteY5" fmla="*/ 2718866 h 4732947"/>
              <a:gd name="connsiteX6" fmla="*/ 3849533 w 4193197"/>
              <a:gd name="connsiteY6" fmla="*/ 2632502 h 4732947"/>
              <a:gd name="connsiteX7" fmla="*/ 3937577 w 4193197"/>
              <a:gd name="connsiteY7" fmla="*/ 2536424 h 4732947"/>
              <a:gd name="connsiteX8" fmla="*/ 3870902 w 4193197"/>
              <a:gd name="connsiteY8" fmla="*/ 2327702 h 4732947"/>
              <a:gd name="connsiteX9" fmla="*/ 4193179 w 4193197"/>
              <a:gd name="connsiteY9" fmla="*/ 2118153 h 4732947"/>
              <a:gd name="connsiteX10" fmla="*/ 3777308 w 4193197"/>
              <a:gd name="connsiteY10" fmla="*/ 1501429 h 4732947"/>
              <a:gd name="connsiteX11" fmla="*/ 2185723 w 4193197"/>
              <a:gd name="connsiteY11" fmla="*/ 372 h 4732947"/>
              <a:gd name="connsiteX12" fmla="*/ 734030 w 4193197"/>
              <a:gd name="connsiteY12" fmla="*/ 949725 h 4732947"/>
              <a:gd name="connsiteX13" fmla="*/ 1201500 w 4193197"/>
              <a:gd name="connsiteY13" fmla="*/ 2874603 h 4732947"/>
              <a:gd name="connsiteX14" fmla="*/ 0 w 4193197"/>
              <a:gd name="connsiteY14" fmla="*/ 4732947 h 4732947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245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46101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3197" h="4732613">
                <a:moveTo>
                  <a:pt x="2171154" y="2793543"/>
                </a:moveTo>
                <a:cubicBezTo>
                  <a:pt x="2171137" y="2796491"/>
                  <a:pt x="2241171" y="3055163"/>
                  <a:pt x="2357263" y="3138467"/>
                </a:cubicBezTo>
                <a:cubicBezTo>
                  <a:pt x="2473355" y="3221771"/>
                  <a:pt x="2602241" y="3253280"/>
                  <a:pt x="2817602" y="3293369"/>
                </a:cubicBezTo>
                <a:cubicBezTo>
                  <a:pt x="3120276" y="3326939"/>
                  <a:pt x="3353266" y="3509048"/>
                  <a:pt x="3694648" y="3318714"/>
                </a:cubicBezTo>
                <a:cubicBezTo>
                  <a:pt x="3836971" y="3193620"/>
                  <a:pt x="3740754" y="3068524"/>
                  <a:pt x="3739953" y="2863915"/>
                </a:cubicBezTo>
                <a:cubicBezTo>
                  <a:pt x="3775679" y="2763640"/>
                  <a:pt x="3886456" y="2819891"/>
                  <a:pt x="3894780" y="2718532"/>
                </a:cubicBezTo>
                <a:cubicBezTo>
                  <a:pt x="3894481" y="2664225"/>
                  <a:pt x="3872007" y="2665768"/>
                  <a:pt x="3849533" y="2632168"/>
                </a:cubicBezTo>
                <a:cubicBezTo>
                  <a:pt x="3878881" y="2600142"/>
                  <a:pt x="3931042" y="2590928"/>
                  <a:pt x="3937577" y="2536090"/>
                </a:cubicBezTo>
                <a:cubicBezTo>
                  <a:pt x="3940460" y="2476644"/>
                  <a:pt x="3869273" y="2411520"/>
                  <a:pt x="3870902" y="2327368"/>
                </a:cubicBezTo>
                <a:cubicBezTo>
                  <a:pt x="3906766" y="2246916"/>
                  <a:pt x="4161291" y="2257906"/>
                  <a:pt x="4193179" y="2117819"/>
                </a:cubicBezTo>
                <a:cubicBezTo>
                  <a:pt x="4196354" y="1985132"/>
                  <a:pt x="3794012" y="1784857"/>
                  <a:pt x="3777308" y="1501095"/>
                </a:cubicBezTo>
                <a:cubicBezTo>
                  <a:pt x="3788793" y="-21000"/>
                  <a:pt x="2469554" y="2993"/>
                  <a:pt x="2185723" y="38"/>
                </a:cubicBezTo>
                <a:cubicBezTo>
                  <a:pt x="1850254" y="-3455"/>
                  <a:pt x="986143" y="238773"/>
                  <a:pt x="734030" y="949391"/>
                </a:cubicBezTo>
                <a:cubicBezTo>
                  <a:pt x="415922" y="2116797"/>
                  <a:pt x="1089409" y="2188910"/>
                  <a:pt x="1201500" y="2874269"/>
                </a:cubicBezTo>
                <a:cubicBezTo>
                  <a:pt x="1152798" y="3891015"/>
                  <a:pt x="200250" y="4412113"/>
                  <a:pt x="0" y="4732613"/>
                </a:cubicBezTo>
              </a:path>
            </a:pathLst>
          </a:custGeom>
          <a:ln w="63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1B48F4EC-59D2-483A-B195-CA33287DED31}"/>
              </a:ext>
            </a:extLst>
          </p:cNvPr>
          <p:cNvSpPr txBox="1">
            <a:spLocks/>
          </p:cNvSpPr>
          <p:nvPr/>
        </p:nvSpPr>
        <p:spPr>
          <a:xfrm>
            <a:off x="6556866" y="634762"/>
            <a:ext cx="4536505" cy="12599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Graphic Infographic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6CE079-B8C5-4943-865F-15825AFACBB7}"/>
              </a:ext>
            </a:extLst>
          </p:cNvPr>
          <p:cNvSpPr txBox="1"/>
          <p:nvPr/>
        </p:nvSpPr>
        <p:spPr>
          <a:xfrm>
            <a:off x="6628874" y="1919657"/>
            <a:ext cx="1312726" cy="913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4" b="1" dirty="0">
                <a:solidFill>
                  <a:schemeClr val="accent2"/>
                </a:solidFill>
                <a:cs typeface="Arial" pitchFamily="34" charset="0"/>
              </a:rPr>
              <a:t>65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9A591B-D69A-438B-96B7-EE2936D2203A}"/>
              </a:ext>
            </a:extLst>
          </p:cNvPr>
          <p:cNvSpPr txBox="1"/>
          <p:nvPr/>
        </p:nvSpPr>
        <p:spPr>
          <a:xfrm>
            <a:off x="7920987" y="2068480"/>
            <a:ext cx="362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98D466-332B-4B4C-8A78-42A98AC1D1DF}"/>
              </a:ext>
            </a:extLst>
          </p:cNvPr>
          <p:cNvGrpSpPr/>
          <p:nvPr/>
        </p:nvGrpSpPr>
        <p:grpSpPr>
          <a:xfrm>
            <a:off x="6653416" y="3937499"/>
            <a:ext cx="1415655" cy="2421215"/>
            <a:chOff x="-475010" y="1042169"/>
            <a:chExt cx="3859356" cy="242121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60CD33-82B2-406C-93C2-C6DBE337FB9F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7CBD8C-1F01-471B-8BB2-57EF4ECB7D7F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289C62C-A5E4-43A7-9CA2-2C23B2A96C93}"/>
              </a:ext>
            </a:extLst>
          </p:cNvPr>
          <p:cNvGrpSpPr/>
          <p:nvPr/>
        </p:nvGrpSpPr>
        <p:grpSpPr>
          <a:xfrm>
            <a:off x="8414843" y="3937499"/>
            <a:ext cx="1415655" cy="2421215"/>
            <a:chOff x="-475010" y="1042169"/>
            <a:chExt cx="3859356" cy="24212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841290-8B18-44C9-A0AD-1914767A24B4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4CB34C9-0F9E-42F3-96B3-04942CA7F8E5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F1CA22-5D80-4648-8AB9-E5F282D345D1}"/>
              </a:ext>
            </a:extLst>
          </p:cNvPr>
          <p:cNvGrpSpPr/>
          <p:nvPr/>
        </p:nvGrpSpPr>
        <p:grpSpPr>
          <a:xfrm>
            <a:off x="10176271" y="3937499"/>
            <a:ext cx="1415655" cy="2421215"/>
            <a:chOff x="-475010" y="1042169"/>
            <a:chExt cx="3859356" cy="242121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962938-4207-4167-A169-A80002BDE696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20096AD-15E9-4637-A91E-70959D80B99D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F2C53F4-D963-4B91-A77D-3E1F1189B874}"/>
              </a:ext>
            </a:extLst>
          </p:cNvPr>
          <p:cNvSpPr txBox="1"/>
          <p:nvPr/>
        </p:nvSpPr>
        <p:spPr>
          <a:xfrm>
            <a:off x="6658914" y="2709168"/>
            <a:ext cx="4933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952850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C23950E-9ED8-40D8-86E5-19261A8A18E7}"/>
              </a:ext>
            </a:extLst>
          </p:cNvPr>
          <p:cNvGrpSpPr/>
          <p:nvPr/>
        </p:nvGrpSpPr>
        <p:grpSpPr>
          <a:xfrm rot="3000000">
            <a:off x="5455268" y="1724909"/>
            <a:ext cx="1105784" cy="1612058"/>
            <a:chOff x="3690717" y="2668896"/>
            <a:chExt cx="1557220" cy="2270182"/>
          </a:xfrm>
          <a:solidFill>
            <a:schemeClr val="bg1"/>
          </a:solidFill>
        </p:grpSpPr>
        <p:sp>
          <p:nvSpPr>
            <p:cNvPr id="82" name="Rounded Rectangle 2">
              <a:extLst>
                <a:ext uri="{FF2B5EF4-FFF2-40B4-BE49-F238E27FC236}">
                  <a16:creationId xmlns:a16="http://schemas.microsoft.com/office/drawing/2014/main" id="{8CD37147-248C-4178-B4DC-368DF2B22679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Rounded Rectangle 3">
              <a:extLst>
                <a:ext uri="{FF2B5EF4-FFF2-40B4-BE49-F238E27FC236}">
                  <a16:creationId xmlns:a16="http://schemas.microsoft.com/office/drawing/2014/main" id="{A0DA77CB-E1A0-48D6-AC25-CE77A7844FD8}"/>
                </a:ext>
              </a:extLst>
            </p:cNvPr>
            <p:cNvSpPr/>
            <p:nvPr/>
          </p:nvSpPr>
          <p:spPr>
            <a:xfrm>
              <a:off x="4322069" y="3202090"/>
              <a:ext cx="499862" cy="1736988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FFB4626-DBC1-4622-916C-2290D4074B22}"/>
              </a:ext>
            </a:extLst>
          </p:cNvPr>
          <p:cNvGrpSpPr/>
          <p:nvPr/>
        </p:nvGrpSpPr>
        <p:grpSpPr>
          <a:xfrm rot="13800000">
            <a:off x="5187584" y="2836555"/>
            <a:ext cx="1105784" cy="1612059"/>
            <a:chOff x="3690717" y="2668896"/>
            <a:chExt cx="1557220" cy="2270183"/>
          </a:xfrm>
          <a:solidFill>
            <a:schemeClr val="bg1"/>
          </a:solidFill>
        </p:grpSpPr>
        <p:sp>
          <p:nvSpPr>
            <p:cNvPr id="85" name="Rounded Rectangle 2">
              <a:extLst>
                <a:ext uri="{FF2B5EF4-FFF2-40B4-BE49-F238E27FC236}">
                  <a16:creationId xmlns:a16="http://schemas.microsoft.com/office/drawing/2014/main" id="{E3060639-4F01-46D2-95A7-03285289C569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6" name="Rounded Rectangle 3">
              <a:extLst>
                <a:ext uri="{FF2B5EF4-FFF2-40B4-BE49-F238E27FC236}">
                  <a16:creationId xmlns:a16="http://schemas.microsoft.com/office/drawing/2014/main" id="{CC274D84-6519-4037-841F-A4DE26B6BFC3}"/>
                </a:ext>
              </a:extLst>
            </p:cNvPr>
            <p:cNvSpPr/>
            <p:nvPr/>
          </p:nvSpPr>
          <p:spPr>
            <a:xfrm>
              <a:off x="4322068" y="3202090"/>
              <a:ext cx="499862" cy="1736989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80770ED-4FDD-40EE-B68A-1E18C5E7DDCA}"/>
              </a:ext>
            </a:extLst>
          </p:cNvPr>
          <p:cNvGrpSpPr/>
          <p:nvPr/>
        </p:nvGrpSpPr>
        <p:grpSpPr>
          <a:xfrm rot="3000000">
            <a:off x="5892048" y="3346217"/>
            <a:ext cx="1105784" cy="1612058"/>
            <a:chOff x="3690717" y="2668896"/>
            <a:chExt cx="1557220" cy="2270182"/>
          </a:xfrm>
          <a:solidFill>
            <a:schemeClr val="bg1"/>
          </a:solidFill>
        </p:grpSpPr>
        <p:sp>
          <p:nvSpPr>
            <p:cNvPr id="88" name="Rounded Rectangle 2">
              <a:extLst>
                <a:ext uri="{FF2B5EF4-FFF2-40B4-BE49-F238E27FC236}">
                  <a16:creationId xmlns:a16="http://schemas.microsoft.com/office/drawing/2014/main" id="{37ED3CEC-4AF2-4A75-9AB4-25FC467E27E4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Rounded Rectangle 3">
              <a:extLst>
                <a:ext uri="{FF2B5EF4-FFF2-40B4-BE49-F238E27FC236}">
                  <a16:creationId xmlns:a16="http://schemas.microsoft.com/office/drawing/2014/main" id="{A16B8095-94B9-40E3-8B82-C8B945F2B21C}"/>
                </a:ext>
              </a:extLst>
            </p:cNvPr>
            <p:cNvSpPr/>
            <p:nvPr/>
          </p:nvSpPr>
          <p:spPr>
            <a:xfrm>
              <a:off x="4322069" y="3202090"/>
              <a:ext cx="499862" cy="1736988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7BE0131-63FC-455F-B381-5A8654F217A6}"/>
              </a:ext>
            </a:extLst>
          </p:cNvPr>
          <p:cNvGrpSpPr/>
          <p:nvPr/>
        </p:nvGrpSpPr>
        <p:grpSpPr>
          <a:xfrm rot="13800000">
            <a:off x="5624364" y="4457863"/>
            <a:ext cx="1105784" cy="1612058"/>
            <a:chOff x="3690717" y="2668896"/>
            <a:chExt cx="1557220" cy="2270182"/>
          </a:xfrm>
          <a:solidFill>
            <a:schemeClr val="bg1"/>
          </a:solidFill>
        </p:grpSpPr>
        <p:sp>
          <p:nvSpPr>
            <p:cNvPr id="91" name="Rounded Rectangle 2">
              <a:extLst>
                <a:ext uri="{FF2B5EF4-FFF2-40B4-BE49-F238E27FC236}">
                  <a16:creationId xmlns:a16="http://schemas.microsoft.com/office/drawing/2014/main" id="{3B89F6F8-C9A1-444D-944E-9C13D51D3B06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2" name="Rounded Rectangle 3">
              <a:extLst>
                <a:ext uri="{FF2B5EF4-FFF2-40B4-BE49-F238E27FC236}">
                  <a16:creationId xmlns:a16="http://schemas.microsoft.com/office/drawing/2014/main" id="{3621666F-F673-48B3-8F2F-8714C5FF19F9}"/>
                </a:ext>
              </a:extLst>
            </p:cNvPr>
            <p:cNvSpPr/>
            <p:nvPr/>
          </p:nvSpPr>
          <p:spPr>
            <a:xfrm>
              <a:off x="4322069" y="3202090"/>
              <a:ext cx="499862" cy="1736988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7D1DF7E-A657-46CF-8B69-8E6A98B4916A}"/>
              </a:ext>
            </a:extLst>
          </p:cNvPr>
          <p:cNvSpPr txBox="1"/>
          <p:nvPr/>
        </p:nvSpPr>
        <p:spPr>
          <a:xfrm rot="19200000">
            <a:off x="5214089" y="2584742"/>
            <a:ext cx="1328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6839A34-4731-4F9A-91FB-391EBDDC9AA6}"/>
              </a:ext>
            </a:extLst>
          </p:cNvPr>
          <p:cNvSpPr txBox="1"/>
          <p:nvPr/>
        </p:nvSpPr>
        <p:spPr>
          <a:xfrm rot="19200000">
            <a:off x="5253347" y="3273653"/>
            <a:ext cx="124853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3DC7E2-3C97-4A42-BC8A-C8CFC5C52857}"/>
              </a:ext>
            </a:extLst>
          </p:cNvPr>
          <p:cNvSpPr txBox="1"/>
          <p:nvPr/>
        </p:nvSpPr>
        <p:spPr>
          <a:xfrm rot="19200000">
            <a:off x="5655763" y="4201740"/>
            <a:ext cx="1328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E95B11D-0767-4026-A329-2973C446F5F5}"/>
              </a:ext>
            </a:extLst>
          </p:cNvPr>
          <p:cNvSpPr txBox="1"/>
          <p:nvPr/>
        </p:nvSpPr>
        <p:spPr>
          <a:xfrm rot="19200000">
            <a:off x="5691211" y="4903296"/>
            <a:ext cx="125351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A21A25-BB90-4F5E-87AF-9C1BBB9DF649}"/>
              </a:ext>
            </a:extLst>
          </p:cNvPr>
          <p:cNvGrpSpPr/>
          <p:nvPr/>
        </p:nvGrpSpPr>
        <p:grpSpPr>
          <a:xfrm>
            <a:off x="7616552" y="1634373"/>
            <a:ext cx="3907000" cy="1100738"/>
            <a:chOff x="5921826" y="2468986"/>
            <a:chExt cx="2683774" cy="110073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EB120B-9368-4FE4-BBC7-0EA4712FECB4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6CA9D7F-B5B3-4579-8033-E16F1F285F62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EC98189-B697-4CD6-8A90-6A16CB375F2D}"/>
              </a:ext>
            </a:extLst>
          </p:cNvPr>
          <p:cNvGrpSpPr/>
          <p:nvPr/>
        </p:nvGrpSpPr>
        <p:grpSpPr>
          <a:xfrm>
            <a:off x="7616552" y="3290673"/>
            <a:ext cx="3907000" cy="1100738"/>
            <a:chOff x="5921826" y="2468986"/>
            <a:chExt cx="2683774" cy="110073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384D4AB-AF92-4917-84C2-7FAB8DF20498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606D94E-AD4C-48DB-80E3-66DBB8570227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B036A8-B993-475F-A4FF-B00D01BE753D}"/>
              </a:ext>
            </a:extLst>
          </p:cNvPr>
          <p:cNvGrpSpPr/>
          <p:nvPr/>
        </p:nvGrpSpPr>
        <p:grpSpPr>
          <a:xfrm>
            <a:off x="771054" y="3309723"/>
            <a:ext cx="3823873" cy="1100738"/>
            <a:chOff x="5921826" y="2468986"/>
            <a:chExt cx="2683774" cy="110073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4BDAE54-75A1-4DB4-95E7-FAAAA0D905B3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B9378D-ABD8-4819-AE07-84AAA9760339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786E67-F9D8-4129-84AA-3E6880141C61}"/>
              </a:ext>
            </a:extLst>
          </p:cNvPr>
          <p:cNvGrpSpPr/>
          <p:nvPr/>
        </p:nvGrpSpPr>
        <p:grpSpPr>
          <a:xfrm>
            <a:off x="771054" y="4911706"/>
            <a:ext cx="3823873" cy="1100738"/>
            <a:chOff x="5921826" y="2468986"/>
            <a:chExt cx="2683774" cy="110073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390C17A-D0CC-4C58-8C48-B863CE6755D6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ED3D833-0AF1-40DD-B084-AE53B062B67D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774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76D86926-5F6E-4E02-95F1-B2F504EB7446}"/>
              </a:ext>
            </a:extLst>
          </p:cNvPr>
          <p:cNvSpPr/>
          <p:nvPr/>
        </p:nvSpPr>
        <p:spPr>
          <a:xfrm>
            <a:off x="11626" y="628952"/>
            <a:ext cx="10914743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AC3B8-B006-461F-B6AF-FCDB5C8A5B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Box 8"/>
          <p:cNvSpPr txBox="1"/>
          <p:nvPr/>
        </p:nvSpPr>
        <p:spPr>
          <a:xfrm>
            <a:off x="687480" y="1348270"/>
            <a:ext cx="3587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015B220-3B83-4BB7-84DC-333552C32C65}"/>
              </a:ext>
            </a:extLst>
          </p:cNvPr>
          <p:cNvSpPr/>
          <p:nvPr/>
        </p:nvSpPr>
        <p:spPr>
          <a:xfrm>
            <a:off x="4801340" y="1359504"/>
            <a:ext cx="832153" cy="2501296"/>
          </a:xfrm>
          <a:prstGeom prst="frame">
            <a:avLst>
              <a:gd name="adj1" fmla="val 127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9E3EB-11D7-4D2D-BC2E-04DE698936D2}"/>
              </a:ext>
            </a:extLst>
          </p:cNvPr>
          <p:cNvSpPr txBox="1"/>
          <p:nvPr/>
        </p:nvSpPr>
        <p:spPr>
          <a:xfrm>
            <a:off x="687480" y="5141746"/>
            <a:ext cx="378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BF8F17-6E71-42FC-9AA5-C120352A9BFC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067594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350E08D-C492-4FA2-898E-09CCFD46F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69767"/>
              </p:ext>
            </p:extLst>
          </p:nvPr>
        </p:nvGraphicFramePr>
        <p:xfrm>
          <a:off x="9284884" y="2052004"/>
          <a:ext cx="1964383" cy="386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F0AD16"/>
                        </a:solidFill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</a:t>
                      </a:r>
                      <a:endParaRPr lang="ko-KR" altLang="en-US" sz="2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4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3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C721E90-3370-402C-9A3F-78C88987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05538"/>
              </p:ext>
            </p:extLst>
          </p:nvPr>
        </p:nvGraphicFramePr>
        <p:xfrm>
          <a:off x="967234" y="2052004"/>
          <a:ext cx="1964383" cy="386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F0AD16"/>
                        </a:solidFill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4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3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DB6029F-4491-4065-A632-076700D6E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91148"/>
              </p:ext>
            </p:extLst>
          </p:nvPr>
        </p:nvGraphicFramePr>
        <p:xfrm>
          <a:off x="3739784" y="2052004"/>
          <a:ext cx="1964383" cy="386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F0AD16"/>
                        </a:solidFill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4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3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E9CFC46F-4AB8-45B3-863B-9614538B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44952"/>
              </p:ext>
            </p:extLst>
          </p:nvPr>
        </p:nvGraphicFramePr>
        <p:xfrm>
          <a:off x="6512334" y="2052004"/>
          <a:ext cx="1964383" cy="386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F0AD16"/>
                        </a:solidFill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ko-KR" altLang="en-US" sz="2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4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3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3FA153E-119D-4B36-96CE-043243D62FAB}"/>
              </a:ext>
            </a:extLst>
          </p:cNvPr>
          <p:cNvSpPr/>
          <p:nvPr/>
        </p:nvSpPr>
        <p:spPr>
          <a:xfrm>
            <a:off x="4461731" y="1793186"/>
            <a:ext cx="520489" cy="52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C9E0B-44E5-439B-ADF1-AA2A4ACB9489}"/>
              </a:ext>
            </a:extLst>
          </p:cNvPr>
          <p:cNvSpPr/>
          <p:nvPr/>
        </p:nvSpPr>
        <p:spPr>
          <a:xfrm>
            <a:off x="7234281" y="1793186"/>
            <a:ext cx="520489" cy="52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C575E-6471-4803-8AB4-EEBBEA10078F}"/>
              </a:ext>
            </a:extLst>
          </p:cNvPr>
          <p:cNvSpPr/>
          <p:nvPr/>
        </p:nvSpPr>
        <p:spPr>
          <a:xfrm>
            <a:off x="10006831" y="1793186"/>
            <a:ext cx="520489" cy="52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42074-F298-4BDA-8254-6703B652A1FF}"/>
              </a:ext>
            </a:extLst>
          </p:cNvPr>
          <p:cNvSpPr/>
          <p:nvPr/>
        </p:nvSpPr>
        <p:spPr>
          <a:xfrm>
            <a:off x="1689181" y="1793186"/>
            <a:ext cx="520489" cy="52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Round Same Side Corner Rectangle 11">
            <a:extLst>
              <a:ext uri="{FF2B5EF4-FFF2-40B4-BE49-F238E27FC236}">
                <a16:creationId xmlns:a16="http://schemas.microsoft.com/office/drawing/2014/main" id="{01DFA849-A1DE-4795-96F5-8AD3E9C416A9}"/>
              </a:ext>
            </a:extLst>
          </p:cNvPr>
          <p:cNvSpPr>
            <a:spLocks noChangeAspect="1"/>
          </p:cNvSpPr>
          <p:nvPr/>
        </p:nvSpPr>
        <p:spPr>
          <a:xfrm rot="9900000">
            <a:off x="4568864" y="1906868"/>
            <a:ext cx="345133" cy="29312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27F2427E-9C53-423D-991C-26F4BAD9E4DC}"/>
              </a:ext>
            </a:extLst>
          </p:cNvPr>
          <p:cNvSpPr/>
          <p:nvPr/>
        </p:nvSpPr>
        <p:spPr>
          <a:xfrm>
            <a:off x="10095329" y="1940556"/>
            <a:ext cx="343492" cy="22574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C9FD97-448A-415F-8DF0-352A30F3A998}"/>
              </a:ext>
            </a:extLst>
          </p:cNvPr>
          <p:cNvSpPr>
            <a:spLocks noChangeAspect="1"/>
          </p:cNvSpPr>
          <p:nvPr/>
        </p:nvSpPr>
        <p:spPr>
          <a:xfrm>
            <a:off x="7328253" y="1885617"/>
            <a:ext cx="332848" cy="33562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1A51DCB5-C04B-40C1-B6C0-5C358BAAA66E}"/>
              </a:ext>
            </a:extLst>
          </p:cNvPr>
          <p:cNvSpPr/>
          <p:nvPr/>
        </p:nvSpPr>
        <p:spPr>
          <a:xfrm>
            <a:off x="1798475" y="1937480"/>
            <a:ext cx="301901" cy="23190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8778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42" name="자유형: 도형 51">
            <a:extLst>
              <a:ext uri="{FF2B5EF4-FFF2-40B4-BE49-F238E27FC236}">
                <a16:creationId xmlns:a16="http://schemas.microsoft.com/office/drawing/2014/main" id="{462A0776-CECD-4024-B2A5-8C56834FEE99}"/>
              </a:ext>
            </a:extLst>
          </p:cNvPr>
          <p:cNvSpPr/>
          <p:nvPr/>
        </p:nvSpPr>
        <p:spPr>
          <a:xfrm flipH="1">
            <a:off x="0" y="1913237"/>
            <a:ext cx="12192000" cy="4045772"/>
          </a:xfrm>
          <a:custGeom>
            <a:avLst/>
            <a:gdLst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958440 w 12192000"/>
              <a:gd name="connsiteY3" fmla="*/ 447419 h 4045772"/>
              <a:gd name="connsiteX4" fmla="*/ 0 w 12192000"/>
              <a:gd name="connsiteY4" fmla="*/ 447419 h 4045772"/>
              <a:gd name="connsiteX5" fmla="*/ 0 w 12192000"/>
              <a:gd name="connsiteY5" fmla="*/ 1161916 h 4045772"/>
              <a:gd name="connsiteX6" fmla="*/ 958440 w 12192000"/>
              <a:gd name="connsiteY6" fmla="*/ 1161916 h 4045772"/>
              <a:gd name="connsiteX7" fmla="*/ 958440 w 12192000"/>
              <a:gd name="connsiteY7" fmla="*/ 1169514 h 4045772"/>
              <a:gd name="connsiteX8" fmla="*/ 2367197 w 12192000"/>
              <a:gd name="connsiteY8" fmla="*/ 1169514 h 4045772"/>
              <a:gd name="connsiteX9" fmla="*/ 2367197 w 12192000"/>
              <a:gd name="connsiteY9" fmla="*/ 1496936 h 4045772"/>
              <a:gd name="connsiteX10" fmla="*/ 2893147 w 12192000"/>
              <a:gd name="connsiteY10" fmla="*/ 2022886 h 4045772"/>
              <a:gd name="connsiteX11" fmla="*/ 3390630 w 12192000"/>
              <a:gd name="connsiteY11" fmla="*/ 1660220 h 4045772"/>
              <a:gd name="connsiteX12" fmla="*/ 3963891 w 12192000"/>
              <a:gd name="connsiteY12" fmla="*/ 1660220 h 4045772"/>
              <a:gd name="connsiteX13" fmla="*/ 3963891 w 12192000"/>
              <a:gd name="connsiteY13" fmla="*/ 2002657 h 4045772"/>
              <a:gd name="connsiteX14" fmla="*/ 4489842 w 12192000"/>
              <a:gd name="connsiteY14" fmla="*/ 2528608 h 4045772"/>
              <a:gd name="connsiteX15" fmla="*/ 4991985 w 12192000"/>
              <a:gd name="connsiteY15" fmla="*/ 2150925 h 4045772"/>
              <a:gd name="connsiteX16" fmla="*/ 5560587 w 12192000"/>
              <a:gd name="connsiteY16" fmla="*/ 2150925 h 4045772"/>
              <a:gd name="connsiteX17" fmla="*/ 5560587 w 12192000"/>
              <a:gd name="connsiteY17" fmla="*/ 2508379 h 4045772"/>
              <a:gd name="connsiteX18" fmla="*/ 6086538 w 12192000"/>
              <a:gd name="connsiteY18" fmla="*/ 3034329 h 4045772"/>
              <a:gd name="connsiteX19" fmla="*/ 6593342 w 12192000"/>
              <a:gd name="connsiteY19" fmla="*/ 2641631 h 4045772"/>
              <a:gd name="connsiteX20" fmla="*/ 7157282 w 12192000"/>
              <a:gd name="connsiteY20" fmla="*/ 2641631 h 4045772"/>
              <a:gd name="connsiteX21" fmla="*/ 7157282 w 12192000"/>
              <a:gd name="connsiteY21" fmla="*/ 3014100 h 4045772"/>
              <a:gd name="connsiteX22" fmla="*/ 7683232 w 12192000"/>
              <a:gd name="connsiteY22" fmla="*/ 3540051 h 4045772"/>
              <a:gd name="connsiteX23" fmla="*/ 8194698 w 12192000"/>
              <a:gd name="connsiteY23" fmla="*/ 3132336 h 4045772"/>
              <a:gd name="connsiteX24" fmla="*/ 8753977 w 12192000"/>
              <a:gd name="connsiteY24" fmla="*/ 3132336 h 4045772"/>
              <a:gd name="connsiteX25" fmla="*/ 8753977 w 12192000"/>
              <a:gd name="connsiteY25" fmla="*/ 3519822 h 4045772"/>
              <a:gd name="connsiteX26" fmla="*/ 9279927 w 12192000"/>
              <a:gd name="connsiteY26" fmla="*/ 4045772 h 4045772"/>
              <a:gd name="connsiteX27" fmla="*/ 9795662 w 12192000"/>
              <a:gd name="connsiteY27" fmla="*/ 3621163 h 4045772"/>
              <a:gd name="connsiteX28" fmla="*/ 11233560 w 12192000"/>
              <a:gd name="connsiteY28" fmla="*/ 3621163 h 4045772"/>
              <a:gd name="connsiteX29" fmla="*/ 11233560 w 12192000"/>
              <a:gd name="connsiteY29" fmla="*/ 3598319 h 4045772"/>
              <a:gd name="connsiteX30" fmla="*/ 12192000 w 12192000"/>
              <a:gd name="connsiteY30" fmla="*/ 3598319 h 4045772"/>
              <a:gd name="connsiteX31" fmla="*/ 12192000 w 12192000"/>
              <a:gd name="connsiteY31" fmla="*/ 2883822 h 4045772"/>
              <a:gd name="connsiteX32" fmla="*/ 10931703 w 12192000"/>
              <a:gd name="connsiteY32" fmla="*/ 2883822 h 4045772"/>
              <a:gd name="connsiteX33" fmla="*/ 10931703 w 12192000"/>
              <a:gd name="connsiteY33" fmla="*/ 2892924 h 4045772"/>
              <a:gd name="connsiteX34" fmla="*/ 9805878 w 12192000"/>
              <a:gd name="connsiteY34" fmla="*/ 2892924 h 4045772"/>
              <a:gd name="connsiteX35" fmla="*/ 9805878 w 12192000"/>
              <a:gd name="connsiteY35" fmla="*/ 2548836 h 4045772"/>
              <a:gd name="connsiteX36" fmla="*/ 9279927 w 12192000"/>
              <a:gd name="connsiteY36" fmla="*/ 2022886 h 4045772"/>
              <a:gd name="connsiteX37" fmla="*/ 8776689 w 12192000"/>
              <a:gd name="connsiteY37" fmla="*/ 2404097 h 4045772"/>
              <a:gd name="connsiteX38" fmla="*/ 8209182 w 12192000"/>
              <a:gd name="connsiteY38" fmla="*/ 2404097 h 4045772"/>
              <a:gd name="connsiteX39" fmla="*/ 8209182 w 12192000"/>
              <a:gd name="connsiteY39" fmla="*/ 2043115 h 4045772"/>
              <a:gd name="connsiteX40" fmla="*/ 7683232 w 12192000"/>
              <a:gd name="connsiteY40" fmla="*/ 1517165 h 4045772"/>
              <a:gd name="connsiteX41" fmla="*/ 7175333 w 12192000"/>
              <a:gd name="connsiteY41" fmla="*/ 1913392 h 4045772"/>
              <a:gd name="connsiteX42" fmla="*/ 6612488 w 12192000"/>
              <a:gd name="connsiteY42" fmla="*/ 1913392 h 4045772"/>
              <a:gd name="connsiteX43" fmla="*/ 6612488 w 12192000"/>
              <a:gd name="connsiteY43" fmla="*/ 1537394 h 4045772"/>
              <a:gd name="connsiteX44" fmla="*/ 6086538 w 12192000"/>
              <a:gd name="connsiteY44" fmla="*/ 1011443 h 4045772"/>
              <a:gd name="connsiteX45" fmla="*/ 5573976 w 12192000"/>
              <a:gd name="connsiteY45" fmla="*/ 1422686 h 4045772"/>
              <a:gd name="connsiteX46" fmla="*/ 5015792 w 12192000"/>
              <a:gd name="connsiteY46" fmla="*/ 1422686 h 4045772"/>
              <a:gd name="connsiteX47" fmla="*/ 5015792 w 12192000"/>
              <a:gd name="connsiteY47" fmla="*/ 1031672 h 4045772"/>
              <a:gd name="connsiteX48" fmla="*/ 4489842 w 12192000"/>
              <a:gd name="connsiteY48" fmla="*/ 505722 h 4045772"/>
              <a:gd name="connsiteX49" fmla="*/ 3973942 w 12192000"/>
              <a:gd name="connsiteY49" fmla="*/ 931981 h 4045772"/>
              <a:gd name="connsiteX50" fmla="*/ 3419098 w 12192000"/>
              <a:gd name="connsiteY50" fmla="*/ 931981 h 4045772"/>
              <a:gd name="connsiteX51" fmla="*/ 3419098 w 12192000"/>
              <a:gd name="connsiteY51" fmla="*/ 525951 h 4045772"/>
              <a:gd name="connsiteX52" fmla="*/ 2893147 w 12192000"/>
              <a:gd name="connsiteY52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958440 w 12192000"/>
              <a:gd name="connsiteY5" fmla="*/ 1161916 h 4045772"/>
              <a:gd name="connsiteX6" fmla="*/ 958440 w 12192000"/>
              <a:gd name="connsiteY6" fmla="*/ 1169514 h 4045772"/>
              <a:gd name="connsiteX7" fmla="*/ 2367197 w 12192000"/>
              <a:gd name="connsiteY7" fmla="*/ 1169514 h 4045772"/>
              <a:gd name="connsiteX8" fmla="*/ 2367197 w 12192000"/>
              <a:gd name="connsiteY8" fmla="*/ 1496936 h 4045772"/>
              <a:gd name="connsiteX9" fmla="*/ 2893147 w 12192000"/>
              <a:gd name="connsiteY9" fmla="*/ 2022886 h 4045772"/>
              <a:gd name="connsiteX10" fmla="*/ 3390630 w 12192000"/>
              <a:gd name="connsiteY10" fmla="*/ 1660220 h 4045772"/>
              <a:gd name="connsiteX11" fmla="*/ 3963891 w 12192000"/>
              <a:gd name="connsiteY11" fmla="*/ 1660220 h 4045772"/>
              <a:gd name="connsiteX12" fmla="*/ 3963891 w 12192000"/>
              <a:gd name="connsiteY12" fmla="*/ 2002657 h 4045772"/>
              <a:gd name="connsiteX13" fmla="*/ 4489842 w 12192000"/>
              <a:gd name="connsiteY13" fmla="*/ 2528608 h 4045772"/>
              <a:gd name="connsiteX14" fmla="*/ 4991985 w 12192000"/>
              <a:gd name="connsiteY14" fmla="*/ 2150925 h 4045772"/>
              <a:gd name="connsiteX15" fmla="*/ 5560587 w 12192000"/>
              <a:gd name="connsiteY15" fmla="*/ 2150925 h 4045772"/>
              <a:gd name="connsiteX16" fmla="*/ 5560587 w 12192000"/>
              <a:gd name="connsiteY16" fmla="*/ 2508379 h 4045772"/>
              <a:gd name="connsiteX17" fmla="*/ 6086538 w 12192000"/>
              <a:gd name="connsiteY17" fmla="*/ 3034329 h 4045772"/>
              <a:gd name="connsiteX18" fmla="*/ 6593342 w 12192000"/>
              <a:gd name="connsiteY18" fmla="*/ 2641631 h 4045772"/>
              <a:gd name="connsiteX19" fmla="*/ 7157282 w 12192000"/>
              <a:gd name="connsiteY19" fmla="*/ 2641631 h 4045772"/>
              <a:gd name="connsiteX20" fmla="*/ 7157282 w 12192000"/>
              <a:gd name="connsiteY20" fmla="*/ 3014100 h 4045772"/>
              <a:gd name="connsiteX21" fmla="*/ 7683232 w 12192000"/>
              <a:gd name="connsiteY21" fmla="*/ 3540051 h 4045772"/>
              <a:gd name="connsiteX22" fmla="*/ 8194698 w 12192000"/>
              <a:gd name="connsiteY22" fmla="*/ 3132336 h 4045772"/>
              <a:gd name="connsiteX23" fmla="*/ 8753977 w 12192000"/>
              <a:gd name="connsiteY23" fmla="*/ 3132336 h 4045772"/>
              <a:gd name="connsiteX24" fmla="*/ 8753977 w 12192000"/>
              <a:gd name="connsiteY24" fmla="*/ 3519822 h 4045772"/>
              <a:gd name="connsiteX25" fmla="*/ 9279927 w 12192000"/>
              <a:gd name="connsiteY25" fmla="*/ 4045772 h 4045772"/>
              <a:gd name="connsiteX26" fmla="*/ 9795662 w 12192000"/>
              <a:gd name="connsiteY26" fmla="*/ 3621163 h 4045772"/>
              <a:gd name="connsiteX27" fmla="*/ 11233560 w 12192000"/>
              <a:gd name="connsiteY27" fmla="*/ 3621163 h 4045772"/>
              <a:gd name="connsiteX28" fmla="*/ 11233560 w 12192000"/>
              <a:gd name="connsiteY28" fmla="*/ 3598319 h 4045772"/>
              <a:gd name="connsiteX29" fmla="*/ 12192000 w 12192000"/>
              <a:gd name="connsiteY29" fmla="*/ 3598319 h 4045772"/>
              <a:gd name="connsiteX30" fmla="*/ 12192000 w 12192000"/>
              <a:gd name="connsiteY30" fmla="*/ 2883822 h 4045772"/>
              <a:gd name="connsiteX31" fmla="*/ 10931703 w 12192000"/>
              <a:gd name="connsiteY31" fmla="*/ 2883822 h 4045772"/>
              <a:gd name="connsiteX32" fmla="*/ 10931703 w 12192000"/>
              <a:gd name="connsiteY32" fmla="*/ 2892924 h 4045772"/>
              <a:gd name="connsiteX33" fmla="*/ 9805878 w 12192000"/>
              <a:gd name="connsiteY33" fmla="*/ 2892924 h 4045772"/>
              <a:gd name="connsiteX34" fmla="*/ 9805878 w 12192000"/>
              <a:gd name="connsiteY34" fmla="*/ 2548836 h 4045772"/>
              <a:gd name="connsiteX35" fmla="*/ 9279927 w 12192000"/>
              <a:gd name="connsiteY35" fmla="*/ 2022886 h 4045772"/>
              <a:gd name="connsiteX36" fmla="*/ 8776689 w 12192000"/>
              <a:gd name="connsiteY36" fmla="*/ 2404097 h 4045772"/>
              <a:gd name="connsiteX37" fmla="*/ 8209182 w 12192000"/>
              <a:gd name="connsiteY37" fmla="*/ 2404097 h 4045772"/>
              <a:gd name="connsiteX38" fmla="*/ 8209182 w 12192000"/>
              <a:gd name="connsiteY38" fmla="*/ 2043115 h 4045772"/>
              <a:gd name="connsiteX39" fmla="*/ 7683232 w 12192000"/>
              <a:gd name="connsiteY39" fmla="*/ 1517165 h 4045772"/>
              <a:gd name="connsiteX40" fmla="*/ 7175333 w 12192000"/>
              <a:gd name="connsiteY40" fmla="*/ 1913392 h 4045772"/>
              <a:gd name="connsiteX41" fmla="*/ 6612488 w 12192000"/>
              <a:gd name="connsiteY41" fmla="*/ 1913392 h 4045772"/>
              <a:gd name="connsiteX42" fmla="*/ 6612488 w 12192000"/>
              <a:gd name="connsiteY42" fmla="*/ 1537394 h 4045772"/>
              <a:gd name="connsiteX43" fmla="*/ 6086538 w 12192000"/>
              <a:gd name="connsiteY43" fmla="*/ 1011443 h 4045772"/>
              <a:gd name="connsiteX44" fmla="*/ 5573976 w 12192000"/>
              <a:gd name="connsiteY44" fmla="*/ 1422686 h 4045772"/>
              <a:gd name="connsiteX45" fmla="*/ 5015792 w 12192000"/>
              <a:gd name="connsiteY45" fmla="*/ 1422686 h 4045772"/>
              <a:gd name="connsiteX46" fmla="*/ 5015792 w 12192000"/>
              <a:gd name="connsiteY46" fmla="*/ 1031672 h 4045772"/>
              <a:gd name="connsiteX47" fmla="*/ 4489842 w 12192000"/>
              <a:gd name="connsiteY47" fmla="*/ 505722 h 4045772"/>
              <a:gd name="connsiteX48" fmla="*/ 3973942 w 12192000"/>
              <a:gd name="connsiteY48" fmla="*/ 931981 h 4045772"/>
              <a:gd name="connsiteX49" fmla="*/ 3419098 w 12192000"/>
              <a:gd name="connsiteY49" fmla="*/ 931981 h 4045772"/>
              <a:gd name="connsiteX50" fmla="*/ 3419098 w 12192000"/>
              <a:gd name="connsiteY50" fmla="*/ 525951 h 4045772"/>
              <a:gd name="connsiteX51" fmla="*/ 2893147 w 12192000"/>
              <a:gd name="connsiteY51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958440 w 12192000"/>
              <a:gd name="connsiteY5" fmla="*/ 1161916 h 4045772"/>
              <a:gd name="connsiteX6" fmla="*/ 2367197 w 12192000"/>
              <a:gd name="connsiteY6" fmla="*/ 1169514 h 4045772"/>
              <a:gd name="connsiteX7" fmla="*/ 2367197 w 12192000"/>
              <a:gd name="connsiteY7" fmla="*/ 1496936 h 4045772"/>
              <a:gd name="connsiteX8" fmla="*/ 2893147 w 12192000"/>
              <a:gd name="connsiteY8" fmla="*/ 2022886 h 4045772"/>
              <a:gd name="connsiteX9" fmla="*/ 3390630 w 12192000"/>
              <a:gd name="connsiteY9" fmla="*/ 1660220 h 4045772"/>
              <a:gd name="connsiteX10" fmla="*/ 3963891 w 12192000"/>
              <a:gd name="connsiteY10" fmla="*/ 1660220 h 4045772"/>
              <a:gd name="connsiteX11" fmla="*/ 3963891 w 12192000"/>
              <a:gd name="connsiteY11" fmla="*/ 2002657 h 4045772"/>
              <a:gd name="connsiteX12" fmla="*/ 4489842 w 12192000"/>
              <a:gd name="connsiteY12" fmla="*/ 2528608 h 4045772"/>
              <a:gd name="connsiteX13" fmla="*/ 4991985 w 12192000"/>
              <a:gd name="connsiteY13" fmla="*/ 2150925 h 4045772"/>
              <a:gd name="connsiteX14" fmla="*/ 5560587 w 12192000"/>
              <a:gd name="connsiteY14" fmla="*/ 2150925 h 4045772"/>
              <a:gd name="connsiteX15" fmla="*/ 5560587 w 12192000"/>
              <a:gd name="connsiteY15" fmla="*/ 2508379 h 4045772"/>
              <a:gd name="connsiteX16" fmla="*/ 6086538 w 12192000"/>
              <a:gd name="connsiteY16" fmla="*/ 3034329 h 4045772"/>
              <a:gd name="connsiteX17" fmla="*/ 6593342 w 12192000"/>
              <a:gd name="connsiteY17" fmla="*/ 2641631 h 4045772"/>
              <a:gd name="connsiteX18" fmla="*/ 7157282 w 12192000"/>
              <a:gd name="connsiteY18" fmla="*/ 2641631 h 4045772"/>
              <a:gd name="connsiteX19" fmla="*/ 7157282 w 12192000"/>
              <a:gd name="connsiteY19" fmla="*/ 3014100 h 4045772"/>
              <a:gd name="connsiteX20" fmla="*/ 7683232 w 12192000"/>
              <a:gd name="connsiteY20" fmla="*/ 3540051 h 4045772"/>
              <a:gd name="connsiteX21" fmla="*/ 8194698 w 12192000"/>
              <a:gd name="connsiteY21" fmla="*/ 3132336 h 4045772"/>
              <a:gd name="connsiteX22" fmla="*/ 8753977 w 12192000"/>
              <a:gd name="connsiteY22" fmla="*/ 3132336 h 4045772"/>
              <a:gd name="connsiteX23" fmla="*/ 8753977 w 12192000"/>
              <a:gd name="connsiteY23" fmla="*/ 3519822 h 4045772"/>
              <a:gd name="connsiteX24" fmla="*/ 9279927 w 12192000"/>
              <a:gd name="connsiteY24" fmla="*/ 4045772 h 4045772"/>
              <a:gd name="connsiteX25" fmla="*/ 9795662 w 12192000"/>
              <a:gd name="connsiteY25" fmla="*/ 3621163 h 4045772"/>
              <a:gd name="connsiteX26" fmla="*/ 11233560 w 12192000"/>
              <a:gd name="connsiteY26" fmla="*/ 3621163 h 4045772"/>
              <a:gd name="connsiteX27" fmla="*/ 11233560 w 12192000"/>
              <a:gd name="connsiteY27" fmla="*/ 3598319 h 4045772"/>
              <a:gd name="connsiteX28" fmla="*/ 12192000 w 12192000"/>
              <a:gd name="connsiteY28" fmla="*/ 3598319 h 4045772"/>
              <a:gd name="connsiteX29" fmla="*/ 12192000 w 12192000"/>
              <a:gd name="connsiteY29" fmla="*/ 2883822 h 4045772"/>
              <a:gd name="connsiteX30" fmla="*/ 10931703 w 12192000"/>
              <a:gd name="connsiteY30" fmla="*/ 2883822 h 4045772"/>
              <a:gd name="connsiteX31" fmla="*/ 10931703 w 12192000"/>
              <a:gd name="connsiteY31" fmla="*/ 2892924 h 4045772"/>
              <a:gd name="connsiteX32" fmla="*/ 9805878 w 12192000"/>
              <a:gd name="connsiteY32" fmla="*/ 2892924 h 4045772"/>
              <a:gd name="connsiteX33" fmla="*/ 9805878 w 12192000"/>
              <a:gd name="connsiteY33" fmla="*/ 2548836 h 4045772"/>
              <a:gd name="connsiteX34" fmla="*/ 9279927 w 12192000"/>
              <a:gd name="connsiteY34" fmla="*/ 2022886 h 4045772"/>
              <a:gd name="connsiteX35" fmla="*/ 8776689 w 12192000"/>
              <a:gd name="connsiteY35" fmla="*/ 2404097 h 4045772"/>
              <a:gd name="connsiteX36" fmla="*/ 8209182 w 12192000"/>
              <a:gd name="connsiteY36" fmla="*/ 2404097 h 4045772"/>
              <a:gd name="connsiteX37" fmla="*/ 8209182 w 12192000"/>
              <a:gd name="connsiteY37" fmla="*/ 2043115 h 4045772"/>
              <a:gd name="connsiteX38" fmla="*/ 7683232 w 12192000"/>
              <a:gd name="connsiteY38" fmla="*/ 1517165 h 4045772"/>
              <a:gd name="connsiteX39" fmla="*/ 7175333 w 12192000"/>
              <a:gd name="connsiteY39" fmla="*/ 1913392 h 4045772"/>
              <a:gd name="connsiteX40" fmla="*/ 6612488 w 12192000"/>
              <a:gd name="connsiteY40" fmla="*/ 1913392 h 4045772"/>
              <a:gd name="connsiteX41" fmla="*/ 6612488 w 12192000"/>
              <a:gd name="connsiteY41" fmla="*/ 1537394 h 4045772"/>
              <a:gd name="connsiteX42" fmla="*/ 6086538 w 12192000"/>
              <a:gd name="connsiteY42" fmla="*/ 1011443 h 4045772"/>
              <a:gd name="connsiteX43" fmla="*/ 5573976 w 12192000"/>
              <a:gd name="connsiteY43" fmla="*/ 1422686 h 4045772"/>
              <a:gd name="connsiteX44" fmla="*/ 5015792 w 12192000"/>
              <a:gd name="connsiteY44" fmla="*/ 1422686 h 4045772"/>
              <a:gd name="connsiteX45" fmla="*/ 5015792 w 12192000"/>
              <a:gd name="connsiteY45" fmla="*/ 1031672 h 4045772"/>
              <a:gd name="connsiteX46" fmla="*/ 4489842 w 12192000"/>
              <a:gd name="connsiteY46" fmla="*/ 505722 h 4045772"/>
              <a:gd name="connsiteX47" fmla="*/ 3973942 w 12192000"/>
              <a:gd name="connsiteY47" fmla="*/ 931981 h 4045772"/>
              <a:gd name="connsiteX48" fmla="*/ 3419098 w 12192000"/>
              <a:gd name="connsiteY48" fmla="*/ 931981 h 4045772"/>
              <a:gd name="connsiteX49" fmla="*/ 3419098 w 12192000"/>
              <a:gd name="connsiteY49" fmla="*/ 525951 h 4045772"/>
              <a:gd name="connsiteX50" fmla="*/ 2893147 w 12192000"/>
              <a:gd name="connsiteY50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2367197 w 12192000"/>
              <a:gd name="connsiteY5" fmla="*/ 1169514 h 4045772"/>
              <a:gd name="connsiteX6" fmla="*/ 2367197 w 12192000"/>
              <a:gd name="connsiteY6" fmla="*/ 1496936 h 4045772"/>
              <a:gd name="connsiteX7" fmla="*/ 2893147 w 12192000"/>
              <a:gd name="connsiteY7" fmla="*/ 2022886 h 4045772"/>
              <a:gd name="connsiteX8" fmla="*/ 3390630 w 12192000"/>
              <a:gd name="connsiteY8" fmla="*/ 1660220 h 4045772"/>
              <a:gd name="connsiteX9" fmla="*/ 3963891 w 12192000"/>
              <a:gd name="connsiteY9" fmla="*/ 1660220 h 4045772"/>
              <a:gd name="connsiteX10" fmla="*/ 3963891 w 12192000"/>
              <a:gd name="connsiteY10" fmla="*/ 2002657 h 4045772"/>
              <a:gd name="connsiteX11" fmla="*/ 4489842 w 12192000"/>
              <a:gd name="connsiteY11" fmla="*/ 2528608 h 4045772"/>
              <a:gd name="connsiteX12" fmla="*/ 4991985 w 12192000"/>
              <a:gd name="connsiteY12" fmla="*/ 2150925 h 4045772"/>
              <a:gd name="connsiteX13" fmla="*/ 5560587 w 12192000"/>
              <a:gd name="connsiteY13" fmla="*/ 2150925 h 4045772"/>
              <a:gd name="connsiteX14" fmla="*/ 5560587 w 12192000"/>
              <a:gd name="connsiteY14" fmla="*/ 2508379 h 4045772"/>
              <a:gd name="connsiteX15" fmla="*/ 6086538 w 12192000"/>
              <a:gd name="connsiteY15" fmla="*/ 3034329 h 4045772"/>
              <a:gd name="connsiteX16" fmla="*/ 6593342 w 12192000"/>
              <a:gd name="connsiteY16" fmla="*/ 2641631 h 4045772"/>
              <a:gd name="connsiteX17" fmla="*/ 7157282 w 12192000"/>
              <a:gd name="connsiteY17" fmla="*/ 2641631 h 4045772"/>
              <a:gd name="connsiteX18" fmla="*/ 7157282 w 12192000"/>
              <a:gd name="connsiteY18" fmla="*/ 3014100 h 4045772"/>
              <a:gd name="connsiteX19" fmla="*/ 7683232 w 12192000"/>
              <a:gd name="connsiteY19" fmla="*/ 3540051 h 4045772"/>
              <a:gd name="connsiteX20" fmla="*/ 8194698 w 12192000"/>
              <a:gd name="connsiteY20" fmla="*/ 3132336 h 4045772"/>
              <a:gd name="connsiteX21" fmla="*/ 8753977 w 12192000"/>
              <a:gd name="connsiteY21" fmla="*/ 3132336 h 4045772"/>
              <a:gd name="connsiteX22" fmla="*/ 8753977 w 12192000"/>
              <a:gd name="connsiteY22" fmla="*/ 3519822 h 4045772"/>
              <a:gd name="connsiteX23" fmla="*/ 9279927 w 12192000"/>
              <a:gd name="connsiteY23" fmla="*/ 4045772 h 4045772"/>
              <a:gd name="connsiteX24" fmla="*/ 9795662 w 12192000"/>
              <a:gd name="connsiteY24" fmla="*/ 3621163 h 4045772"/>
              <a:gd name="connsiteX25" fmla="*/ 11233560 w 12192000"/>
              <a:gd name="connsiteY25" fmla="*/ 3621163 h 4045772"/>
              <a:gd name="connsiteX26" fmla="*/ 11233560 w 12192000"/>
              <a:gd name="connsiteY26" fmla="*/ 3598319 h 4045772"/>
              <a:gd name="connsiteX27" fmla="*/ 12192000 w 12192000"/>
              <a:gd name="connsiteY27" fmla="*/ 3598319 h 4045772"/>
              <a:gd name="connsiteX28" fmla="*/ 12192000 w 12192000"/>
              <a:gd name="connsiteY28" fmla="*/ 2883822 h 4045772"/>
              <a:gd name="connsiteX29" fmla="*/ 10931703 w 12192000"/>
              <a:gd name="connsiteY29" fmla="*/ 2883822 h 4045772"/>
              <a:gd name="connsiteX30" fmla="*/ 10931703 w 12192000"/>
              <a:gd name="connsiteY30" fmla="*/ 2892924 h 4045772"/>
              <a:gd name="connsiteX31" fmla="*/ 9805878 w 12192000"/>
              <a:gd name="connsiteY31" fmla="*/ 2892924 h 4045772"/>
              <a:gd name="connsiteX32" fmla="*/ 9805878 w 12192000"/>
              <a:gd name="connsiteY32" fmla="*/ 2548836 h 4045772"/>
              <a:gd name="connsiteX33" fmla="*/ 9279927 w 12192000"/>
              <a:gd name="connsiteY33" fmla="*/ 2022886 h 4045772"/>
              <a:gd name="connsiteX34" fmla="*/ 8776689 w 12192000"/>
              <a:gd name="connsiteY34" fmla="*/ 2404097 h 4045772"/>
              <a:gd name="connsiteX35" fmla="*/ 8209182 w 12192000"/>
              <a:gd name="connsiteY35" fmla="*/ 2404097 h 4045772"/>
              <a:gd name="connsiteX36" fmla="*/ 8209182 w 12192000"/>
              <a:gd name="connsiteY36" fmla="*/ 2043115 h 4045772"/>
              <a:gd name="connsiteX37" fmla="*/ 7683232 w 12192000"/>
              <a:gd name="connsiteY37" fmla="*/ 1517165 h 4045772"/>
              <a:gd name="connsiteX38" fmla="*/ 7175333 w 12192000"/>
              <a:gd name="connsiteY38" fmla="*/ 1913392 h 4045772"/>
              <a:gd name="connsiteX39" fmla="*/ 6612488 w 12192000"/>
              <a:gd name="connsiteY39" fmla="*/ 1913392 h 4045772"/>
              <a:gd name="connsiteX40" fmla="*/ 6612488 w 12192000"/>
              <a:gd name="connsiteY40" fmla="*/ 1537394 h 4045772"/>
              <a:gd name="connsiteX41" fmla="*/ 6086538 w 12192000"/>
              <a:gd name="connsiteY41" fmla="*/ 1011443 h 4045772"/>
              <a:gd name="connsiteX42" fmla="*/ 5573976 w 12192000"/>
              <a:gd name="connsiteY42" fmla="*/ 1422686 h 4045772"/>
              <a:gd name="connsiteX43" fmla="*/ 5015792 w 12192000"/>
              <a:gd name="connsiteY43" fmla="*/ 1422686 h 4045772"/>
              <a:gd name="connsiteX44" fmla="*/ 5015792 w 12192000"/>
              <a:gd name="connsiteY44" fmla="*/ 1031672 h 4045772"/>
              <a:gd name="connsiteX45" fmla="*/ 4489842 w 12192000"/>
              <a:gd name="connsiteY45" fmla="*/ 505722 h 4045772"/>
              <a:gd name="connsiteX46" fmla="*/ 3973942 w 12192000"/>
              <a:gd name="connsiteY46" fmla="*/ 931981 h 4045772"/>
              <a:gd name="connsiteX47" fmla="*/ 3419098 w 12192000"/>
              <a:gd name="connsiteY47" fmla="*/ 931981 h 4045772"/>
              <a:gd name="connsiteX48" fmla="*/ 3419098 w 12192000"/>
              <a:gd name="connsiteY48" fmla="*/ 525951 h 4045772"/>
              <a:gd name="connsiteX49" fmla="*/ 2893147 w 12192000"/>
              <a:gd name="connsiteY49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10931703 w 12192000"/>
              <a:gd name="connsiteY28" fmla="*/ 2883822 h 4045772"/>
              <a:gd name="connsiteX29" fmla="*/ 10931703 w 12192000"/>
              <a:gd name="connsiteY29" fmla="*/ 2892924 h 4045772"/>
              <a:gd name="connsiteX30" fmla="*/ 9805878 w 12192000"/>
              <a:gd name="connsiteY30" fmla="*/ 2892924 h 4045772"/>
              <a:gd name="connsiteX31" fmla="*/ 9805878 w 12192000"/>
              <a:gd name="connsiteY31" fmla="*/ 2548836 h 4045772"/>
              <a:gd name="connsiteX32" fmla="*/ 9279927 w 12192000"/>
              <a:gd name="connsiteY32" fmla="*/ 2022886 h 4045772"/>
              <a:gd name="connsiteX33" fmla="*/ 8776689 w 12192000"/>
              <a:gd name="connsiteY33" fmla="*/ 2404097 h 4045772"/>
              <a:gd name="connsiteX34" fmla="*/ 8209182 w 12192000"/>
              <a:gd name="connsiteY34" fmla="*/ 2404097 h 4045772"/>
              <a:gd name="connsiteX35" fmla="*/ 8209182 w 12192000"/>
              <a:gd name="connsiteY35" fmla="*/ 2043115 h 4045772"/>
              <a:gd name="connsiteX36" fmla="*/ 7683232 w 12192000"/>
              <a:gd name="connsiteY36" fmla="*/ 1517165 h 4045772"/>
              <a:gd name="connsiteX37" fmla="*/ 7175333 w 12192000"/>
              <a:gd name="connsiteY37" fmla="*/ 1913392 h 4045772"/>
              <a:gd name="connsiteX38" fmla="*/ 6612488 w 12192000"/>
              <a:gd name="connsiteY38" fmla="*/ 1913392 h 4045772"/>
              <a:gd name="connsiteX39" fmla="*/ 6612488 w 12192000"/>
              <a:gd name="connsiteY39" fmla="*/ 1537394 h 4045772"/>
              <a:gd name="connsiteX40" fmla="*/ 6086538 w 12192000"/>
              <a:gd name="connsiteY40" fmla="*/ 1011443 h 4045772"/>
              <a:gd name="connsiteX41" fmla="*/ 5573976 w 12192000"/>
              <a:gd name="connsiteY41" fmla="*/ 1422686 h 4045772"/>
              <a:gd name="connsiteX42" fmla="*/ 5015792 w 12192000"/>
              <a:gd name="connsiteY42" fmla="*/ 1422686 h 4045772"/>
              <a:gd name="connsiteX43" fmla="*/ 5015792 w 12192000"/>
              <a:gd name="connsiteY43" fmla="*/ 1031672 h 4045772"/>
              <a:gd name="connsiteX44" fmla="*/ 4489842 w 12192000"/>
              <a:gd name="connsiteY44" fmla="*/ 505722 h 4045772"/>
              <a:gd name="connsiteX45" fmla="*/ 3973942 w 12192000"/>
              <a:gd name="connsiteY45" fmla="*/ 931981 h 4045772"/>
              <a:gd name="connsiteX46" fmla="*/ 3419098 w 12192000"/>
              <a:gd name="connsiteY46" fmla="*/ 931981 h 4045772"/>
              <a:gd name="connsiteX47" fmla="*/ 3419098 w 12192000"/>
              <a:gd name="connsiteY47" fmla="*/ 525951 h 4045772"/>
              <a:gd name="connsiteX48" fmla="*/ 2893147 w 12192000"/>
              <a:gd name="connsiteY48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10931703 w 12192000"/>
              <a:gd name="connsiteY28" fmla="*/ 2883822 h 4045772"/>
              <a:gd name="connsiteX29" fmla="*/ 9805878 w 12192000"/>
              <a:gd name="connsiteY29" fmla="*/ 2892924 h 4045772"/>
              <a:gd name="connsiteX30" fmla="*/ 9805878 w 12192000"/>
              <a:gd name="connsiteY30" fmla="*/ 2548836 h 4045772"/>
              <a:gd name="connsiteX31" fmla="*/ 9279927 w 12192000"/>
              <a:gd name="connsiteY31" fmla="*/ 2022886 h 4045772"/>
              <a:gd name="connsiteX32" fmla="*/ 8776689 w 12192000"/>
              <a:gd name="connsiteY32" fmla="*/ 2404097 h 4045772"/>
              <a:gd name="connsiteX33" fmla="*/ 8209182 w 12192000"/>
              <a:gd name="connsiteY33" fmla="*/ 2404097 h 4045772"/>
              <a:gd name="connsiteX34" fmla="*/ 8209182 w 12192000"/>
              <a:gd name="connsiteY34" fmla="*/ 2043115 h 4045772"/>
              <a:gd name="connsiteX35" fmla="*/ 7683232 w 12192000"/>
              <a:gd name="connsiteY35" fmla="*/ 1517165 h 4045772"/>
              <a:gd name="connsiteX36" fmla="*/ 7175333 w 12192000"/>
              <a:gd name="connsiteY36" fmla="*/ 1913392 h 4045772"/>
              <a:gd name="connsiteX37" fmla="*/ 6612488 w 12192000"/>
              <a:gd name="connsiteY37" fmla="*/ 1913392 h 4045772"/>
              <a:gd name="connsiteX38" fmla="*/ 6612488 w 12192000"/>
              <a:gd name="connsiteY38" fmla="*/ 1537394 h 4045772"/>
              <a:gd name="connsiteX39" fmla="*/ 6086538 w 12192000"/>
              <a:gd name="connsiteY39" fmla="*/ 1011443 h 4045772"/>
              <a:gd name="connsiteX40" fmla="*/ 5573976 w 12192000"/>
              <a:gd name="connsiteY40" fmla="*/ 1422686 h 4045772"/>
              <a:gd name="connsiteX41" fmla="*/ 5015792 w 12192000"/>
              <a:gd name="connsiteY41" fmla="*/ 1422686 h 4045772"/>
              <a:gd name="connsiteX42" fmla="*/ 5015792 w 12192000"/>
              <a:gd name="connsiteY42" fmla="*/ 1031672 h 4045772"/>
              <a:gd name="connsiteX43" fmla="*/ 4489842 w 12192000"/>
              <a:gd name="connsiteY43" fmla="*/ 505722 h 4045772"/>
              <a:gd name="connsiteX44" fmla="*/ 3973942 w 12192000"/>
              <a:gd name="connsiteY44" fmla="*/ 931981 h 4045772"/>
              <a:gd name="connsiteX45" fmla="*/ 3419098 w 12192000"/>
              <a:gd name="connsiteY45" fmla="*/ 931981 h 4045772"/>
              <a:gd name="connsiteX46" fmla="*/ 3419098 w 12192000"/>
              <a:gd name="connsiteY46" fmla="*/ 525951 h 4045772"/>
              <a:gd name="connsiteX47" fmla="*/ 2893147 w 12192000"/>
              <a:gd name="connsiteY47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9805878 w 12192000"/>
              <a:gd name="connsiteY28" fmla="*/ 2892924 h 4045772"/>
              <a:gd name="connsiteX29" fmla="*/ 9805878 w 12192000"/>
              <a:gd name="connsiteY29" fmla="*/ 2548836 h 4045772"/>
              <a:gd name="connsiteX30" fmla="*/ 9279927 w 12192000"/>
              <a:gd name="connsiteY30" fmla="*/ 2022886 h 4045772"/>
              <a:gd name="connsiteX31" fmla="*/ 8776689 w 12192000"/>
              <a:gd name="connsiteY31" fmla="*/ 2404097 h 4045772"/>
              <a:gd name="connsiteX32" fmla="*/ 8209182 w 12192000"/>
              <a:gd name="connsiteY32" fmla="*/ 2404097 h 4045772"/>
              <a:gd name="connsiteX33" fmla="*/ 8209182 w 12192000"/>
              <a:gd name="connsiteY33" fmla="*/ 2043115 h 4045772"/>
              <a:gd name="connsiteX34" fmla="*/ 7683232 w 12192000"/>
              <a:gd name="connsiteY34" fmla="*/ 1517165 h 4045772"/>
              <a:gd name="connsiteX35" fmla="*/ 7175333 w 12192000"/>
              <a:gd name="connsiteY35" fmla="*/ 1913392 h 4045772"/>
              <a:gd name="connsiteX36" fmla="*/ 6612488 w 12192000"/>
              <a:gd name="connsiteY36" fmla="*/ 1913392 h 4045772"/>
              <a:gd name="connsiteX37" fmla="*/ 6612488 w 12192000"/>
              <a:gd name="connsiteY37" fmla="*/ 1537394 h 4045772"/>
              <a:gd name="connsiteX38" fmla="*/ 6086538 w 12192000"/>
              <a:gd name="connsiteY38" fmla="*/ 1011443 h 4045772"/>
              <a:gd name="connsiteX39" fmla="*/ 5573976 w 12192000"/>
              <a:gd name="connsiteY39" fmla="*/ 1422686 h 4045772"/>
              <a:gd name="connsiteX40" fmla="*/ 5015792 w 12192000"/>
              <a:gd name="connsiteY40" fmla="*/ 1422686 h 4045772"/>
              <a:gd name="connsiteX41" fmla="*/ 5015792 w 12192000"/>
              <a:gd name="connsiteY41" fmla="*/ 1031672 h 4045772"/>
              <a:gd name="connsiteX42" fmla="*/ 4489842 w 12192000"/>
              <a:gd name="connsiteY42" fmla="*/ 505722 h 4045772"/>
              <a:gd name="connsiteX43" fmla="*/ 3973942 w 12192000"/>
              <a:gd name="connsiteY43" fmla="*/ 931981 h 4045772"/>
              <a:gd name="connsiteX44" fmla="*/ 3419098 w 12192000"/>
              <a:gd name="connsiteY44" fmla="*/ 931981 h 4045772"/>
              <a:gd name="connsiteX45" fmla="*/ 3419098 w 12192000"/>
              <a:gd name="connsiteY45" fmla="*/ 525951 h 4045772"/>
              <a:gd name="connsiteX46" fmla="*/ 2893147 w 12192000"/>
              <a:gd name="connsiteY46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2192000 w 12192000"/>
              <a:gd name="connsiteY25" fmla="*/ 3598319 h 4045772"/>
              <a:gd name="connsiteX26" fmla="*/ 12192000 w 12192000"/>
              <a:gd name="connsiteY26" fmla="*/ 2883822 h 4045772"/>
              <a:gd name="connsiteX27" fmla="*/ 9805878 w 12192000"/>
              <a:gd name="connsiteY27" fmla="*/ 2892924 h 4045772"/>
              <a:gd name="connsiteX28" fmla="*/ 9805878 w 12192000"/>
              <a:gd name="connsiteY28" fmla="*/ 2548836 h 4045772"/>
              <a:gd name="connsiteX29" fmla="*/ 9279927 w 12192000"/>
              <a:gd name="connsiteY29" fmla="*/ 2022886 h 4045772"/>
              <a:gd name="connsiteX30" fmla="*/ 8776689 w 12192000"/>
              <a:gd name="connsiteY30" fmla="*/ 2404097 h 4045772"/>
              <a:gd name="connsiteX31" fmla="*/ 8209182 w 12192000"/>
              <a:gd name="connsiteY31" fmla="*/ 2404097 h 4045772"/>
              <a:gd name="connsiteX32" fmla="*/ 8209182 w 12192000"/>
              <a:gd name="connsiteY32" fmla="*/ 2043115 h 4045772"/>
              <a:gd name="connsiteX33" fmla="*/ 7683232 w 12192000"/>
              <a:gd name="connsiteY33" fmla="*/ 1517165 h 4045772"/>
              <a:gd name="connsiteX34" fmla="*/ 7175333 w 12192000"/>
              <a:gd name="connsiteY34" fmla="*/ 1913392 h 4045772"/>
              <a:gd name="connsiteX35" fmla="*/ 6612488 w 12192000"/>
              <a:gd name="connsiteY35" fmla="*/ 1913392 h 4045772"/>
              <a:gd name="connsiteX36" fmla="*/ 6612488 w 12192000"/>
              <a:gd name="connsiteY36" fmla="*/ 1537394 h 4045772"/>
              <a:gd name="connsiteX37" fmla="*/ 6086538 w 12192000"/>
              <a:gd name="connsiteY37" fmla="*/ 1011443 h 4045772"/>
              <a:gd name="connsiteX38" fmla="*/ 5573976 w 12192000"/>
              <a:gd name="connsiteY38" fmla="*/ 1422686 h 4045772"/>
              <a:gd name="connsiteX39" fmla="*/ 5015792 w 12192000"/>
              <a:gd name="connsiteY39" fmla="*/ 1422686 h 4045772"/>
              <a:gd name="connsiteX40" fmla="*/ 5015792 w 12192000"/>
              <a:gd name="connsiteY40" fmla="*/ 1031672 h 4045772"/>
              <a:gd name="connsiteX41" fmla="*/ 4489842 w 12192000"/>
              <a:gd name="connsiteY41" fmla="*/ 505722 h 4045772"/>
              <a:gd name="connsiteX42" fmla="*/ 3973942 w 12192000"/>
              <a:gd name="connsiteY42" fmla="*/ 931981 h 4045772"/>
              <a:gd name="connsiteX43" fmla="*/ 3419098 w 12192000"/>
              <a:gd name="connsiteY43" fmla="*/ 931981 h 4045772"/>
              <a:gd name="connsiteX44" fmla="*/ 3419098 w 12192000"/>
              <a:gd name="connsiteY44" fmla="*/ 525951 h 4045772"/>
              <a:gd name="connsiteX45" fmla="*/ 2893147 w 12192000"/>
              <a:gd name="connsiteY45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2192000 w 12192000"/>
              <a:gd name="connsiteY24" fmla="*/ 3598319 h 4045772"/>
              <a:gd name="connsiteX25" fmla="*/ 12192000 w 12192000"/>
              <a:gd name="connsiteY25" fmla="*/ 2883822 h 4045772"/>
              <a:gd name="connsiteX26" fmla="*/ 9805878 w 12192000"/>
              <a:gd name="connsiteY26" fmla="*/ 2892924 h 4045772"/>
              <a:gd name="connsiteX27" fmla="*/ 9805878 w 12192000"/>
              <a:gd name="connsiteY27" fmla="*/ 2548836 h 4045772"/>
              <a:gd name="connsiteX28" fmla="*/ 9279927 w 12192000"/>
              <a:gd name="connsiteY28" fmla="*/ 2022886 h 4045772"/>
              <a:gd name="connsiteX29" fmla="*/ 8776689 w 12192000"/>
              <a:gd name="connsiteY29" fmla="*/ 2404097 h 4045772"/>
              <a:gd name="connsiteX30" fmla="*/ 8209182 w 12192000"/>
              <a:gd name="connsiteY30" fmla="*/ 2404097 h 4045772"/>
              <a:gd name="connsiteX31" fmla="*/ 8209182 w 12192000"/>
              <a:gd name="connsiteY31" fmla="*/ 2043115 h 4045772"/>
              <a:gd name="connsiteX32" fmla="*/ 7683232 w 12192000"/>
              <a:gd name="connsiteY32" fmla="*/ 1517165 h 4045772"/>
              <a:gd name="connsiteX33" fmla="*/ 7175333 w 12192000"/>
              <a:gd name="connsiteY33" fmla="*/ 1913392 h 4045772"/>
              <a:gd name="connsiteX34" fmla="*/ 6612488 w 12192000"/>
              <a:gd name="connsiteY34" fmla="*/ 1913392 h 4045772"/>
              <a:gd name="connsiteX35" fmla="*/ 6612488 w 12192000"/>
              <a:gd name="connsiteY35" fmla="*/ 1537394 h 4045772"/>
              <a:gd name="connsiteX36" fmla="*/ 6086538 w 12192000"/>
              <a:gd name="connsiteY36" fmla="*/ 1011443 h 4045772"/>
              <a:gd name="connsiteX37" fmla="*/ 5573976 w 12192000"/>
              <a:gd name="connsiteY37" fmla="*/ 1422686 h 4045772"/>
              <a:gd name="connsiteX38" fmla="*/ 5015792 w 12192000"/>
              <a:gd name="connsiteY38" fmla="*/ 1422686 h 4045772"/>
              <a:gd name="connsiteX39" fmla="*/ 5015792 w 12192000"/>
              <a:gd name="connsiteY39" fmla="*/ 1031672 h 4045772"/>
              <a:gd name="connsiteX40" fmla="*/ 4489842 w 12192000"/>
              <a:gd name="connsiteY40" fmla="*/ 505722 h 4045772"/>
              <a:gd name="connsiteX41" fmla="*/ 3973942 w 12192000"/>
              <a:gd name="connsiteY41" fmla="*/ 931981 h 4045772"/>
              <a:gd name="connsiteX42" fmla="*/ 3419098 w 12192000"/>
              <a:gd name="connsiteY42" fmla="*/ 931981 h 4045772"/>
              <a:gd name="connsiteX43" fmla="*/ 3419098 w 12192000"/>
              <a:gd name="connsiteY43" fmla="*/ 525951 h 4045772"/>
              <a:gd name="connsiteX44" fmla="*/ 2893147 w 12192000"/>
              <a:gd name="connsiteY44" fmla="*/ 0 h 404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4045772">
                <a:moveTo>
                  <a:pt x="2893147" y="0"/>
                </a:moveTo>
                <a:cubicBezTo>
                  <a:pt x="2631596" y="0"/>
                  <a:pt x="2414635" y="190918"/>
                  <a:pt x="2375734" y="441275"/>
                </a:cubicBezTo>
                <a:lnTo>
                  <a:pt x="0" y="447419"/>
                </a:lnTo>
                <a:lnTo>
                  <a:pt x="0" y="1161916"/>
                </a:lnTo>
                <a:lnTo>
                  <a:pt x="2367197" y="1169514"/>
                </a:lnTo>
                <a:lnTo>
                  <a:pt x="2367197" y="1496936"/>
                </a:lnTo>
                <a:cubicBezTo>
                  <a:pt x="2367197" y="1787410"/>
                  <a:pt x="2602673" y="2022886"/>
                  <a:pt x="2893147" y="2022886"/>
                </a:cubicBezTo>
                <a:cubicBezTo>
                  <a:pt x="3126333" y="2022886"/>
                  <a:pt x="3324075" y="1871134"/>
                  <a:pt x="3390630" y="1660220"/>
                </a:cubicBezTo>
                <a:lnTo>
                  <a:pt x="3963891" y="1660220"/>
                </a:lnTo>
                <a:lnTo>
                  <a:pt x="3963891" y="2002657"/>
                </a:lnTo>
                <a:cubicBezTo>
                  <a:pt x="3963891" y="2293132"/>
                  <a:pt x="4199367" y="2528608"/>
                  <a:pt x="4489842" y="2528608"/>
                </a:cubicBezTo>
                <a:cubicBezTo>
                  <a:pt x="4728572" y="2528608"/>
                  <a:pt x="4930153" y="2369555"/>
                  <a:pt x="4991985" y="2150925"/>
                </a:cubicBezTo>
                <a:lnTo>
                  <a:pt x="5560587" y="2150925"/>
                </a:lnTo>
                <a:lnTo>
                  <a:pt x="5560587" y="2508379"/>
                </a:lnTo>
                <a:cubicBezTo>
                  <a:pt x="5560587" y="2798853"/>
                  <a:pt x="5796063" y="3034329"/>
                  <a:pt x="6086538" y="3034329"/>
                </a:cubicBezTo>
                <a:cubicBezTo>
                  <a:pt x="6330786" y="3034329"/>
                  <a:pt x="6536148" y="2867837"/>
                  <a:pt x="6593342" y="2641631"/>
                </a:cubicBezTo>
                <a:lnTo>
                  <a:pt x="7157282" y="2641631"/>
                </a:lnTo>
                <a:lnTo>
                  <a:pt x="7157282" y="3014100"/>
                </a:lnTo>
                <a:cubicBezTo>
                  <a:pt x="7157282" y="3304575"/>
                  <a:pt x="7392758" y="3540051"/>
                  <a:pt x="7683232" y="3540051"/>
                </a:cubicBezTo>
                <a:cubicBezTo>
                  <a:pt x="7932963" y="3540051"/>
                  <a:pt x="8142042" y="3365999"/>
                  <a:pt x="8194698" y="3132336"/>
                </a:cubicBezTo>
                <a:lnTo>
                  <a:pt x="8753977" y="3132336"/>
                </a:lnTo>
                <a:lnTo>
                  <a:pt x="8753977" y="3519822"/>
                </a:lnTo>
                <a:cubicBezTo>
                  <a:pt x="8753977" y="3810296"/>
                  <a:pt x="8989453" y="4045772"/>
                  <a:pt x="9279927" y="4045772"/>
                </a:cubicBezTo>
                <a:cubicBezTo>
                  <a:pt x="9535705" y="4045772"/>
                  <a:pt x="9748839" y="3863191"/>
                  <a:pt x="9795662" y="3621163"/>
                </a:cubicBezTo>
                <a:lnTo>
                  <a:pt x="12192000" y="3598319"/>
                </a:lnTo>
                <a:lnTo>
                  <a:pt x="12192000" y="2883822"/>
                </a:lnTo>
                <a:lnTo>
                  <a:pt x="9805878" y="2892924"/>
                </a:lnTo>
                <a:lnTo>
                  <a:pt x="9805878" y="2548836"/>
                </a:lnTo>
                <a:cubicBezTo>
                  <a:pt x="9805878" y="2258362"/>
                  <a:pt x="9570402" y="2022886"/>
                  <a:pt x="9279927" y="2022886"/>
                </a:cubicBezTo>
                <a:cubicBezTo>
                  <a:pt x="9039898" y="2022886"/>
                  <a:pt x="8837424" y="2183676"/>
                  <a:pt x="8776689" y="2404097"/>
                </a:cubicBezTo>
                <a:lnTo>
                  <a:pt x="8209182" y="2404097"/>
                </a:lnTo>
                <a:lnTo>
                  <a:pt x="8209182" y="2043115"/>
                </a:lnTo>
                <a:cubicBezTo>
                  <a:pt x="8209182" y="1752641"/>
                  <a:pt x="7973707" y="1517165"/>
                  <a:pt x="7683232" y="1517165"/>
                </a:cubicBezTo>
                <a:cubicBezTo>
                  <a:pt x="7437692" y="1517165"/>
                  <a:pt x="7231450" y="1685423"/>
                  <a:pt x="7175333" y="1913392"/>
                </a:cubicBezTo>
                <a:lnTo>
                  <a:pt x="6612488" y="1913392"/>
                </a:lnTo>
                <a:lnTo>
                  <a:pt x="6612488" y="1537394"/>
                </a:lnTo>
                <a:cubicBezTo>
                  <a:pt x="6612488" y="1246919"/>
                  <a:pt x="6377012" y="1011443"/>
                  <a:pt x="6086538" y="1011443"/>
                </a:cubicBezTo>
                <a:cubicBezTo>
                  <a:pt x="5835525" y="1011443"/>
                  <a:pt x="5625582" y="1187285"/>
                  <a:pt x="5573976" y="1422686"/>
                </a:cubicBezTo>
                <a:lnTo>
                  <a:pt x="5015792" y="1422686"/>
                </a:lnTo>
                <a:lnTo>
                  <a:pt x="5015792" y="1031672"/>
                </a:lnTo>
                <a:cubicBezTo>
                  <a:pt x="5015792" y="741198"/>
                  <a:pt x="4780316" y="505722"/>
                  <a:pt x="4489842" y="505722"/>
                </a:cubicBezTo>
                <a:cubicBezTo>
                  <a:pt x="4233493" y="505722"/>
                  <a:pt x="4019979" y="689120"/>
                  <a:pt x="3973942" y="931981"/>
                </a:cubicBezTo>
                <a:lnTo>
                  <a:pt x="3419098" y="931981"/>
                </a:lnTo>
                <a:lnTo>
                  <a:pt x="3419098" y="525951"/>
                </a:lnTo>
                <a:cubicBezTo>
                  <a:pt x="3419098" y="235476"/>
                  <a:pt x="3183622" y="0"/>
                  <a:pt x="2893147" y="0"/>
                </a:cubicBez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 dirty="0"/>
          </a:p>
        </p:txBody>
      </p:sp>
      <p:sp>
        <p:nvSpPr>
          <p:cNvPr id="43" name="Rounded Rectangle 8">
            <a:extLst>
              <a:ext uri="{FF2B5EF4-FFF2-40B4-BE49-F238E27FC236}">
                <a16:creationId xmlns:a16="http://schemas.microsoft.com/office/drawing/2014/main" id="{6FC76143-C7AD-4B4D-8F75-A0725B491282}"/>
              </a:ext>
            </a:extLst>
          </p:cNvPr>
          <p:cNvSpPr/>
          <p:nvPr/>
        </p:nvSpPr>
        <p:spPr>
          <a:xfrm>
            <a:off x="4134032" y="3600230"/>
            <a:ext cx="1265714" cy="1721942"/>
          </a:xfrm>
          <a:custGeom>
            <a:avLst/>
            <a:gdLst/>
            <a:ahLst/>
            <a:cxnLst/>
            <a:rect l="l" t="t" r="r" b="b"/>
            <a:pathLst>
              <a:path w="1126380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42156"/>
                </a:lnTo>
                <a:lnTo>
                  <a:pt x="910356" y="442156"/>
                </a:lnTo>
                <a:lnTo>
                  <a:pt x="910356" y="334144"/>
                </a:lnTo>
                <a:lnTo>
                  <a:pt x="1126380" y="550168"/>
                </a:lnTo>
                <a:lnTo>
                  <a:pt x="910356" y="766192"/>
                </a:lnTo>
                <a:lnTo>
                  <a:pt x="910356" y="658180"/>
                </a:lnTo>
                <a:lnTo>
                  <a:pt x="676754" y="658180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ed Rectangle 49">
            <a:extLst>
              <a:ext uri="{FF2B5EF4-FFF2-40B4-BE49-F238E27FC236}">
                <a16:creationId xmlns:a16="http://schemas.microsoft.com/office/drawing/2014/main" id="{FEE69893-C59C-4C24-9D9D-119B2C6D3C72}"/>
              </a:ext>
            </a:extLst>
          </p:cNvPr>
          <p:cNvSpPr/>
          <p:nvPr/>
        </p:nvSpPr>
        <p:spPr>
          <a:xfrm>
            <a:off x="5740232" y="3075154"/>
            <a:ext cx="1277947" cy="1721942"/>
          </a:xfrm>
          <a:custGeom>
            <a:avLst/>
            <a:gdLst/>
            <a:ahLst/>
            <a:cxnLst/>
            <a:rect l="l" t="t" r="r" b="b"/>
            <a:pathLst>
              <a:path w="113726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66497"/>
                </a:lnTo>
                <a:lnTo>
                  <a:pt x="921242" y="466497"/>
                </a:lnTo>
                <a:lnTo>
                  <a:pt x="921242" y="358485"/>
                </a:lnTo>
                <a:lnTo>
                  <a:pt x="1137266" y="574509"/>
                </a:lnTo>
                <a:lnTo>
                  <a:pt x="921242" y="790533"/>
                </a:lnTo>
                <a:lnTo>
                  <a:pt x="921242" y="682521"/>
                </a:lnTo>
                <a:lnTo>
                  <a:pt x="676754" y="682521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52">
            <a:extLst>
              <a:ext uri="{FF2B5EF4-FFF2-40B4-BE49-F238E27FC236}">
                <a16:creationId xmlns:a16="http://schemas.microsoft.com/office/drawing/2014/main" id="{9D9513C1-1B05-4FF1-9C12-85353EE85D63}"/>
              </a:ext>
            </a:extLst>
          </p:cNvPr>
          <p:cNvSpPr/>
          <p:nvPr/>
        </p:nvSpPr>
        <p:spPr>
          <a:xfrm>
            <a:off x="8928164" y="2073928"/>
            <a:ext cx="760469" cy="17219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Rounded Rectangle 53">
            <a:extLst>
              <a:ext uri="{FF2B5EF4-FFF2-40B4-BE49-F238E27FC236}">
                <a16:creationId xmlns:a16="http://schemas.microsoft.com/office/drawing/2014/main" id="{64A2863B-48E9-4E34-BE62-FFF3F483D532}"/>
              </a:ext>
            </a:extLst>
          </p:cNvPr>
          <p:cNvSpPr/>
          <p:nvPr/>
        </p:nvSpPr>
        <p:spPr>
          <a:xfrm>
            <a:off x="2535721" y="4097956"/>
            <a:ext cx="1282415" cy="1721942"/>
          </a:xfrm>
          <a:custGeom>
            <a:avLst/>
            <a:gdLst/>
            <a:ahLst/>
            <a:cxnLst/>
            <a:rect l="l" t="t" r="r" b="b"/>
            <a:pathLst>
              <a:path w="1141242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20384"/>
                </a:lnTo>
                <a:lnTo>
                  <a:pt x="925218" y="420384"/>
                </a:lnTo>
                <a:lnTo>
                  <a:pt x="925218" y="312372"/>
                </a:lnTo>
                <a:lnTo>
                  <a:pt x="1141242" y="528396"/>
                </a:lnTo>
                <a:lnTo>
                  <a:pt x="925218" y="744420"/>
                </a:lnTo>
                <a:lnTo>
                  <a:pt x="925218" y="636408"/>
                </a:lnTo>
                <a:lnTo>
                  <a:pt x="676754" y="636408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ight Arrow 61">
            <a:extLst>
              <a:ext uri="{FF2B5EF4-FFF2-40B4-BE49-F238E27FC236}">
                <a16:creationId xmlns:a16="http://schemas.microsoft.com/office/drawing/2014/main" id="{C44EC1F7-4540-49EC-98D5-ABB35A2BA699}"/>
              </a:ext>
            </a:extLst>
          </p:cNvPr>
          <p:cNvSpPr/>
          <p:nvPr/>
        </p:nvSpPr>
        <p:spPr>
          <a:xfrm>
            <a:off x="7334198" y="2562308"/>
            <a:ext cx="1268609" cy="1721942"/>
          </a:xfrm>
          <a:custGeom>
            <a:avLst/>
            <a:gdLst/>
            <a:ahLst/>
            <a:cxnLst/>
            <a:rect l="l" t="t" r="r" b="b"/>
            <a:pathLst>
              <a:path w="112895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79952"/>
                </a:lnTo>
                <a:lnTo>
                  <a:pt x="912932" y="479952"/>
                </a:lnTo>
                <a:lnTo>
                  <a:pt x="912932" y="371940"/>
                </a:lnTo>
                <a:lnTo>
                  <a:pt x="1128956" y="587964"/>
                </a:lnTo>
                <a:lnTo>
                  <a:pt x="912932" y="803988"/>
                </a:lnTo>
                <a:lnTo>
                  <a:pt x="912932" y="695976"/>
                </a:lnTo>
                <a:lnTo>
                  <a:pt x="676754" y="695976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396CDD-BEA2-4A09-B080-5874AB55B876}"/>
              </a:ext>
            </a:extLst>
          </p:cNvPr>
          <p:cNvGrpSpPr/>
          <p:nvPr/>
        </p:nvGrpSpPr>
        <p:grpSpPr>
          <a:xfrm>
            <a:off x="1000126" y="2666774"/>
            <a:ext cx="2060770" cy="1147267"/>
            <a:chOff x="892027" y="1882302"/>
            <a:chExt cx="1642180" cy="114726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8158DA-FCB4-4DB6-BB27-F5393A365DBB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0F1EF2-670D-446B-B52E-06B02DCCD362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AE8AD8-699E-46C0-A314-12A75A5DBAC8}"/>
              </a:ext>
            </a:extLst>
          </p:cNvPr>
          <p:cNvGrpSpPr/>
          <p:nvPr/>
        </p:nvGrpSpPr>
        <p:grpSpPr>
          <a:xfrm>
            <a:off x="3129094" y="2170920"/>
            <a:ext cx="2169578" cy="1147267"/>
            <a:chOff x="892027" y="1882302"/>
            <a:chExt cx="1642180" cy="11472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6AB841-84BA-4893-918C-A6B9E318A3CF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D6EB6F-EFB3-4561-870C-C3121E13AC54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661231C-1852-41D5-81AE-3B8E4A41C4B8}"/>
              </a:ext>
            </a:extLst>
          </p:cNvPr>
          <p:cNvGrpSpPr/>
          <p:nvPr/>
        </p:nvGrpSpPr>
        <p:grpSpPr>
          <a:xfrm>
            <a:off x="5577061" y="5054716"/>
            <a:ext cx="2170725" cy="1147267"/>
            <a:chOff x="892027" y="1882302"/>
            <a:chExt cx="1642180" cy="114726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2A03D4-46B4-49DB-AF2A-FF60B3555BE8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D40D2C4-560B-430E-8CFC-14A9E93A7D24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1C3DA0-89DF-4972-AB1B-A6CD1C1D26B7}"/>
              </a:ext>
            </a:extLst>
          </p:cNvPr>
          <p:cNvGrpSpPr/>
          <p:nvPr/>
        </p:nvGrpSpPr>
        <p:grpSpPr>
          <a:xfrm>
            <a:off x="7526790" y="4520889"/>
            <a:ext cx="2170725" cy="1147267"/>
            <a:chOff x="892027" y="1882302"/>
            <a:chExt cx="1642180" cy="114726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6BBD9FF-AED1-445D-A0A8-6B008C5ACD4C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FA3533-A124-41FD-BFF3-355BDB168B8D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D60C46-26CC-44C5-A0EF-7F9BFC920A35}"/>
              </a:ext>
            </a:extLst>
          </p:cNvPr>
          <p:cNvGrpSpPr/>
          <p:nvPr/>
        </p:nvGrpSpPr>
        <p:grpSpPr>
          <a:xfrm>
            <a:off x="9476518" y="3987063"/>
            <a:ext cx="2224905" cy="1147267"/>
            <a:chOff x="892027" y="1882302"/>
            <a:chExt cx="1642180" cy="114726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5C674C-76A3-4A7E-99F3-8F9F5B926348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B7D84D-4515-4BB1-9704-1D46FD905925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0BAA6B-A792-43E3-B6AA-53297BF69594}"/>
              </a:ext>
            </a:extLst>
          </p:cNvPr>
          <p:cNvGrpSpPr/>
          <p:nvPr/>
        </p:nvGrpSpPr>
        <p:grpSpPr>
          <a:xfrm>
            <a:off x="2587470" y="4834819"/>
            <a:ext cx="648072" cy="654229"/>
            <a:chOff x="1078373" y="1766912"/>
            <a:chExt cx="648072" cy="65422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7D7E2A-D24F-40CD-B731-30F2E94AB2F8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1D9865-F326-4901-A7FA-7281917CDA7E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3149880-C64C-4A7A-8A2F-6EB34FC7FD7B}"/>
              </a:ext>
            </a:extLst>
          </p:cNvPr>
          <p:cNvGrpSpPr/>
          <p:nvPr/>
        </p:nvGrpSpPr>
        <p:grpSpPr>
          <a:xfrm>
            <a:off x="4186391" y="4324855"/>
            <a:ext cx="648072" cy="654229"/>
            <a:chOff x="1078373" y="1766912"/>
            <a:chExt cx="648072" cy="65422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C57997B-407E-4BAA-BA3C-234FA72D9AB6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C6A197-E072-45D6-8B6B-EB594844EF84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654257-0D11-4682-9A26-BCFCBD506B7F}"/>
              </a:ext>
            </a:extLst>
          </p:cNvPr>
          <p:cNvGrpSpPr/>
          <p:nvPr/>
        </p:nvGrpSpPr>
        <p:grpSpPr>
          <a:xfrm>
            <a:off x="5804362" y="3814891"/>
            <a:ext cx="648072" cy="654229"/>
            <a:chOff x="1078373" y="1766912"/>
            <a:chExt cx="648072" cy="65422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A1E19B6-061B-4A5E-870C-B5781988DAA0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F1D25D-168D-46F7-850A-2BC60520C424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5AC7A1-5F6B-4297-9F21-6FC7D09C9731}"/>
              </a:ext>
            </a:extLst>
          </p:cNvPr>
          <p:cNvGrpSpPr/>
          <p:nvPr/>
        </p:nvGrpSpPr>
        <p:grpSpPr>
          <a:xfrm>
            <a:off x="7384233" y="3304929"/>
            <a:ext cx="648072" cy="654229"/>
            <a:chOff x="1078373" y="1766912"/>
            <a:chExt cx="648072" cy="65422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1C2272A-6638-412A-9561-9FA11A61266F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CF00D96-3AB2-47EB-A531-AC59D5E7ED5F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946993C-3E86-4B64-80AA-57D0B1F2FEC1}"/>
              </a:ext>
            </a:extLst>
          </p:cNvPr>
          <p:cNvGrpSpPr/>
          <p:nvPr/>
        </p:nvGrpSpPr>
        <p:grpSpPr>
          <a:xfrm>
            <a:off x="8983155" y="2794965"/>
            <a:ext cx="648072" cy="654229"/>
            <a:chOff x="1078373" y="1766912"/>
            <a:chExt cx="648072" cy="65422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190FCE-EEF1-4B89-9513-427BE52EB895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E1A82C9-E1F4-4F19-B888-AE092FE800A8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Rectangle 16">
            <a:extLst>
              <a:ext uri="{FF2B5EF4-FFF2-40B4-BE49-F238E27FC236}">
                <a16:creationId xmlns:a16="http://schemas.microsoft.com/office/drawing/2014/main" id="{9930F7BC-82FD-4AB9-9AAF-CE71B09DD7A5}"/>
              </a:ext>
            </a:extLst>
          </p:cNvPr>
          <p:cNvSpPr/>
          <p:nvPr/>
        </p:nvSpPr>
        <p:spPr>
          <a:xfrm rot="2700000">
            <a:off x="7566315" y="280486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Teardrop 1">
            <a:extLst>
              <a:ext uri="{FF2B5EF4-FFF2-40B4-BE49-F238E27FC236}">
                <a16:creationId xmlns:a16="http://schemas.microsoft.com/office/drawing/2014/main" id="{83EBACFD-7E70-4A0C-AD31-56AE49F8F2F0}"/>
              </a:ext>
            </a:extLst>
          </p:cNvPr>
          <p:cNvSpPr/>
          <p:nvPr/>
        </p:nvSpPr>
        <p:spPr>
          <a:xfrm rot="18805991">
            <a:off x="9105026" y="234347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Freeform 18">
            <a:extLst>
              <a:ext uri="{FF2B5EF4-FFF2-40B4-BE49-F238E27FC236}">
                <a16:creationId xmlns:a16="http://schemas.microsoft.com/office/drawing/2014/main" id="{3E5E50F5-53CA-4180-8D46-607B494D314A}"/>
              </a:ext>
            </a:extLst>
          </p:cNvPr>
          <p:cNvSpPr/>
          <p:nvPr/>
        </p:nvSpPr>
        <p:spPr>
          <a:xfrm>
            <a:off x="4296708" y="3877028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1" name="Chord 15">
            <a:extLst>
              <a:ext uri="{FF2B5EF4-FFF2-40B4-BE49-F238E27FC236}">
                <a16:creationId xmlns:a16="http://schemas.microsoft.com/office/drawing/2014/main" id="{C4DC64D0-52E2-46CB-8888-0CA9788BC286}"/>
              </a:ext>
            </a:extLst>
          </p:cNvPr>
          <p:cNvSpPr/>
          <p:nvPr/>
        </p:nvSpPr>
        <p:spPr>
          <a:xfrm>
            <a:off x="6028836" y="334019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자유형 151">
            <a:extLst>
              <a:ext uri="{FF2B5EF4-FFF2-40B4-BE49-F238E27FC236}">
                <a16:creationId xmlns:a16="http://schemas.microsoft.com/office/drawing/2014/main" id="{8953ED62-5A3A-4742-B47F-3240BB865827}"/>
              </a:ext>
            </a:extLst>
          </p:cNvPr>
          <p:cNvSpPr/>
          <p:nvPr/>
        </p:nvSpPr>
        <p:spPr>
          <a:xfrm>
            <a:off x="2735697" y="4361992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75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E9E03882-1B66-4D41-A3E2-2840CC764BB7}"/>
              </a:ext>
            </a:extLst>
          </p:cNvPr>
          <p:cNvSpPr txBox="1"/>
          <p:nvPr/>
        </p:nvSpPr>
        <p:spPr>
          <a:xfrm>
            <a:off x="1387145" y="3178078"/>
            <a:ext cx="176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onstantia" panose="02030602050306030303" pitchFamily="18" charset="0"/>
                <a:cs typeface="Arial" pitchFamily="34" charset="0"/>
              </a:rPr>
              <a:t>My Work place</a:t>
            </a:r>
            <a:endParaRPr lang="ko-KR" altLang="en-US" b="1" dirty="0"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EB60D50-D550-446C-9BE4-9AC0AB86B823}"/>
              </a:ext>
            </a:extLst>
          </p:cNvPr>
          <p:cNvSpPr txBox="1"/>
          <p:nvPr/>
        </p:nvSpPr>
        <p:spPr>
          <a:xfrm>
            <a:off x="3365183" y="205885"/>
            <a:ext cx="564400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C00000"/>
                </a:solidFill>
                <a:latin typeface="Cooper Black" panose="0208090404030B020404" pitchFamily="18" charset="0"/>
                <a:cs typeface="Arial" pitchFamily="34" charset="0"/>
              </a:rPr>
              <a:t>Agenda</a:t>
            </a:r>
            <a:endParaRPr lang="ko-KR" altLang="en-US" sz="6000" dirty="0">
              <a:solidFill>
                <a:srgbClr val="C00000"/>
              </a:solidFill>
              <a:latin typeface="Cooper Black" panose="0208090404030B020404" pitchFamily="18" charset="0"/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516EAC-AED4-4870-856F-F26D80419E1B}"/>
              </a:ext>
            </a:extLst>
          </p:cNvPr>
          <p:cNvGrpSpPr/>
          <p:nvPr/>
        </p:nvGrpSpPr>
        <p:grpSpPr>
          <a:xfrm>
            <a:off x="1892538" y="2099653"/>
            <a:ext cx="1008000" cy="1008000"/>
            <a:chOff x="1268703" y="1858924"/>
            <a:chExt cx="1008000" cy="1008000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AAAC5DB-E403-4024-9142-65A633E28BBA}"/>
                </a:ext>
              </a:extLst>
            </p:cNvPr>
            <p:cNvSpPr/>
            <p:nvPr/>
          </p:nvSpPr>
          <p:spPr>
            <a:xfrm>
              <a:off x="1268703" y="1858924"/>
              <a:ext cx="1008000" cy="1008000"/>
            </a:xfrm>
            <a:prstGeom prst="ellipse">
              <a:avLst/>
            </a:prstGeom>
            <a:solidFill>
              <a:srgbClr val="82C650">
                <a:alpha val="69804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F6A21-EEA3-49D2-B65C-17021A4E3B34}"/>
                </a:ext>
              </a:extLst>
            </p:cNvPr>
            <p:cNvSpPr/>
            <p:nvPr/>
          </p:nvSpPr>
          <p:spPr>
            <a:xfrm>
              <a:off x="1343493" y="1895470"/>
              <a:ext cx="858420" cy="8584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C441BD11-B528-45AE-8202-ECB3C88B9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386" y="2052971"/>
              <a:ext cx="586952" cy="58695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3D3AA6-7B15-4175-A49F-926A3D222FD8}"/>
              </a:ext>
            </a:extLst>
          </p:cNvPr>
          <p:cNvGrpSpPr/>
          <p:nvPr/>
        </p:nvGrpSpPr>
        <p:grpSpPr>
          <a:xfrm>
            <a:off x="4551726" y="2088920"/>
            <a:ext cx="1074981" cy="1008000"/>
            <a:chOff x="2604355" y="2308472"/>
            <a:chExt cx="1074981" cy="1008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95D2638-4FD6-4321-A0E9-05A431E4FB66}"/>
                </a:ext>
              </a:extLst>
            </p:cNvPr>
            <p:cNvSpPr/>
            <p:nvPr/>
          </p:nvSpPr>
          <p:spPr>
            <a:xfrm>
              <a:off x="2624620" y="2308472"/>
              <a:ext cx="1008000" cy="1008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F3A3CAA-B735-46D0-BA37-6B8400F82C5B}"/>
                </a:ext>
              </a:extLst>
            </p:cNvPr>
            <p:cNvSpPr/>
            <p:nvPr/>
          </p:nvSpPr>
          <p:spPr>
            <a:xfrm>
              <a:off x="2707525" y="2382505"/>
              <a:ext cx="858420" cy="858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pic>
          <p:nvPicPr>
            <p:cNvPr id="2056" name="Picture 8" descr="à¸à¸¥à¸à¸²à¸£à¸à¹à¸à¸«à¸²à¸£à¸¹à¸à¸ à¸²à¸à¸ªà¸³à¸«à¸£à¸±à¸ job function png">
              <a:extLst>
                <a:ext uri="{FF2B5EF4-FFF2-40B4-BE49-F238E27FC236}">
                  <a16:creationId xmlns:a16="http://schemas.microsoft.com/office/drawing/2014/main" id="{764D8680-3B1B-4D98-B73B-C406A542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4355" y="2524065"/>
              <a:ext cx="1074981" cy="630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8FECF5AD-FD91-43A6-A8CC-1940962A20C2}"/>
              </a:ext>
            </a:extLst>
          </p:cNvPr>
          <p:cNvSpPr txBox="1"/>
          <p:nvPr/>
        </p:nvSpPr>
        <p:spPr>
          <a:xfrm>
            <a:off x="3981642" y="3192964"/>
            <a:ext cx="205200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latin typeface="Constantia" panose="02030602050306030303" pitchFamily="18" charset="0"/>
                <a:cs typeface="Arial" pitchFamily="34" charset="0"/>
              </a:rPr>
              <a:t>My Job Function</a:t>
            </a:r>
            <a:endParaRPr lang="ko-KR" altLang="en-US" b="1" dirty="0"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A41D749-9D91-484E-8943-BB0D1E046C1D}"/>
              </a:ext>
            </a:extLst>
          </p:cNvPr>
          <p:cNvSpPr txBox="1"/>
          <p:nvPr/>
        </p:nvSpPr>
        <p:spPr>
          <a:xfrm>
            <a:off x="6695562" y="3194719"/>
            <a:ext cx="1802679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latin typeface="Constantia" panose="02030602050306030303" pitchFamily="18" charset="0"/>
                <a:cs typeface="Arial" pitchFamily="34" charset="0"/>
              </a:rPr>
              <a:t>My Job R</a:t>
            </a:r>
            <a:r>
              <a:rPr lang="en-US" b="1" dirty="0">
                <a:latin typeface="Constantia" panose="02030602050306030303" pitchFamily="18" charset="0"/>
              </a:rPr>
              <a:t>esponsibility </a:t>
            </a:r>
            <a:endParaRPr lang="ko-KR" altLang="en-US" b="1" dirty="0">
              <a:latin typeface="Constantia" panose="02030602050306030303" pitchFamily="18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59EA56-DAA0-48AC-9CFA-4FE63A849F8F}"/>
              </a:ext>
            </a:extLst>
          </p:cNvPr>
          <p:cNvGrpSpPr/>
          <p:nvPr/>
        </p:nvGrpSpPr>
        <p:grpSpPr>
          <a:xfrm>
            <a:off x="7134068" y="2061409"/>
            <a:ext cx="1008000" cy="1008000"/>
            <a:chOff x="4641124" y="2532222"/>
            <a:chExt cx="1008000" cy="1008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32D129B-1115-4225-A878-94530F48F3FA}"/>
                </a:ext>
              </a:extLst>
            </p:cNvPr>
            <p:cNvSpPr/>
            <p:nvPr/>
          </p:nvSpPr>
          <p:spPr>
            <a:xfrm>
              <a:off x="4641124" y="2532222"/>
              <a:ext cx="1008000" cy="1008000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B0466C8-E3FE-4458-880F-2D73287FFD5F}"/>
                </a:ext>
              </a:extLst>
            </p:cNvPr>
            <p:cNvSpPr/>
            <p:nvPr/>
          </p:nvSpPr>
          <p:spPr>
            <a:xfrm>
              <a:off x="4724029" y="2606255"/>
              <a:ext cx="858420" cy="858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5F904F3-A666-435E-BB58-7E4D41D021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61" r="26561"/>
            <a:stretch/>
          </p:blipFill>
          <p:spPr bwMode="auto">
            <a:xfrm>
              <a:off x="4687840" y="2699429"/>
              <a:ext cx="832236" cy="737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90BA2A9-8977-449B-9318-465F34403DE6}"/>
              </a:ext>
            </a:extLst>
          </p:cNvPr>
          <p:cNvSpPr txBox="1"/>
          <p:nvPr/>
        </p:nvSpPr>
        <p:spPr>
          <a:xfrm>
            <a:off x="9331447" y="3168642"/>
            <a:ext cx="1802679" cy="160043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b="1" dirty="0">
                <a:latin typeface="Constantia" panose="02030602050306030303" pitchFamily="18" charset="0"/>
              </a:rPr>
              <a:t>My Project</a:t>
            </a:r>
          </a:p>
          <a:p>
            <a:pPr algn="ctr"/>
            <a:r>
              <a:rPr lang="en-US" sz="1600" dirty="0">
                <a:latin typeface="Constantia" panose="02030602050306030303" pitchFamily="18" charset="0"/>
              </a:rPr>
              <a:t>Include</a:t>
            </a:r>
            <a:endParaRPr lang="th-TH" sz="1600" dirty="0">
              <a:latin typeface="Constantia" panose="02030602050306030303" pitchFamily="18" charset="0"/>
            </a:endParaRPr>
          </a:p>
          <a:p>
            <a:pPr algn="ctr"/>
            <a:r>
              <a:rPr lang="en-US" sz="1600" dirty="0">
                <a:latin typeface="Constantia" panose="02030602050306030303" pitchFamily="18" charset="0"/>
              </a:rPr>
              <a:t>- Objective</a:t>
            </a:r>
          </a:p>
          <a:p>
            <a:pPr algn="ctr"/>
            <a:r>
              <a:rPr lang="en-US" sz="1600" dirty="0">
                <a:latin typeface="Constantia" panose="02030602050306030303" pitchFamily="18" charset="0"/>
              </a:rPr>
              <a:t>- Knowledge</a:t>
            </a:r>
          </a:p>
          <a:p>
            <a:pPr algn="ctr"/>
            <a:r>
              <a:rPr lang="en-US" sz="1600" dirty="0">
                <a:latin typeface="Constantia" panose="02030602050306030303" pitchFamily="18" charset="0"/>
              </a:rPr>
              <a:t>- Problem</a:t>
            </a:r>
          </a:p>
          <a:p>
            <a:pPr algn="ctr"/>
            <a:r>
              <a:rPr lang="en-US" sz="1600" dirty="0">
                <a:latin typeface="Constantia" panose="02030602050306030303" pitchFamily="18" charset="0"/>
              </a:rPr>
              <a:t>- Result</a:t>
            </a:r>
            <a:endParaRPr lang="th-TH" sz="1600" dirty="0">
              <a:latin typeface="Constantia" panose="020306020503060303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32021A-29EF-4D10-B656-06292EA69AFC}"/>
              </a:ext>
            </a:extLst>
          </p:cNvPr>
          <p:cNvGrpSpPr/>
          <p:nvPr/>
        </p:nvGrpSpPr>
        <p:grpSpPr>
          <a:xfrm>
            <a:off x="9720672" y="2020719"/>
            <a:ext cx="1008000" cy="1008000"/>
            <a:chOff x="6193011" y="1950479"/>
            <a:chExt cx="1008000" cy="10080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39EF25-E654-4D9B-BF42-6601C9D3747B}"/>
                </a:ext>
              </a:extLst>
            </p:cNvPr>
            <p:cNvSpPr/>
            <p:nvPr/>
          </p:nvSpPr>
          <p:spPr>
            <a:xfrm>
              <a:off x="6193011" y="1950479"/>
              <a:ext cx="1008000" cy="1008000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B78BBB7-45E1-4E89-976C-F249A2E5802A}"/>
                </a:ext>
              </a:extLst>
            </p:cNvPr>
            <p:cNvSpPr/>
            <p:nvPr/>
          </p:nvSpPr>
          <p:spPr>
            <a:xfrm>
              <a:off x="6275916" y="2024512"/>
              <a:ext cx="858420" cy="858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pic>
          <p:nvPicPr>
            <p:cNvPr id="1028" name="Picture 4" descr="à¸£à¸¹à¸à¸ à¸²à¸à¸à¸µà¹à¹à¸à¸µà¹à¸¢à¸§à¸à¹à¸­à¸">
              <a:extLst>
                <a:ext uri="{FF2B5EF4-FFF2-40B4-BE49-F238E27FC236}">
                  <a16:creationId xmlns:a16="http://schemas.microsoft.com/office/drawing/2014/main" id="{3C4861D2-F732-4B3B-8880-0BC29F69C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451" y="2086918"/>
              <a:ext cx="815120" cy="73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E003FDF-A018-410C-BCA0-2AFB7A6FE2E1}"/>
              </a:ext>
            </a:extLst>
          </p:cNvPr>
          <p:cNvSpPr txBox="1"/>
          <p:nvPr/>
        </p:nvSpPr>
        <p:spPr>
          <a:xfrm>
            <a:off x="4912623" y="5790879"/>
            <a:ext cx="198784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latin typeface="Constantia" panose="02030602050306030303" pitchFamily="18" charset="0"/>
                <a:cs typeface="Arial" pitchFamily="34" charset="0"/>
              </a:rPr>
              <a:t>My Impression</a:t>
            </a:r>
            <a:r>
              <a:rPr lang="th-TH" altLang="ko-KR" b="1" dirty="0"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altLang="ko-KR" b="1" dirty="0">
                <a:latin typeface="Constantia" panose="02030602050306030303" pitchFamily="18" charset="0"/>
                <a:cs typeface="Arial" pitchFamily="34" charset="0"/>
              </a:rPr>
              <a:t>With MTL</a:t>
            </a:r>
            <a:endParaRPr lang="ko-KR" altLang="en-US" b="1" dirty="0">
              <a:latin typeface="Constantia" panose="02030602050306030303" pitchFamily="18" charset="0"/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3DA096-EDDD-44EE-8EA8-6A12EB82F5BE}"/>
              </a:ext>
            </a:extLst>
          </p:cNvPr>
          <p:cNvGrpSpPr/>
          <p:nvPr/>
        </p:nvGrpSpPr>
        <p:grpSpPr>
          <a:xfrm>
            <a:off x="5391713" y="4689697"/>
            <a:ext cx="1008000" cy="1008000"/>
            <a:chOff x="8667392" y="4423016"/>
            <a:chExt cx="1008000" cy="10080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390B566-B333-4B3F-97C6-246C8DD9FDEA}"/>
                </a:ext>
              </a:extLst>
            </p:cNvPr>
            <p:cNvSpPr/>
            <p:nvPr/>
          </p:nvSpPr>
          <p:spPr>
            <a:xfrm>
              <a:off x="8667392" y="4423016"/>
              <a:ext cx="1008000" cy="1008000"/>
            </a:xfrm>
            <a:prstGeom prst="ellipse">
              <a:avLst/>
            </a:prstGeom>
            <a:solidFill>
              <a:schemeClr val="accent1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065E221-AC65-407D-8508-02C30AF22276}"/>
                </a:ext>
              </a:extLst>
            </p:cNvPr>
            <p:cNvGrpSpPr/>
            <p:nvPr/>
          </p:nvGrpSpPr>
          <p:grpSpPr>
            <a:xfrm>
              <a:off x="8742182" y="4497049"/>
              <a:ext cx="858420" cy="858420"/>
              <a:chOff x="8742182" y="4497049"/>
              <a:chExt cx="858420" cy="85842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F6B6E8C-C31A-40A6-9108-EC470A156DBD}"/>
                  </a:ext>
                </a:extLst>
              </p:cNvPr>
              <p:cNvSpPr/>
              <p:nvPr/>
            </p:nvSpPr>
            <p:spPr>
              <a:xfrm>
                <a:off x="8742182" y="4497049"/>
                <a:ext cx="858420" cy="85842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pic>
            <p:nvPicPr>
              <p:cNvPr id="1034" name="Picture 10" descr="à¸à¸¥à¸à¸²à¸£à¸à¹à¸à¸«à¸²à¸£à¸¹à¸à¸ à¸²à¸à¸ªà¸³à¸«à¸£à¸±à¸ ok.png">
                <a:extLst>
                  <a:ext uri="{FF2B5EF4-FFF2-40B4-BE49-F238E27FC236}">
                    <a16:creationId xmlns:a16="http://schemas.microsoft.com/office/drawing/2014/main" id="{FB882435-15E1-4A1F-8C96-5A2E74739F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65388" y="4577730"/>
                <a:ext cx="597477" cy="697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C8DAC6A-1E5F-4E46-ACD3-534FA1D2572A}"/>
              </a:ext>
            </a:extLst>
          </p:cNvPr>
          <p:cNvSpPr txBox="1"/>
          <p:nvPr/>
        </p:nvSpPr>
        <p:spPr>
          <a:xfrm>
            <a:off x="8110406" y="5761879"/>
            <a:ext cx="858420" cy="36784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latin typeface="Constantia" panose="02030602050306030303" pitchFamily="18" charset="0"/>
                <a:cs typeface="Arial" pitchFamily="34" charset="0"/>
              </a:rPr>
              <a:t>Q &amp; A</a:t>
            </a:r>
            <a:endParaRPr lang="ko-KR" altLang="en-US" b="1" dirty="0">
              <a:latin typeface="Constantia" panose="02030602050306030303" pitchFamily="18" charset="0"/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CEF619-CE41-4527-929F-6D1658DC5427}"/>
              </a:ext>
            </a:extLst>
          </p:cNvPr>
          <p:cNvGrpSpPr/>
          <p:nvPr/>
        </p:nvGrpSpPr>
        <p:grpSpPr>
          <a:xfrm>
            <a:off x="8110920" y="4760911"/>
            <a:ext cx="1008000" cy="1008000"/>
            <a:chOff x="9926306" y="3789881"/>
            <a:chExt cx="1008000" cy="100800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1053962-1DC5-4532-A32E-736B31A388BF}"/>
                </a:ext>
              </a:extLst>
            </p:cNvPr>
            <p:cNvGrpSpPr/>
            <p:nvPr/>
          </p:nvGrpSpPr>
          <p:grpSpPr>
            <a:xfrm>
              <a:off x="9926306" y="3789881"/>
              <a:ext cx="1008000" cy="1008000"/>
              <a:chOff x="8667392" y="4423016"/>
              <a:chExt cx="1008000" cy="1008000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3396403-FE23-4458-9F4A-EC769C4514F9}"/>
                  </a:ext>
                </a:extLst>
              </p:cNvPr>
              <p:cNvSpPr/>
              <p:nvPr/>
            </p:nvSpPr>
            <p:spPr>
              <a:xfrm>
                <a:off x="8667392" y="4423016"/>
                <a:ext cx="1008000" cy="1008000"/>
              </a:xfrm>
              <a:prstGeom prst="ellipse">
                <a:avLst/>
              </a:prstGeom>
              <a:solidFill>
                <a:srgbClr val="F1F557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C14C405-1230-4100-9B1E-B854205D958B}"/>
                  </a:ext>
                </a:extLst>
              </p:cNvPr>
              <p:cNvSpPr/>
              <p:nvPr/>
            </p:nvSpPr>
            <p:spPr>
              <a:xfrm>
                <a:off x="8742182" y="4504624"/>
                <a:ext cx="858420" cy="8584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pic>
          <p:nvPicPr>
            <p:cNvPr id="1036" name="Picture 12" descr="à¸à¸¥à¸à¸²à¸£à¸à¹à¸à¸«à¸²à¸£à¸¹à¸à¸ à¸²à¸à¸ªà¸³à¸«à¸£à¸±à¸ q &amp; a.png">
              <a:extLst>
                <a:ext uri="{FF2B5EF4-FFF2-40B4-BE49-F238E27FC236}">
                  <a16:creationId xmlns:a16="http://schemas.microsoft.com/office/drawing/2014/main" id="{E0C596F3-9E87-4323-9FFB-2A3DCE752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3259" y="3969434"/>
              <a:ext cx="565679" cy="648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C97686-2A8E-4C8A-8FE4-12A30A04D1C7}"/>
              </a:ext>
            </a:extLst>
          </p:cNvPr>
          <p:cNvGrpSpPr/>
          <p:nvPr/>
        </p:nvGrpSpPr>
        <p:grpSpPr>
          <a:xfrm>
            <a:off x="2682813" y="4760911"/>
            <a:ext cx="1008000" cy="1008000"/>
            <a:chOff x="8859120" y="2990539"/>
            <a:chExt cx="1008000" cy="100800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7E838B9-DE5F-4BDE-94BD-BE99FD3B26F7}"/>
                </a:ext>
              </a:extLst>
            </p:cNvPr>
            <p:cNvGrpSpPr/>
            <p:nvPr/>
          </p:nvGrpSpPr>
          <p:grpSpPr>
            <a:xfrm>
              <a:off x="8859120" y="2990539"/>
              <a:ext cx="1008000" cy="1008000"/>
              <a:chOff x="8667392" y="4423016"/>
              <a:chExt cx="1008000" cy="100800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86FFEB1-38A0-47CB-8454-1FE38B421F2E}"/>
                  </a:ext>
                </a:extLst>
              </p:cNvPr>
              <p:cNvSpPr/>
              <p:nvPr/>
            </p:nvSpPr>
            <p:spPr>
              <a:xfrm>
                <a:off x="8667392" y="4423016"/>
                <a:ext cx="1008000" cy="1008000"/>
              </a:xfrm>
              <a:prstGeom prst="ellipse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9541A01-9202-4BE6-B1C3-A561C29A28B6}"/>
                  </a:ext>
                </a:extLst>
              </p:cNvPr>
              <p:cNvSpPr/>
              <p:nvPr/>
            </p:nvSpPr>
            <p:spPr>
              <a:xfrm>
                <a:off x="8742182" y="4497806"/>
                <a:ext cx="858420" cy="858420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pic>
          <p:nvPicPr>
            <p:cNvPr id="1038" name="Picture 14" descr="à¸à¸¥à¸à¸²à¸£à¸à¹à¸à¸«à¸²à¸£à¸¹à¸à¸ à¸²à¸à¸ªà¸³à¸«à¸£à¸±à¸ working life png">
              <a:extLst>
                <a:ext uri="{FF2B5EF4-FFF2-40B4-BE49-F238E27FC236}">
                  <a16:creationId xmlns:a16="http://schemas.microsoft.com/office/drawing/2014/main" id="{CA9EEC3E-E602-466B-BBDF-75F2E9D8F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982" y="3143302"/>
              <a:ext cx="752680" cy="671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3A7A3-DA50-4F8E-92A6-CF048752B043}"/>
              </a:ext>
            </a:extLst>
          </p:cNvPr>
          <p:cNvSpPr txBox="1"/>
          <p:nvPr/>
        </p:nvSpPr>
        <p:spPr>
          <a:xfrm>
            <a:off x="2285473" y="5804902"/>
            <a:ext cx="180267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latin typeface="Constantia" panose="02030602050306030303" pitchFamily="18" charset="0"/>
                <a:cs typeface="Arial" pitchFamily="34" charset="0"/>
              </a:rPr>
              <a:t>Working life</a:t>
            </a:r>
            <a:endParaRPr lang="ko-KR" altLang="en-US" b="1" dirty="0"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716C4A8-7F0A-4AC0-B432-C7C93EF010F3}"/>
              </a:ext>
            </a:extLst>
          </p:cNvPr>
          <p:cNvSpPr txBox="1"/>
          <p:nvPr/>
        </p:nvSpPr>
        <p:spPr>
          <a:xfrm>
            <a:off x="1893932" y="1572463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B050"/>
                </a:solidFill>
                <a:latin typeface="Constantia" panose="02030602050306030303" pitchFamily="18" charset="0"/>
                <a:cs typeface="Arial" pitchFamily="34" charset="0"/>
              </a:rPr>
              <a:t>1</a:t>
            </a:r>
            <a:endParaRPr lang="ko-KR" altLang="en-US" sz="3600" b="1" dirty="0">
              <a:solidFill>
                <a:srgbClr val="00B050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29CA80-DBC9-48C7-8B48-3791584E1045}"/>
              </a:ext>
            </a:extLst>
          </p:cNvPr>
          <p:cNvSpPr txBox="1"/>
          <p:nvPr/>
        </p:nvSpPr>
        <p:spPr>
          <a:xfrm>
            <a:off x="4583037" y="1535620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  <a:cs typeface="Arial" pitchFamily="34" charset="0"/>
              </a:rPr>
              <a:t>2</a:t>
            </a:r>
            <a:endParaRPr lang="ko-KR" altLang="en-US" sz="3600" b="1" dirty="0">
              <a:solidFill>
                <a:schemeClr val="accent2">
                  <a:lumMod val="75000"/>
                </a:schemeClr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C1418F-A376-496A-B223-6B33068653C5}"/>
              </a:ext>
            </a:extLst>
          </p:cNvPr>
          <p:cNvSpPr txBox="1"/>
          <p:nvPr/>
        </p:nvSpPr>
        <p:spPr>
          <a:xfrm>
            <a:off x="7151854" y="1442589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>
                    <a:lumMod val="75000"/>
                  </a:schemeClr>
                </a:solidFill>
                <a:latin typeface="Constantia" panose="02030602050306030303" pitchFamily="18" charset="0"/>
                <a:cs typeface="Arial" pitchFamily="34" charset="0"/>
              </a:rPr>
              <a:t>3</a:t>
            </a:r>
            <a:endParaRPr lang="ko-KR" altLang="en-US" sz="3600" b="1" dirty="0">
              <a:solidFill>
                <a:schemeClr val="accent3">
                  <a:lumMod val="75000"/>
                </a:schemeClr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EFF697-7CC7-49A5-8EDA-CE254F6AD900}"/>
              </a:ext>
            </a:extLst>
          </p:cNvPr>
          <p:cNvSpPr txBox="1"/>
          <p:nvPr/>
        </p:nvSpPr>
        <p:spPr>
          <a:xfrm>
            <a:off x="9740609" y="138239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B0F0"/>
                </a:solidFill>
                <a:latin typeface="Constantia" panose="02030602050306030303" pitchFamily="18" charset="0"/>
                <a:cs typeface="Arial" pitchFamily="34" charset="0"/>
              </a:rPr>
              <a:t>4</a:t>
            </a:r>
            <a:endParaRPr lang="ko-KR" altLang="en-US" sz="3600" b="1" dirty="0">
              <a:solidFill>
                <a:srgbClr val="00B0F0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907155-9625-4A6A-A7A9-00E91D5DE964}"/>
              </a:ext>
            </a:extLst>
          </p:cNvPr>
          <p:cNvSpPr txBox="1"/>
          <p:nvPr/>
        </p:nvSpPr>
        <p:spPr>
          <a:xfrm>
            <a:off x="2748389" y="4132768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9933"/>
                </a:solidFill>
                <a:latin typeface="Constantia" panose="02030602050306030303" pitchFamily="18" charset="0"/>
                <a:cs typeface="Arial" pitchFamily="34" charset="0"/>
              </a:rPr>
              <a:t>5</a:t>
            </a:r>
            <a:endParaRPr lang="ko-KR" altLang="en-US" sz="3600" b="1" dirty="0">
              <a:solidFill>
                <a:srgbClr val="FF9933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082E484-39D5-43B1-B68F-66015774BDC4}"/>
              </a:ext>
            </a:extLst>
          </p:cNvPr>
          <p:cNvSpPr txBox="1"/>
          <p:nvPr/>
        </p:nvSpPr>
        <p:spPr>
          <a:xfrm>
            <a:off x="8129101" y="4113088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699B1E"/>
                </a:solidFill>
                <a:latin typeface="Constantia" panose="02030602050306030303" pitchFamily="18" charset="0"/>
                <a:cs typeface="Arial" pitchFamily="34" charset="0"/>
              </a:rPr>
              <a:t>7</a:t>
            </a:r>
            <a:endParaRPr lang="ko-KR" altLang="en-US" sz="3600" b="1" dirty="0">
              <a:solidFill>
                <a:srgbClr val="699B1E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7B5786-5D71-4D84-8760-47D9BA7F05A2}"/>
              </a:ext>
            </a:extLst>
          </p:cNvPr>
          <p:cNvSpPr txBox="1"/>
          <p:nvPr/>
        </p:nvSpPr>
        <p:spPr>
          <a:xfrm>
            <a:off x="5441617" y="4172039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A526C"/>
                </a:solidFill>
                <a:latin typeface="Constantia" panose="02030602050306030303" pitchFamily="18" charset="0"/>
                <a:cs typeface="Arial" pitchFamily="34" charset="0"/>
              </a:rPr>
              <a:t>6</a:t>
            </a:r>
            <a:endParaRPr lang="ko-KR" altLang="en-US" sz="3600" b="1" dirty="0">
              <a:solidFill>
                <a:srgbClr val="FA526C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30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21" grpId="0"/>
      <p:bldP spid="122" grpId="0"/>
      <p:bldP spid="43" grpId="0"/>
      <p:bldP spid="48" grpId="0"/>
      <p:bldP spid="91" grpId="0"/>
      <p:bldP spid="123" grpId="0"/>
      <p:bldP spid="127" grpId="0"/>
      <p:bldP spid="128" grpId="0"/>
      <p:bldP spid="129" grpId="0"/>
      <p:bldP spid="130" grpId="0"/>
      <p:bldP spid="131" grpId="0"/>
      <p:bldP spid="132" grpId="0"/>
      <p:bldP spid="1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A48D42-9298-40DB-9C3F-85D16B61F809}"/>
              </a:ext>
            </a:extLst>
          </p:cNvPr>
          <p:cNvSpPr txBox="1"/>
          <p:nvPr/>
        </p:nvSpPr>
        <p:spPr>
          <a:xfrm>
            <a:off x="7235429" y="462467"/>
            <a:ext cx="183070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3600" dirty="0">
                <a:latin typeface="+mj-lt"/>
              </a:rPr>
              <a:t>SIMPLE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05D023-1332-47EF-908A-F0274BC99D60}"/>
              </a:ext>
            </a:extLst>
          </p:cNvPr>
          <p:cNvSpPr/>
          <p:nvPr/>
        </p:nvSpPr>
        <p:spPr>
          <a:xfrm>
            <a:off x="7235427" y="962456"/>
            <a:ext cx="2764161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337B46-8CC4-4F5A-B8C8-88E30584BCFB}"/>
              </a:ext>
            </a:extLst>
          </p:cNvPr>
          <p:cNvSpPr/>
          <p:nvPr/>
        </p:nvSpPr>
        <p:spPr>
          <a:xfrm>
            <a:off x="7235428" y="1462444"/>
            <a:ext cx="3611885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380F1D-B89B-44C0-9F2B-B52EC2BF7EBA}"/>
              </a:ext>
            </a:extLst>
          </p:cNvPr>
          <p:cNvSpPr/>
          <p:nvPr/>
        </p:nvSpPr>
        <p:spPr>
          <a:xfrm rot="16200000">
            <a:off x="1549712" y="4182554"/>
            <a:ext cx="1498026" cy="3085447"/>
          </a:xfrm>
          <a:custGeom>
            <a:avLst/>
            <a:gdLst>
              <a:gd name="connsiteX0" fmla="*/ 2247039 w 2247039"/>
              <a:gd name="connsiteY0" fmla="*/ 0 h 4628171"/>
              <a:gd name="connsiteX1" fmla="*/ 2247039 w 2247039"/>
              <a:gd name="connsiteY1" fmla="*/ 4628171 h 4628171"/>
              <a:gd name="connsiteX2" fmla="*/ 1830176 w 2247039"/>
              <a:gd name="connsiteY2" fmla="*/ 4628171 h 4628171"/>
              <a:gd name="connsiteX3" fmla="*/ 1830176 w 2247039"/>
              <a:gd name="connsiteY3" fmla="*/ 4470317 h 4628171"/>
              <a:gd name="connsiteX4" fmla="*/ 2089185 w 2247039"/>
              <a:gd name="connsiteY4" fmla="*/ 4470317 h 4628171"/>
              <a:gd name="connsiteX5" fmla="*/ 2089185 w 2247039"/>
              <a:gd name="connsiteY5" fmla="*/ 157854 h 4628171"/>
              <a:gd name="connsiteX6" fmla="*/ 157855 w 2247039"/>
              <a:gd name="connsiteY6" fmla="*/ 157854 h 4628171"/>
              <a:gd name="connsiteX7" fmla="*/ 157854 w 2247039"/>
              <a:gd name="connsiteY7" fmla="*/ 4470317 h 4628171"/>
              <a:gd name="connsiteX8" fmla="*/ 416862 w 2247039"/>
              <a:gd name="connsiteY8" fmla="*/ 4470317 h 4628171"/>
              <a:gd name="connsiteX9" fmla="*/ 416862 w 2247039"/>
              <a:gd name="connsiteY9" fmla="*/ 4628171 h 4628171"/>
              <a:gd name="connsiteX10" fmla="*/ 0 w 2247039"/>
              <a:gd name="connsiteY10" fmla="*/ 4628171 h 4628171"/>
              <a:gd name="connsiteX11" fmla="*/ 0 w 2247039"/>
              <a:gd name="connsiteY11" fmla="*/ 0 h 462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7039" h="4628171">
                <a:moveTo>
                  <a:pt x="2247039" y="0"/>
                </a:moveTo>
                <a:lnTo>
                  <a:pt x="2247039" y="4628171"/>
                </a:lnTo>
                <a:lnTo>
                  <a:pt x="1830176" y="4628171"/>
                </a:lnTo>
                <a:lnTo>
                  <a:pt x="1830176" y="4470317"/>
                </a:lnTo>
                <a:lnTo>
                  <a:pt x="2089185" y="4470317"/>
                </a:lnTo>
                <a:lnTo>
                  <a:pt x="2089185" y="157854"/>
                </a:lnTo>
                <a:lnTo>
                  <a:pt x="157855" y="157854"/>
                </a:lnTo>
                <a:lnTo>
                  <a:pt x="157854" y="4470317"/>
                </a:lnTo>
                <a:lnTo>
                  <a:pt x="416862" y="4470317"/>
                </a:lnTo>
                <a:lnTo>
                  <a:pt x="416862" y="4628171"/>
                </a:lnTo>
                <a:lnTo>
                  <a:pt x="0" y="4628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3CF5A-BA1C-4277-88D5-E9B3031C3538}"/>
              </a:ext>
            </a:extLst>
          </p:cNvPr>
          <p:cNvSpPr txBox="1"/>
          <p:nvPr/>
        </p:nvSpPr>
        <p:spPr>
          <a:xfrm>
            <a:off x="1123695" y="5325167"/>
            <a:ext cx="394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69B2D-CFAE-467B-951B-B3754A2615B6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25B303-1D39-4227-AE46-CA2084CD15CE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BFD5DF-AD21-4022-BECB-B67FF5B00BB4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178C22-3913-4302-9D34-51126D182B00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/>
      </p:sp>
    </p:spTree>
    <p:extLst>
      <p:ext uri="{BB962C8B-B14F-4D97-AF65-F5344CB8AC3E}">
        <p14:creationId xmlns:p14="http://schemas.microsoft.com/office/powerpoint/2010/main" val="2339044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36EBB6F-BB4D-474E-B817-7CEB71D3A263}"/>
              </a:ext>
            </a:extLst>
          </p:cNvPr>
          <p:cNvSpPr/>
          <p:nvPr/>
        </p:nvSpPr>
        <p:spPr>
          <a:xfrm>
            <a:off x="0" y="5936155"/>
            <a:ext cx="3304977" cy="1037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F8C064-88C3-4247-BAC2-07A5C7AEE1D3}"/>
              </a:ext>
            </a:extLst>
          </p:cNvPr>
          <p:cNvSpPr/>
          <p:nvPr/>
        </p:nvSpPr>
        <p:spPr>
          <a:xfrm>
            <a:off x="3230687" y="4913220"/>
            <a:ext cx="1963021" cy="2060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E6177E9-A269-4F03-BC51-7486BD994869}"/>
              </a:ext>
            </a:extLst>
          </p:cNvPr>
          <p:cNvSpPr/>
          <p:nvPr/>
        </p:nvSpPr>
        <p:spPr>
          <a:xfrm>
            <a:off x="5193711" y="5603500"/>
            <a:ext cx="1868627" cy="13706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23897B-6A56-4FE1-A124-A351BDA1E998}"/>
              </a:ext>
            </a:extLst>
          </p:cNvPr>
          <p:cNvSpPr/>
          <p:nvPr/>
        </p:nvSpPr>
        <p:spPr>
          <a:xfrm>
            <a:off x="7046655" y="4786802"/>
            <a:ext cx="1936752" cy="218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703306-3631-4C96-AFDC-B1D762BA5E6C}"/>
              </a:ext>
            </a:extLst>
          </p:cNvPr>
          <p:cNvSpPr/>
          <p:nvPr/>
        </p:nvSpPr>
        <p:spPr>
          <a:xfrm>
            <a:off x="8899600" y="5524548"/>
            <a:ext cx="3304977" cy="1465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42F4E92-CA85-4078-8FDC-0ED6D10479B6}"/>
              </a:ext>
            </a:extLst>
          </p:cNvPr>
          <p:cNvSpPr/>
          <p:nvPr/>
        </p:nvSpPr>
        <p:spPr>
          <a:xfrm>
            <a:off x="-5526" y="4786801"/>
            <a:ext cx="12197526" cy="2187311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9">
            <a:extLst>
              <a:ext uri="{FF2B5EF4-FFF2-40B4-BE49-F238E27FC236}">
                <a16:creationId xmlns:a16="http://schemas.microsoft.com/office/drawing/2014/main" id="{10EBD058-69D5-45B8-AACE-9AF87971EDAE}"/>
              </a:ext>
            </a:extLst>
          </p:cNvPr>
          <p:cNvGrpSpPr/>
          <p:nvPr/>
        </p:nvGrpSpPr>
        <p:grpSpPr>
          <a:xfrm>
            <a:off x="7167324" y="3695898"/>
            <a:ext cx="1631459" cy="909884"/>
            <a:chOff x="7205148" y="3645024"/>
            <a:chExt cx="1711631" cy="954597"/>
          </a:xfrm>
        </p:grpSpPr>
        <p:sp>
          <p:nvSpPr>
            <p:cNvPr id="4" name="Rectangle 74">
              <a:extLst>
                <a:ext uri="{FF2B5EF4-FFF2-40B4-BE49-F238E27FC236}">
                  <a16:creationId xmlns:a16="http://schemas.microsoft.com/office/drawing/2014/main" id="{609757A3-6E89-450D-8DB7-41DFBE26C4E6}"/>
                </a:ext>
              </a:extLst>
            </p:cNvPr>
            <p:cNvSpPr/>
            <p:nvPr/>
          </p:nvSpPr>
          <p:spPr>
            <a:xfrm flipH="1">
              <a:off x="7210998" y="4389320"/>
              <a:ext cx="1699930" cy="2103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294520" y="262881"/>
                  </a:moveTo>
                  <a:lnTo>
                    <a:pt x="4294520" y="390769"/>
                  </a:lnTo>
                  <a:lnTo>
                    <a:pt x="4155512" y="390769"/>
                  </a:lnTo>
                  <a:lnTo>
                    <a:pt x="4155512" y="262881"/>
                  </a:lnTo>
                  <a:close/>
                  <a:moveTo>
                    <a:pt x="4545033" y="262881"/>
                  </a:moveTo>
                  <a:lnTo>
                    <a:pt x="4545033" y="390769"/>
                  </a:lnTo>
                  <a:lnTo>
                    <a:pt x="4406025" y="390769"/>
                  </a:lnTo>
                  <a:lnTo>
                    <a:pt x="4406025" y="262881"/>
                  </a:lnTo>
                  <a:close/>
                  <a:moveTo>
                    <a:pt x="4795546" y="262881"/>
                  </a:moveTo>
                  <a:lnTo>
                    <a:pt x="4795546" y="390769"/>
                  </a:lnTo>
                  <a:lnTo>
                    <a:pt x="4656538" y="390769"/>
                  </a:lnTo>
                  <a:lnTo>
                    <a:pt x="4656538" y="262881"/>
                  </a:lnTo>
                  <a:close/>
                  <a:moveTo>
                    <a:pt x="5393520" y="0"/>
                  </a:moveTo>
                  <a:lnTo>
                    <a:pt x="1140534" y="0"/>
                  </a:lnTo>
                  <a:lnTo>
                    <a:pt x="1140534" y="658575"/>
                  </a:lnTo>
                  <a:lnTo>
                    <a:pt x="1057129" y="658575"/>
                  </a:lnTo>
                  <a:lnTo>
                    <a:pt x="1057129" y="0"/>
                  </a:lnTo>
                  <a:lnTo>
                    <a:pt x="926444" y="0"/>
                  </a:lnTo>
                  <a:lnTo>
                    <a:pt x="926444" y="658575"/>
                  </a:lnTo>
                  <a:lnTo>
                    <a:pt x="843039" y="658575"/>
                  </a:lnTo>
                  <a:lnTo>
                    <a:pt x="843039" y="0"/>
                  </a:lnTo>
                  <a:lnTo>
                    <a:pt x="712355" y="0"/>
                  </a:lnTo>
                  <a:lnTo>
                    <a:pt x="712355" y="658575"/>
                  </a:lnTo>
                  <a:lnTo>
                    <a:pt x="628950" y="658575"/>
                  </a:lnTo>
                  <a:lnTo>
                    <a:pt x="628950" y="0"/>
                  </a:lnTo>
                  <a:lnTo>
                    <a:pt x="498265" y="0"/>
                  </a:lnTo>
                  <a:lnTo>
                    <a:pt x="498265" y="658575"/>
                  </a:lnTo>
                  <a:lnTo>
                    <a:pt x="414860" y="658575"/>
                  </a:lnTo>
                  <a:lnTo>
                    <a:pt x="414860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209FA6-C901-4BC2-BC61-B8E97125AAAC}"/>
                </a:ext>
              </a:extLst>
            </p:cNvPr>
            <p:cNvSpPr/>
            <p:nvPr/>
          </p:nvSpPr>
          <p:spPr>
            <a:xfrm flipH="1">
              <a:off x="7205148" y="4121909"/>
              <a:ext cx="1711631" cy="211748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ectangle 94">
              <a:extLst>
                <a:ext uri="{FF2B5EF4-FFF2-40B4-BE49-F238E27FC236}">
                  <a16:creationId xmlns:a16="http://schemas.microsoft.com/office/drawing/2014/main" id="{761E6AE8-7E19-4AC7-B89D-CBB3ED191843}"/>
                </a:ext>
              </a:extLst>
            </p:cNvPr>
            <p:cNvSpPr/>
            <p:nvPr/>
          </p:nvSpPr>
          <p:spPr>
            <a:xfrm flipH="1">
              <a:off x="7338190" y="3887414"/>
              <a:ext cx="1445547" cy="17883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289124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289124" y="667240"/>
                  </a:lnTo>
                  <a:close/>
                  <a:moveTo>
                    <a:pt x="629207" y="0"/>
                  </a:moveTo>
                  <a:lnTo>
                    <a:pt x="478456" y="0"/>
                  </a:lnTo>
                  <a:lnTo>
                    <a:pt x="478456" y="667240"/>
                  </a:lnTo>
                  <a:lnTo>
                    <a:pt x="629207" y="667240"/>
                  </a:lnTo>
                  <a:close/>
                  <a:moveTo>
                    <a:pt x="5393520" y="0"/>
                  </a:moveTo>
                  <a:lnTo>
                    <a:pt x="818539" y="0"/>
                  </a:lnTo>
                  <a:lnTo>
                    <a:pt x="818539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Rectangle 97">
              <a:extLst>
                <a:ext uri="{FF2B5EF4-FFF2-40B4-BE49-F238E27FC236}">
                  <a16:creationId xmlns:a16="http://schemas.microsoft.com/office/drawing/2014/main" id="{2406A8AD-E863-49E6-8455-CEEFE6F234D5}"/>
                </a:ext>
              </a:extLst>
            </p:cNvPr>
            <p:cNvSpPr/>
            <p:nvPr/>
          </p:nvSpPr>
          <p:spPr>
            <a:xfrm flipH="1">
              <a:off x="7306278" y="3645024"/>
              <a:ext cx="1509371" cy="18672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3749325" y="214783"/>
                  </a:moveTo>
                  <a:lnTo>
                    <a:pt x="3749325" y="452458"/>
                  </a:lnTo>
                  <a:lnTo>
                    <a:pt x="3604159" y="452458"/>
                  </a:lnTo>
                  <a:lnTo>
                    <a:pt x="3604159" y="214783"/>
                  </a:lnTo>
                  <a:close/>
                  <a:moveTo>
                    <a:pt x="4010934" y="214783"/>
                  </a:moveTo>
                  <a:lnTo>
                    <a:pt x="4010934" y="452458"/>
                  </a:lnTo>
                  <a:lnTo>
                    <a:pt x="3865768" y="452458"/>
                  </a:lnTo>
                  <a:lnTo>
                    <a:pt x="3865768" y="214783"/>
                  </a:lnTo>
                  <a:close/>
                  <a:moveTo>
                    <a:pt x="4272544" y="214783"/>
                  </a:moveTo>
                  <a:lnTo>
                    <a:pt x="4272544" y="452458"/>
                  </a:lnTo>
                  <a:lnTo>
                    <a:pt x="4127378" y="452458"/>
                  </a:lnTo>
                  <a:lnTo>
                    <a:pt x="4127378" y="214783"/>
                  </a:lnTo>
                  <a:close/>
                  <a:moveTo>
                    <a:pt x="4534153" y="214783"/>
                  </a:moveTo>
                  <a:lnTo>
                    <a:pt x="4534153" y="452458"/>
                  </a:lnTo>
                  <a:lnTo>
                    <a:pt x="4388987" y="452458"/>
                  </a:lnTo>
                  <a:lnTo>
                    <a:pt x="4388987" y="214783"/>
                  </a:lnTo>
                  <a:close/>
                  <a:moveTo>
                    <a:pt x="4795763" y="214783"/>
                  </a:moveTo>
                  <a:lnTo>
                    <a:pt x="4795763" y="452458"/>
                  </a:lnTo>
                  <a:lnTo>
                    <a:pt x="4650597" y="452458"/>
                  </a:lnTo>
                  <a:lnTo>
                    <a:pt x="4650597" y="214783"/>
                  </a:lnTo>
                  <a:close/>
                  <a:moveTo>
                    <a:pt x="5057372" y="214783"/>
                  </a:moveTo>
                  <a:lnTo>
                    <a:pt x="5057372" y="452458"/>
                  </a:lnTo>
                  <a:lnTo>
                    <a:pt x="4912206" y="452458"/>
                  </a:lnTo>
                  <a:lnTo>
                    <a:pt x="4912206" y="214783"/>
                  </a:lnTo>
                  <a:close/>
                  <a:moveTo>
                    <a:pt x="5393520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4492DCF8-BF94-4243-AE22-03EF6B774712}"/>
              </a:ext>
            </a:extLst>
          </p:cNvPr>
          <p:cNvGrpSpPr/>
          <p:nvPr/>
        </p:nvGrpSpPr>
        <p:grpSpPr>
          <a:xfrm>
            <a:off x="3461326" y="3900878"/>
            <a:ext cx="1420106" cy="839859"/>
            <a:chOff x="3428700" y="3933599"/>
            <a:chExt cx="1489892" cy="881131"/>
          </a:xfrm>
        </p:grpSpPr>
        <p:sp>
          <p:nvSpPr>
            <p:cNvPr id="19" name="Round Same Side Corner Rectangle 51">
              <a:extLst>
                <a:ext uri="{FF2B5EF4-FFF2-40B4-BE49-F238E27FC236}">
                  <a16:creationId xmlns:a16="http://schemas.microsoft.com/office/drawing/2014/main" id="{110531DF-CA70-4ACB-A713-25950AE7706D}"/>
                </a:ext>
              </a:extLst>
            </p:cNvPr>
            <p:cNvSpPr/>
            <p:nvPr/>
          </p:nvSpPr>
          <p:spPr>
            <a:xfrm rot="5400000" flipH="1">
              <a:off x="4056583" y="3629219"/>
              <a:ext cx="234126" cy="1489892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20" name="Round Same Side Corner Rectangle 51">
              <a:extLst>
                <a:ext uri="{FF2B5EF4-FFF2-40B4-BE49-F238E27FC236}">
                  <a16:creationId xmlns:a16="http://schemas.microsoft.com/office/drawing/2014/main" id="{1F154268-C7E9-473F-9891-FBC577852780}"/>
                </a:ext>
              </a:extLst>
            </p:cNvPr>
            <p:cNvSpPr/>
            <p:nvPr/>
          </p:nvSpPr>
          <p:spPr>
            <a:xfrm rot="16200000" flipH="1">
              <a:off x="4063113" y="4000802"/>
              <a:ext cx="221067" cy="140679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21" name="Round Same Side Corner Rectangle 51">
              <a:extLst>
                <a:ext uri="{FF2B5EF4-FFF2-40B4-BE49-F238E27FC236}">
                  <a16:creationId xmlns:a16="http://schemas.microsoft.com/office/drawing/2014/main" id="{10D41C5A-BDFA-4588-AC08-7C21A88E7F7D}"/>
                </a:ext>
              </a:extLst>
            </p:cNvPr>
            <p:cNvSpPr/>
            <p:nvPr/>
          </p:nvSpPr>
          <p:spPr>
            <a:xfrm rot="16200000" flipH="1">
              <a:off x="4063113" y="3340738"/>
              <a:ext cx="221067" cy="140679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</p:grpSp>
      <p:grpSp>
        <p:nvGrpSpPr>
          <p:cNvPr id="22" name="그룹 8">
            <a:extLst>
              <a:ext uri="{FF2B5EF4-FFF2-40B4-BE49-F238E27FC236}">
                <a16:creationId xmlns:a16="http://schemas.microsoft.com/office/drawing/2014/main" id="{A5517426-6BBB-4081-9837-96CAA0FB4D98}"/>
              </a:ext>
            </a:extLst>
          </p:cNvPr>
          <p:cNvGrpSpPr/>
          <p:nvPr/>
        </p:nvGrpSpPr>
        <p:grpSpPr>
          <a:xfrm>
            <a:off x="9239034" y="3786492"/>
            <a:ext cx="1462649" cy="1612625"/>
            <a:chOff x="9215137" y="3720865"/>
            <a:chExt cx="1534525" cy="1691872"/>
          </a:xfrm>
        </p:grpSpPr>
        <p:sp>
          <p:nvSpPr>
            <p:cNvPr id="23" name="Rectangle 52">
              <a:extLst>
                <a:ext uri="{FF2B5EF4-FFF2-40B4-BE49-F238E27FC236}">
                  <a16:creationId xmlns:a16="http://schemas.microsoft.com/office/drawing/2014/main" id="{2FB4C28F-2C8D-4DFE-97F3-73D2016498F0}"/>
                </a:ext>
              </a:extLst>
            </p:cNvPr>
            <p:cNvSpPr/>
            <p:nvPr/>
          </p:nvSpPr>
          <p:spPr>
            <a:xfrm rot="16200000" flipH="1" flipV="1">
              <a:off x="8544278" y="4528080"/>
              <a:ext cx="1555516" cy="213797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5393520" y="0"/>
                  </a:moveTo>
                  <a:lnTo>
                    <a:pt x="1875109" y="0"/>
                  </a:lnTo>
                  <a:lnTo>
                    <a:pt x="1875109" y="658575"/>
                  </a:lnTo>
                  <a:lnTo>
                    <a:pt x="1782911" y="658575"/>
                  </a:lnTo>
                  <a:lnTo>
                    <a:pt x="1782911" y="0"/>
                  </a:lnTo>
                  <a:lnTo>
                    <a:pt x="1642284" y="0"/>
                  </a:lnTo>
                  <a:lnTo>
                    <a:pt x="1642284" y="658575"/>
                  </a:lnTo>
                  <a:lnTo>
                    <a:pt x="1550085" y="658575"/>
                  </a:lnTo>
                  <a:lnTo>
                    <a:pt x="1550085" y="0"/>
                  </a:lnTo>
                  <a:lnTo>
                    <a:pt x="1409458" y="0"/>
                  </a:lnTo>
                  <a:lnTo>
                    <a:pt x="1409458" y="658575"/>
                  </a:lnTo>
                  <a:lnTo>
                    <a:pt x="1317259" y="658575"/>
                  </a:lnTo>
                  <a:lnTo>
                    <a:pt x="1317259" y="0"/>
                  </a:lnTo>
                  <a:lnTo>
                    <a:pt x="1176632" y="0"/>
                  </a:lnTo>
                  <a:lnTo>
                    <a:pt x="1176632" y="658575"/>
                  </a:lnTo>
                  <a:lnTo>
                    <a:pt x="1084434" y="658575"/>
                  </a:lnTo>
                  <a:lnTo>
                    <a:pt x="1084434" y="0"/>
                  </a:lnTo>
                  <a:lnTo>
                    <a:pt x="943806" y="0"/>
                  </a:lnTo>
                  <a:lnTo>
                    <a:pt x="943806" y="658575"/>
                  </a:lnTo>
                  <a:lnTo>
                    <a:pt x="851608" y="658575"/>
                  </a:lnTo>
                  <a:lnTo>
                    <a:pt x="851608" y="0"/>
                  </a:lnTo>
                  <a:lnTo>
                    <a:pt x="710981" y="0"/>
                  </a:lnTo>
                  <a:lnTo>
                    <a:pt x="710981" y="658575"/>
                  </a:lnTo>
                  <a:lnTo>
                    <a:pt x="618782" y="658575"/>
                  </a:lnTo>
                  <a:lnTo>
                    <a:pt x="618782" y="0"/>
                  </a:lnTo>
                  <a:lnTo>
                    <a:pt x="478155" y="0"/>
                  </a:lnTo>
                  <a:lnTo>
                    <a:pt x="478155" y="658575"/>
                  </a:lnTo>
                  <a:lnTo>
                    <a:pt x="385957" y="658575"/>
                  </a:lnTo>
                  <a:lnTo>
                    <a:pt x="385957" y="0"/>
                  </a:lnTo>
                  <a:lnTo>
                    <a:pt x="245332" y="0"/>
                  </a:lnTo>
                  <a:lnTo>
                    <a:pt x="245332" y="658575"/>
                  </a:lnTo>
                  <a:lnTo>
                    <a:pt x="153133" y="658575"/>
                  </a:lnTo>
                  <a:lnTo>
                    <a:pt x="153133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Rectangle 98">
              <a:extLst>
                <a:ext uri="{FF2B5EF4-FFF2-40B4-BE49-F238E27FC236}">
                  <a16:creationId xmlns:a16="http://schemas.microsoft.com/office/drawing/2014/main" id="{C2AC1AD9-9C85-424B-930C-26BCAF2C51CC}"/>
                </a:ext>
              </a:extLst>
            </p:cNvPr>
            <p:cNvSpPr/>
            <p:nvPr/>
          </p:nvSpPr>
          <p:spPr>
            <a:xfrm rot="5400000" flipH="1">
              <a:off x="8810372" y="4499101"/>
              <a:ext cx="1606471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Rectangle 112">
              <a:extLst>
                <a:ext uri="{FF2B5EF4-FFF2-40B4-BE49-F238E27FC236}">
                  <a16:creationId xmlns:a16="http://schemas.microsoft.com/office/drawing/2014/main" id="{0AE2910E-2858-4015-981D-424B2F96C1C5}"/>
                </a:ext>
              </a:extLst>
            </p:cNvPr>
            <p:cNvSpPr/>
            <p:nvPr/>
          </p:nvSpPr>
          <p:spPr>
            <a:xfrm rot="5400000" flipH="1">
              <a:off x="9068612" y="4450531"/>
              <a:ext cx="1691872" cy="232539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615033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615033" y="667240"/>
                  </a:lnTo>
                  <a:close/>
                  <a:moveTo>
                    <a:pt x="829123" y="0"/>
                  </a:moveTo>
                  <a:lnTo>
                    <a:pt x="698438" y="0"/>
                  </a:lnTo>
                  <a:lnTo>
                    <a:pt x="698438" y="667240"/>
                  </a:lnTo>
                  <a:lnTo>
                    <a:pt x="829123" y="667240"/>
                  </a:lnTo>
                  <a:close/>
                  <a:moveTo>
                    <a:pt x="4597121" y="0"/>
                  </a:moveTo>
                  <a:lnTo>
                    <a:pt x="912528" y="0"/>
                  </a:lnTo>
                  <a:lnTo>
                    <a:pt x="912528" y="667240"/>
                  </a:lnTo>
                  <a:lnTo>
                    <a:pt x="4597121" y="667240"/>
                  </a:lnTo>
                  <a:close/>
                  <a:moveTo>
                    <a:pt x="4811211" y="0"/>
                  </a:moveTo>
                  <a:lnTo>
                    <a:pt x="4680526" y="0"/>
                  </a:lnTo>
                  <a:lnTo>
                    <a:pt x="4680526" y="667240"/>
                  </a:lnTo>
                  <a:lnTo>
                    <a:pt x="4811211" y="667240"/>
                  </a:lnTo>
                  <a:close/>
                  <a:moveTo>
                    <a:pt x="5393520" y="0"/>
                  </a:moveTo>
                  <a:lnTo>
                    <a:pt x="4894616" y="0"/>
                  </a:lnTo>
                  <a:lnTo>
                    <a:pt x="4894616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Rectangle 131">
              <a:extLst>
                <a:ext uri="{FF2B5EF4-FFF2-40B4-BE49-F238E27FC236}">
                  <a16:creationId xmlns:a16="http://schemas.microsoft.com/office/drawing/2014/main" id="{B68AD7F0-6DAE-4BCF-B323-23A0C1EADAD8}"/>
                </a:ext>
              </a:extLst>
            </p:cNvPr>
            <p:cNvSpPr/>
            <p:nvPr/>
          </p:nvSpPr>
          <p:spPr>
            <a:xfrm rot="5400000" flipH="1">
              <a:off x="9709091" y="4656737"/>
              <a:ext cx="1152000" cy="360000"/>
            </a:xfrm>
            <a:custGeom>
              <a:avLst/>
              <a:gdLst/>
              <a:ahLst/>
              <a:cxnLst/>
              <a:rect l="l" t="t" r="r" b="b"/>
              <a:pathLst>
                <a:path w="1152000" h="360000">
                  <a:moveTo>
                    <a:pt x="773299" y="360000"/>
                  </a:moveTo>
                  <a:lnTo>
                    <a:pt x="773299" y="0"/>
                  </a:lnTo>
                  <a:lnTo>
                    <a:pt x="0" y="0"/>
                  </a:lnTo>
                  <a:lnTo>
                    <a:pt x="0" y="360000"/>
                  </a:lnTo>
                  <a:close/>
                  <a:moveTo>
                    <a:pt x="929520" y="360000"/>
                  </a:moveTo>
                  <a:lnTo>
                    <a:pt x="929520" y="0"/>
                  </a:lnTo>
                  <a:lnTo>
                    <a:pt x="863339" y="0"/>
                  </a:lnTo>
                  <a:lnTo>
                    <a:pt x="863339" y="360000"/>
                  </a:lnTo>
                  <a:close/>
                  <a:moveTo>
                    <a:pt x="1152000" y="360000"/>
                  </a:moveTo>
                  <a:lnTo>
                    <a:pt x="1152000" y="0"/>
                  </a:lnTo>
                  <a:lnTo>
                    <a:pt x="1019560" y="0"/>
                  </a:lnTo>
                  <a:lnTo>
                    <a:pt x="1019560" y="36000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Rectangle 74">
              <a:extLst>
                <a:ext uri="{FF2B5EF4-FFF2-40B4-BE49-F238E27FC236}">
                  <a16:creationId xmlns:a16="http://schemas.microsoft.com/office/drawing/2014/main" id="{0FCC6DAB-3044-43CE-9D2D-2DE329023C41}"/>
                </a:ext>
              </a:extLst>
            </p:cNvPr>
            <p:cNvSpPr/>
            <p:nvPr/>
          </p:nvSpPr>
          <p:spPr>
            <a:xfrm rot="5400000" flipH="1">
              <a:off x="9879474" y="4542548"/>
              <a:ext cx="1530076" cy="2103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294520" y="262881"/>
                  </a:moveTo>
                  <a:lnTo>
                    <a:pt x="4294520" y="390769"/>
                  </a:lnTo>
                  <a:lnTo>
                    <a:pt x="4155512" y="390769"/>
                  </a:lnTo>
                  <a:lnTo>
                    <a:pt x="4155512" y="262881"/>
                  </a:lnTo>
                  <a:close/>
                  <a:moveTo>
                    <a:pt x="4545033" y="262881"/>
                  </a:moveTo>
                  <a:lnTo>
                    <a:pt x="4545033" y="390769"/>
                  </a:lnTo>
                  <a:lnTo>
                    <a:pt x="4406025" y="390769"/>
                  </a:lnTo>
                  <a:lnTo>
                    <a:pt x="4406025" y="262881"/>
                  </a:lnTo>
                  <a:close/>
                  <a:moveTo>
                    <a:pt x="4795546" y="262881"/>
                  </a:moveTo>
                  <a:lnTo>
                    <a:pt x="4795546" y="390769"/>
                  </a:lnTo>
                  <a:lnTo>
                    <a:pt x="4656538" y="390769"/>
                  </a:lnTo>
                  <a:lnTo>
                    <a:pt x="4656538" y="262881"/>
                  </a:lnTo>
                  <a:close/>
                  <a:moveTo>
                    <a:pt x="5393520" y="0"/>
                  </a:moveTo>
                  <a:lnTo>
                    <a:pt x="1140534" y="0"/>
                  </a:lnTo>
                  <a:lnTo>
                    <a:pt x="1140534" y="658575"/>
                  </a:lnTo>
                  <a:lnTo>
                    <a:pt x="1057129" y="658575"/>
                  </a:lnTo>
                  <a:lnTo>
                    <a:pt x="1057129" y="0"/>
                  </a:lnTo>
                  <a:lnTo>
                    <a:pt x="926444" y="0"/>
                  </a:lnTo>
                  <a:lnTo>
                    <a:pt x="926444" y="658575"/>
                  </a:lnTo>
                  <a:lnTo>
                    <a:pt x="843039" y="658575"/>
                  </a:lnTo>
                  <a:lnTo>
                    <a:pt x="843039" y="0"/>
                  </a:lnTo>
                  <a:lnTo>
                    <a:pt x="712355" y="0"/>
                  </a:lnTo>
                  <a:lnTo>
                    <a:pt x="712355" y="658575"/>
                  </a:lnTo>
                  <a:lnTo>
                    <a:pt x="628950" y="658575"/>
                  </a:lnTo>
                  <a:lnTo>
                    <a:pt x="628950" y="0"/>
                  </a:lnTo>
                  <a:lnTo>
                    <a:pt x="498265" y="0"/>
                  </a:lnTo>
                  <a:lnTo>
                    <a:pt x="498265" y="658575"/>
                  </a:lnTo>
                  <a:lnTo>
                    <a:pt x="414860" y="658575"/>
                  </a:lnTo>
                  <a:lnTo>
                    <a:pt x="414860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7679D34-93CD-437F-BC89-AE6EF9C30BDC}"/>
              </a:ext>
            </a:extLst>
          </p:cNvPr>
          <p:cNvSpPr/>
          <p:nvPr/>
        </p:nvSpPr>
        <p:spPr>
          <a:xfrm>
            <a:off x="1962898" y="1643620"/>
            <a:ext cx="617717" cy="617717"/>
          </a:xfrm>
          <a:prstGeom prst="ellipse">
            <a:avLst/>
          </a:prstGeom>
          <a:solidFill>
            <a:schemeClr val="accent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46D680-31FB-4A80-89D1-ECA152BFFA44}"/>
              </a:ext>
            </a:extLst>
          </p:cNvPr>
          <p:cNvSpPr/>
          <p:nvPr/>
        </p:nvSpPr>
        <p:spPr>
          <a:xfrm>
            <a:off x="3883762" y="1643620"/>
            <a:ext cx="617717" cy="617717"/>
          </a:xfrm>
          <a:prstGeom prst="ellipse">
            <a:avLst/>
          </a:prstGeom>
          <a:solidFill>
            <a:schemeClr val="accent2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278C04-E2A2-4692-832A-567B37D31D9F}"/>
              </a:ext>
            </a:extLst>
          </p:cNvPr>
          <p:cNvSpPr/>
          <p:nvPr/>
        </p:nvSpPr>
        <p:spPr>
          <a:xfrm>
            <a:off x="7725488" y="1643620"/>
            <a:ext cx="617717" cy="617717"/>
          </a:xfrm>
          <a:prstGeom prst="ellipse">
            <a:avLst/>
          </a:prstGeom>
          <a:solidFill>
            <a:schemeClr val="accent4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DB4DCD-2DBE-42A5-A81B-3F35CF351F04}"/>
              </a:ext>
            </a:extLst>
          </p:cNvPr>
          <p:cNvSpPr/>
          <p:nvPr/>
        </p:nvSpPr>
        <p:spPr>
          <a:xfrm>
            <a:off x="5804625" y="1643620"/>
            <a:ext cx="617717" cy="617717"/>
          </a:xfrm>
          <a:prstGeom prst="ellipse">
            <a:avLst/>
          </a:prstGeom>
          <a:solidFill>
            <a:schemeClr val="accent3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C28B09-1FE0-40D9-9838-430ED6F5509A}"/>
              </a:ext>
            </a:extLst>
          </p:cNvPr>
          <p:cNvSpPr/>
          <p:nvPr/>
        </p:nvSpPr>
        <p:spPr>
          <a:xfrm>
            <a:off x="9646352" y="1634207"/>
            <a:ext cx="617717" cy="617717"/>
          </a:xfrm>
          <a:prstGeom prst="ellipse">
            <a:avLst/>
          </a:prstGeom>
          <a:solidFill>
            <a:schemeClr val="accent5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86C6-5DA5-4EE8-A3FF-4C469FF99E48}"/>
              </a:ext>
            </a:extLst>
          </p:cNvPr>
          <p:cNvSpPr txBox="1"/>
          <p:nvPr/>
        </p:nvSpPr>
        <p:spPr>
          <a:xfrm>
            <a:off x="1980874" y="1762651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97EA2A-802F-4917-8DC9-3B0DB297A3BB}"/>
              </a:ext>
            </a:extLst>
          </p:cNvPr>
          <p:cNvSpPr txBox="1"/>
          <p:nvPr/>
        </p:nvSpPr>
        <p:spPr>
          <a:xfrm>
            <a:off x="3901738" y="1762651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28642-8FB3-47BA-877D-0515DB602B3C}"/>
              </a:ext>
            </a:extLst>
          </p:cNvPr>
          <p:cNvSpPr txBox="1"/>
          <p:nvPr/>
        </p:nvSpPr>
        <p:spPr>
          <a:xfrm>
            <a:off x="7743464" y="1762651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A667E-468D-4A27-977D-9178725F9935}"/>
              </a:ext>
            </a:extLst>
          </p:cNvPr>
          <p:cNvSpPr txBox="1"/>
          <p:nvPr/>
        </p:nvSpPr>
        <p:spPr>
          <a:xfrm>
            <a:off x="5822601" y="1762651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3452AF-FBDD-47A4-A151-ED942A5C6DD4}"/>
              </a:ext>
            </a:extLst>
          </p:cNvPr>
          <p:cNvSpPr txBox="1"/>
          <p:nvPr/>
        </p:nvSpPr>
        <p:spPr>
          <a:xfrm>
            <a:off x="9664328" y="1753237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3C01029-DE9C-4C5E-AE02-257CDF7D70E7}"/>
              </a:ext>
            </a:extLst>
          </p:cNvPr>
          <p:cNvGrpSpPr/>
          <p:nvPr/>
        </p:nvGrpSpPr>
        <p:grpSpPr>
          <a:xfrm>
            <a:off x="1515609" y="2439497"/>
            <a:ext cx="1512296" cy="1251461"/>
            <a:chOff x="3017859" y="4192840"/>
            <a:chExt cx="1890849" cy="19503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9EFC76-BB56-4A2F-95F8-A5914A309B5E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158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9F26C5-097B-4E1E-8636-E84156969F28}"/>
                </a:ext>
              </a:extLst>
            </p:cNvPr>
            <p:cNvSpPr txBox="1"/>
            <p:nvPr/>
          </p:nvSpPr>
          <p:spPr>
            <a:xfrm>
              <a:off x="3017859" y="4192840"/>
              <a:ext cx="1870811" cy="4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7F025B6-F7F5-4BBC-9940-B43F2C47EE8B}"/>
              </a:ext>
            </a:extLst>
          </p:cNvPr>
          <p:cNvGrpSpPr/>
          <p:nvPr/>
        </p:nvGrpSpPr>
        <p:grpSpPr>
          <a:xfrm>
            <a:off x="3436472" y="2439497"/>
            <a:ext cx="1512296" cy="1251461"/>
            <a:chOff x="3017859" y="4192840"/>
            <a:chExt cx="1890849" cy="195030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46117E-9153-422C-AF83-AC90D964DFEE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158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FDDE4B-F44E-4EF4-B575-17A2D5CBEED7}"/>
                </a:ext>
              </a:extLst>
            </p:cNvPr>
            <p:cNvSpPr txBox="1"/>
            <p:nvPr/>
          </p:nvSpPr>
          <p:spPr>
            <a:xfrm>
              <a:off x="3017859" y="4192840"/>
              <a:ext cx="1870811" cy="4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386215-1F0F-4715-8803-C9D8D2C46150}"/>
              </a:ext>
            </a:extLst>
          </p:cNvPr>
          <p:cNvGrpSpPr/>
          <p:nvPr/>
        </p:nvGrpSpPr>
        <p:grpSpPr>
          <a:xfrm>
            <a:off x="5357335" y="2439497"/>
            <a:ext cx="1512296" cy="1251461"/>
            <a:chOff x="3017859" y="4192840"/>
            <a:chExt cx="1890849" cy="195030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49947D-4427-4AAD-8D19-AB23ED52C9E2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158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E47340-C297-4C26-BC53-FF1107881E6A}"/>
                </a:ext>
              </a:extLst>
            </p:cNvPr>
            <p:cNvSpPr txBox="1"/>
            <p:nvPr/>
          </p:nvSpPr>
          <p:spPr>
            <a:xfrm>
              <a:off x="3017859" y="4192840"/>
              <a:ext cx="1870811" cy="4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ACA8CC4-EC0B-46C7-878A-42CDED35DF8C}"/>
              </a:ext>
            </a:extLst>
          </p:cNvPr>
          <p:cNvGrpSpPr/>
          <p:nvPr/>
        </p:nvGrpSpPr>
        <p:grpSpPr>
          <a:xfrm>
            <a:off x="7278199" y="2439497"/>
            <a:ext cx="1512296" cy="1251461"/>
            <a:chOff x="3017859" y="4192840"/>
            <a:chExt cx="1890849" cy="195030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ED831BF-A1A5-4E30-A2D0-A202FF74FEF1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158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EBA0744-B223-4C96-9F07-F4ED538979A0}"/>
                </a:ext>
              </a:extLst>
            </p:cNvPr>
            <p:cNvSpPr txBox="1"/>
            <p:nvPr/>
          </p:nvSpPr>
          <p:spPr>
            <a:xfrm>
              <a:off x="3017859" y="4192840"/>
              <a:ext cx="1870811" cy="4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FCC922-D89D-4BD7-A8EA-CCDF9DB56F45}"/>
              </a:ext>
            </a:extLst>
          </p:cNvPr>
          <p:cNvGrpSpPr/>
          <p:nvPr/>
        </p:nvGrpSpPr>
        <p:grpSpPr>
          <a:xfrm>
            <a:off x="9199063" y="2439497"/>
            <a:ext cx="1512296" cy="1251461"/>
            <a:chOff x="3017859" y="4192839"/>
            <a:chExt cx="1890849" cy="195031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05304FB-2FF2-4920-AEA9-CAB53B9E38C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8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4FBD48-642E-48C2-A91E-ADE35D265BAE}"/>
                </a:ext>
              </a:extLst>
            </p:cNvPr>
            <p:cNvSpPr txBox="1"/>
            <p:nvPr/>
          </p:nvSpPr>
          <p:spPr>
            <a:xfrm>
              <a:off x="3017859" y="4192839"/>
              <a:ext cx="1870811" cy="431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그룹 6">
            <a:extLst>
              <a:ext uri="{FF2B5EF4-FFF2-40B4-BE49-F238E27FC236}">
                <a16:creationId xmlns:a16="http://schemas.microsoft.com/office/drawing/2014/main" id="{6472BACF-687B-43EF-95B9-21CEEB1D8779}"/>
              </a:ext>
            </a:extLst>
          </p:cNvPr>
          <p:cNvGrpSpPr/>
          <p:nvPr/>
        </p:nvGrpSpPr>
        <p:grpSpPr>
          <a:xfrm>
            <a:off x="1634405" y="3873599"/>
            <a:ext cx="1302937" cy="1791643"/>
            <a:chOff x="1610121" y="3918427"/>
            <a:chExt cx="1366965" cy="1879687"/>
          </a:xfrm>
        </p:grpSpPr>
        <p:sp>
          <p:nvSpPr>
            <p:cNvPr id="54" name="Rectangle 39">
              <a:extLst>
                <a:ext uri="{FF2B5EF4-FFF2-40B4-BE49-F238E27FC236}">
                  <a16:creationId xmlns:a16="http://schemas.microsoft.com/office/drawing/2014/main" id="{B356205E-C6E1-4EB9-B8D3-DDB3DF4C44C0}"/>
                </a:ext>
              </a:extLst>
            </p:cNvPr>
            <p:cNvSpPr/>
            <p:nvPr/>
          </p:nvSpPr>
          <p:spPr>
            <a:xfrm rot="5400000" flipV="1">
              <a:off x="2028967" y="4849995"/>
              <a:ext cx="1687478" cy="208760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42528" y="261481"/>
                  </a:moveTo>
                  <a:lnTo>
                    <a:pt x="4942528" y="389369"/>
                  </a:lnTo>
                  <a:lnTo>
                    <a:pt x="5081536" y="389369"/>
                  </a:lnTo>
                  <a:lnTo>
                    <a:pt x="5081536" y="261481"/>
                  </a:lnTo>
                  <a:close/>
                  <a:moveTo>
                    <a:pt x="4692028" y="261481"/>
                  </a:moveTo>
                  <a:lnTo>
                    <a:pt x="4692028" y="389369"/>
                  </a:lnTo>
                  <a:lnTo>
                    <a:pt x="4831036" y="389369"/>
                  </a:lnTo>
                  <a:lnTo>
                    <a:pt x="4831036" y="261481"/>
                  </a:lnTo>
                  <a:close/>
                  <a:moveTo>
                    <a:pt x="4441519" y="261481"/>
                  </a:moveTo>
                  <a:lnTo>
                    <a:pt x="4441519" y="389369"/>
                  </a:lnTo>
                  <a:lnTo>
                    <a:pt x="4580527" y="389369"/>
                  </a:lnTo>
                  <a:lnTo>
                    <a:pt x="4580527" y="261481"/>
                  </a:lnTo>
                  <a:close/>
                  <a:moveTo>
                    <a:pt x="4191008" y="261481"/>
                  </a:moveTo>
                  <a:lnTo>
                    <a:pt x="4191008" y="389369"/>
                  </a:lnTo>
                  <a:lnTo>
                    <a:pt x="4330016" y="389369"/>
                  </a:lnTo>
                  <a:lnTo>
                    <a:pt x="4330016" y="261481"/>
                  </a:lnTo>
                  <a:close/>
                  <a:moveTo>
                    <a:pt x="0" y="0"/>
                  </a:moveTo>
                  <a:lnTo>
                    <a:pt x="570675" y="0"/>
                  </a:lnTo>
                  <a:lnTo>
                    <a:pt x="570675" y="658575"/>
                  </a:lnTo>
                  <a:lnTo>
                    <a:pt x="654080" y="658575"/>
                  </a:lnTo>
                  <a:lnTo>
                    <a:pt x="654080" y="0"/>
                  </a:lnTo>
                  <a:lnTo>
                    <a:pt x="784765" y="0"/>
                  </a:lnTo>
                  <a:lnTo>
                    <a:pt x="784765" y="658575"/>
                  </a:lnTo>
                  <a:lnTo>
                    <a:pt x="868170" y="658575"/>
                  </a:lnTo>
                  <a:lnTo>
                    <a:pt x="868170" y="0"/>
                  </a:lnTo>
                  <a:lnTo>
                    <a:pt x="998854" y="0"/>
                  </a:lnTo>
                  <a:lnTo>
                    <a:pt x="998854" y="658575"/>
                  </a:lnTo>
                  <a:lnTo>
                    <a:pt x="1082259" y="658575"/>
                  </a:lnTo>
                  <a:lnTo>
                    <a:pt x="1082259" y="0"/>
                  </a:lnTo>
                  <a:lnTo>
                    <a:pt x="5393520" y="0"/>
                  </a:lnTo>
                  <a:lnTo>
                    <a:pt x="5393520" y="667240"/>
                  </a:lnTo>
                  <a:lnTo>
                    <a:pt x="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Rectangle 112">
              <a:extLst>
                <a:ext uri="{FF2B5EF4-FFF2-40B4-BE49-F238E27FC236}">
                  <a16:creationId xmlns:a16="http://schemas.microsoft.com/office/drawing/2014/main" id="{4683A30B-6E58-47A1-9F6B-7C808EA01040}"/>
                </a:ext>
              </a:extLst>
            </p:cNvPr>
            <p:cNvSpPr/>
            <p:nvPr/>
          </p:nvSpPr>
          <p:spPr>
            <a:xfrm rot="5400000" flipH="1">
              <a:off x="1636317" y="4742001"/>
              <a:ext cx="1879687" cy="232539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615033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615033" y="667240"/>
                  </a:lnTo>
                  <a:close/>
                  <a:moveTo>
                    <a:pt x="829123" y="0"/>
                  </a:moveTo>
                  <a:lnTo>
                    <a:pt x="698438" y="0"/>
                  </a:lnTo>
                  <a:lnTo>
                    <a:pt x="698438" y="667240"/>
                  </a:lnTo>
                  <a:lnTo>
                    <a:pt x="829123" y="667240"/>
                  </a:lnTo>
                  <a:close/>
                  <a:moveTo>
                    <a:pt x="4597121" y="0"/>
                  </a:moveTo>
                  <a:lnTo>
                    <a:pt x="912528" y="0"/>
                  </a:lnTo>
                  <a:lnTo>
                    <a:pt x="912528" y="667240"/>
                  </a:lnTo>
                  <a:lnTo>
                    <a:pt x="4597121" y="667240"/>
                  </a:lnTo>
                  <a:close/>
                  <a:moveTo>
                    <a:pt x="4811211" y="0"/>
                  </a:moveTo>
                  <a:lnTo>
                    <a:pt x="4680526" y="0"/>
                  </a:lnTo>
                  <a:lnTo>
                    <a:pt x="4680526" y="667240"/>
                  </a:lnTo>
                  <a:lnTo>
                    <a:pt x="4811211" y="667240"/>
                  </a:lnTo>
                  <a:close/>
                  <a:moveTo>
                    <a:pt x="5393520" y="0"/>
                  </a:moveTo>
                  <a:lnTo>
                    <a:pt x="4894616" y="0"/>
                  </a:lnTo>
                  <a:lnTo>
                    <a:pt x="4894616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6" name="Rectangle 98">
              <a:extLst>
                <a:ext uri="{FF2B5EF4-FFF2-40B4-BE49-F238E27FC236}">
                  <a16:creationId xmlns:a16="http://schemas.microsoft.com/office/drawing/2014/main" id="{85BFFAE6-A36B-491D-A8B5-448C0572994D}"/>
                </a:ext>
              </a:extLst>
            </p:cNvPr>
            <p:cNvSpPr/>
            <p:nvPr/>
          </p:nvSpPr>
          <p:spPr>
            <a:xfrm rot="5400000" flipH="1">
              <a:off x="1381192" y="4795310"/>
              <a:ext cx="1784806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7" name="Rectangle 97">
              <a:extLst>
                <a:ext uri="{FF2B5EF4-FFF2-40B4-BE49-F238E27FC236}">
                  <a16:creationId xmlns:a16="http://schemas.microsoft.com/office/drawing/2014/main" id="{63CDEB51-072A-49BB-8CE3-CC38E7BD444B}"/>
                </a:ext>
              </a:extLst>
            </p:cNvPr>
            <p:cNvSpPr/>
            <p:nvPr/>
          </p:nvSpPr>
          <p:spPr>
            <a:xfrm rot="5400000" flipH="1">
              <a:off x="1239249" y="4950065"/>
              <a:ext cx="1509371" cy="18672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3749325" y="214783"/>
                  </a:moveTo>
                  <a:lnTo>
                    <a:pt x="3749325" y="452458"/>
                  </a:lnTo>
                  <a:lnTo>
                    <a:pt x="3604159" y="452458"/>
                  </a:lnTo>
                  <a:lnTo>
                    <a:pt x="3604159" y="214783"/>
                  </a:lnTo>
                  <a:close/>
                  <a:moveTo>
                    <a:pt x="4010934" y="214783"/>
                  </a:moveTo>
                  <a:lnTo>
                    <a:pt x="4010934" y="452458"/>
                  </a:lnTo>
                  <a:lnTo>
                    <a:pt x="3865768" y="452458"/>
                  </a:lnTo>
                  <a:lnTo>
                    <a:pt x="3865768" y="214783"/>
                  </a:lnTo>
                  <a:close/>
                  <a:moveTo>
                    <a:pt x="4272544" y="214783"/>
                  </a:moveTo>
                  <a:lnTo>
                    <a:pt x="4272544" y="452458"/>
                  </a:lnTo>
                  <a:lnTo>
                    <a:pt x="4127378" y="452458"/>
                  </a:lnTo>
                  <a:lnTo>
                    <a:pt x="4127378" y="214783"/>
                  </a:lnTo>
                  <a:close/>
                  <a:moveTo>
                    <a:pt x="4534153" y="214783"/>
                  </a:moveTo>
                  <a:lnTo>
                    <a:pt x="4534153" y="452458"/>
                  </a:lnTo>
                  <a:lnTo>
                    <a:pt x="4388987" y="452458"/>
                  </a:lnTo>
                  <a:lnTo>
                    <a:pt x="4388987" y="214783"/>
                  </a:lnTo>
                  <a:close/>
                  <a:moveTo>
                    <a:pt x="4795763" y="214783"/>
                  </a:moveTo>
                  <a:lnTo>
                    <a:pt x="4795763" y="452458"/>
                  </a:lnTo>
                  <a:lnTo>
                    <a:pt x="4650597" y="452458"/>
                  </a:lnTo>
                  <a:lnTo>
                    <a:pt x="4650597" y="214783"/>
                  </a:lnTo>
                  <a:close/>
                  <a:moveTo>
                    <a:pt x="5057372" y="214783"/>
                  </a:moveTo>
                  <a:lnTo>
                    <a:pt x="5057372" y="452458"/>
                  </a:lnTo>
                  <a:lnTo>
                    <a:pt x="4912206" y="452458"/>
                  </a:lnTo>
                  <a:lnTo>
                    <a:pt x="4912206" y="214783"/>
                  </a:lnTo>
                  <a:close/>
                  <a:moveTo>
                    <a:pt x="5393520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Rectangle 26">
              <a:extLst>
                <a:ext uri="{FF2B5EF4-FFF2-40B4-BE49-F238E27FC236}">
                  <a16:creationId xmlns:a16="http://schemas.microsoft.com/office/drawing/2014/main" id="{467D2D26-D940-447E-86EA-BCAB5F9F1755}"/>
                </a:ext>
              </a:extLst>
            </p:cNvPr>
            <p:cNvSpPr/>
            <p:nvPr/>
          </p:nvSpPr>
          <p:spPr>
            <a:xfrm rot="16200000" flipH="1" flipV="1">
              <a:off x="850239" y="4818315"/>
              <a:ext cx="1734320" cy="214555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33815" y="0"/>
                  </a:moveTo>
                  <a:lnTo>
                    <a:pt x="834953" y="0"/>
                  </a:lnTo>
                  <a:lnTo>
                    <a:pt x="834953" y="658575"/>
                  </a:lnTo>
                  <a:lnTo>
                    <a:pt x="751548" y="658575"/>
                  </a:lnTo>
                  <a:lnTo>
                    <a:pt x="751548" y="0"/>
                  </a:lnTo>
                  <a:lnTo>
                    <a:pt x="620863" y="0"/>
                  </a:lnTo>
                  <a:lnTo>
                    <a:pt x="620863" y="658575"/>
                  </a:lnTo>
                  <a:lnTo>
                    <a:pt x="537458" y="658575"/>
                  </a:lnTo>
                  <a:lnTo>
                    <a:pt x="537458" y="0"/>
                  </a:lnTo>
                  <a:lnTo>
                    <a:pt x="406774" y="0"/>
                  </a:lnTo>
                  <a:lnTo>
                    <a:pt x="406774" y="658575"/>
                  </a:lnTo>
                  <a:lnTo>
                    <a:pt x="323369" y="658575"/>
                  </a:lnTo>
                  <a:lnTo>
                    <a:pt x="323369" y="0"/>
                  </a:lnTo>
                  <a:lnTo>
                    <a:pt x="192684" y="0"/>
                  </a:lnTo>
                  <a:lnTo>
                    <a:pt x="192684" y="658575"/>
                  </a:lnTo>
                  <a:lnTo>
                    <a:pt x="109279" y="658575"/>
                  </a:lnTo>
                  <a:lnTo>
                    <a:pt x="109279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4933815" y="667240"/>
                  </a:lnTo>
                  <a:close/>
                  <a:moveTo>
                    <a:pt x="5147905" y="0"/>
                  </a:moveTo>
                  <a:lnTo>
                    <a:pt x="5017220" y="0"/>
                  </a:lnTo>
                  <a:lnTo>
                    <a:pt x="5017220" y="667240"/>
                  </a:lnTo>
                  <a:lnTo>
                    <a:pt x="5147905" y="667240"/>
                  </a:lnTo>
                  <a:close/>
                  <a:moveTo>
                    <a:pt x="5393520" y="0"/>
                  </a:moveTo>
                  <a:lnTo>
                    <a:pt x="5231310" y="0"/>
                  </a:lnTo>
                  <a:lnTo>
                    <a:pt x="523131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59" name="그룹 7">
            <a:extLst>
              <a:ext uri="{FF2B5EF4-FFF2-40B4-BE49-F238E27FC236}">
                <a16:creationId xmlns:a16="http://schemas.microsoft.com/office/drawing/2014/main" id="{8501C90B-AEE6-4559-B68F-8A0D780CA70E}"/>
              </a:ext>
            </a:extLst>
          </p:cNvPr>
          <p:cNvGrpSpPr/>
          <p:nvPr/>
        </p:nvGrpSpPr>
        <p:grpSpPr>
          <a:xfrm>
            <a:off x="5375227" y="3689635"/>
            <a:ext cx="1421333" cy="1710163"/>
            <a:chOff x="5396046" y="3691673"/>
            <a:chExt cx="1491179" cy="1794202"/>
          </a:xfrm>
        </p:grpSpPr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89C1C263-33E9-413E-B931-E6D2C751DABF}"/>
                </a:ext>
              </a:extLst>
            </p:cNvPr>
            <p:cNvSpPr/>
            <p:nvPr/>
          </p:nvSpPr>
          <p:spPr>
            <a:xfrm rot="16200000" flipH="1" flipV="1">
              <a:off x="4636164" y="4505621"/>
              <a:ext cx="1734320" cy="214555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33815" y="0"/>
                  </a:moveTo>
                  <a:lnTo>
                    <a:pt x="834953" y="0"/>
                  </a:lnTo>
                  <a:lnTo>
                    <a:pt x="834953" y="658575"/>
                  </a:lnTo>
                  <a:lnTo>
                    <a:pt x="751548" y="658575"/>
                  </a:lnTo>
                  <a:lnTo>
                    <a:pt x="751548" y="0"/>
                  </a:lnTo>
                  <a:lnTo>
                    <a:pt x="620863" y="0"/>
                  </a:lnTo>
                  <a:lnTo>
                    <a:pt x="620863" y="658575"/>
                  </a:lnTo>
                  <a:lnTo>
                    <a:pt x="537458" y="658575"/>
                  </a:lnTo>
                  <a:lnTo>
                    <a:pt x="537458" y="0"/>
                  </a:lnTo>
                  <a:lnTo>
                    <a:pt x="406774" y="0"/>
                  </a:lnTo>
                  <a:lnTo>
                    <a:pt x="406774" y="658575"/>
                  </a:lnTo>
                  <a:lnTo>
                    <a:pt x="323369" y="658575"/>
                  </a:lnTo>
                  <a:lnTo>
                    <a:pt x="323369" y="0"/>
                  </a:lnTo>
                  <a:lnTo>
                    <a:pt x="192684" y="0"/>
                  </a:lnTo>
                  <a:lnTo>
                    <a:pt x="192684" y="658575"/>
                  </a:lnTo>
                  <a:lnTo>
                    <a:pt x="109279" y="658575"/>
                  </a:lnTo>
                  <a:lnTo>
                    <a:pt x="109279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4933815" y="667240"/>
                  </a:lnTo>
                  <a:close/>
                  <a:moveTo>
                    <a:pt x="5147905" y="0"/>
                  </a:moveTo>
                  <a:lnTo>
                    <a:pt x="5017220" y="0"/>
                  </a:lnTo>
                  <a:lnTo>
                    <a:pt x="5017220" y="667240"/>
                  </a:lnTo>
                  <a:lnTo>
                    <a:pt x="5147905" y="667240"/>
                  </a:lnTo>
                  <a:close/>
                  <a:moveTo>
                    <a:pt x="5393520" y="0"/>
                  </a:moveTo>
                  <a:lnTo>
                    <a:pt x="5231310" y="0"/>
                  </a:lnTo>
                  <a:lnTo>
                    <a:pt x="523131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1" name="Rectangle 98">
              <a:extLst>
                <a:ext uri="{FF2B5EF4-FFF2-40B4-BE49-F238E27FC236}">
                  <a16:creationId xmlns:a16="http://schemas.microsoft.com/office/drawing/2014/main" id="{33657A14-7B14-4701-B910-416B55714F32}"/>
                </a:ext>
              </a:extLst>
            </p:cNvPr>
            <p:cNvSpPr/>
            <p:nvPr/>
          </p:nvSpPr>
          <p:spPr>
            <a:xfrm rot="5400000" flipH="1">
              <a:off x="5154475" y="4524295"/>
              <a:ext cx="1694715" cy="20965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Rectangle 110">
              <a:extLst>
                <a:ext uri="{FF2B5EF4-FFF2-40B4-BE49-F238E27FC236}">
                  <a16:creationId xmlns:a16="http://schemas.microsoft.com/office/drawing/2014/main" id="{CED23E9B-7BBE-40F2-A32A-A6125EAD4883}"/>
                </a:ext>
              </a:extLst>
            </p:cNvPr>
            <p:cNvSpPr/>
            <p:nvPr/>
          </p:nvSpPr>
          <p:spPr>
            <a:xfrm rot="5400000" flipH="1">
              <a:off x="5003815" y="4633711"/>
              <a:ext cx="1499976" cy="185564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160738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160738" y="667240"/>
                  </a:lnTo>
                  <a:close/>
                  <a:moveTo>
                    <a:pt x="374828" y="0"/>
                  </a:moveTo>
                  <a:lnTo>
                    <a:pt x="244143" y="0"/>
                  </a:lnTo>
                  <a:lnTo>
                    <a:pt x="244143" y="667240"/>
                  </a:lnTo>
                  <a:lnTo>
                    <a:pt x="374828" y="667240"/>
                  </a:lnTo>
                  <a:close/>
                  <a:moveTo>
                    <a:pt x="588917" y="0"/>
                  </a:moveTo>
                  <a:lnTo>
                    <a:pt x="458233" y="0"/>
                  </a:lnTo>
                  <a:lnTo>
                    <a:pt x="458233" y="667240"/>
                  </a:lnTo>
                  <a:lnTo>
                    <a:pt x="588917" y="667240"/>
                  </a:lnTo>
                  <a:close/>
                  <a:moveTo>
                    <a:pt x="803007" y="0"/>
                  </a:moveTo>
                  <a:lnTo>
                    <a:pt x="672322" y="0"/>
                  </a:lnTo>
                  <a:lnTo>
                    <a:pt x="672322" y="667240"/>
                  </a:lnTo>
                  <a:lnTo>
                    <a:pt x="803007" y="667240"/>
                  </a:lnTo>
                  <a:close/>
                  <a:moveTo>
                    <a:pt x="5393520" y="0"/>
                  </a:moveTo>
                  <a:lnTo>
                    <a:pt x="886412" y="0"/>
                  </a:lnTo>
                  <a:lnTo>
                    <a:pt x="886412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Rectangle 112">
              <a:extLst>
                <a:ext uri="{FF2B5EF4-FFF2-40B4-BE49-F238E27FC236}">
                  <a16:creationId xmlns:a16="http://schemas.microsoft.com/office/drawing/2014/main" id="{8BA40A52-7AB3-4A15-BFDC-09492DD8784E}"/>
                </a:ext>
              </a:extLst>
            </p:cNvPr>
            <p:cNvSpPr/>
            <p:nvPr/>
          </p:nvSpPr>
          <p:spPr>
            <a:xfrm rot="5400000" flipH="1">
              <a:off x="5375077" y="4473676"/>
              <a:ext cx="1784807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615033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615033" y="667240"/>
                  </a:lnTo>
                  <a:close/>
                  <a:moveTo>
                    <a:pt x="829123" y="0"/>
                  </a:moveTo>
                  <a:lnTo>
                    <a:pt x="698438" y="0"/>
                  </a:lnTo>
                  <a:lnTo>
                    <a:pt x="698438" y="667240"/>
                  </a:lnTo>
                  <a:lnTo>
                    <a:pt x="829123" y="667240"/>
                  </a:lnTo>
                  <a:close/>
                  <a:moveTo>
                    <a:pt x="4597121" y="0"/>
                  </a:moveTo>
                  <a:lnTo>
                    <a:pt x="912528" y="0"/>
                  </a:lnTo>
                  <a:lnTo>
                    <a:pt x="912528" y="667240"/>
                  </a:lnTo>
                  <a:lnTo>
                    <a:pt x="4597121" y="667240"/>
                  </a:lnTo>
                  <a:close/>
                  <a:moveTo>
                    <a:pt x="4811211" y="0"/>
                  </a:moveTo>
                  <a:lnTo>
                    <a:pt x="4680526" y="0"/>
                  </a:lnTo>
                  <a:lnTo>
                    <a:pt x="4680526" y="667240"/>
                  </a:lnTo>
                  <a:lnTo>
                    <a:pt x="4811211" y="667240"/>
                  </a:lnTo>
                  <a:close/>
                  <a:moveTo>
                    <a:pt x="5393520" y="0"/>
                  </a:moveTo>
                  <a:lnTo>
                    <a:pt x="4894616" y="0"/>
                  </a:lnTo>
                  <a:lnTo>
                    <a:pt x="4894616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Rectangle 97">
              <a:extLst>
                <a:ext uri="{FF2B5EF4-FFF2-40B4-BE49-F238E27FC236}">
                  <a16:creationId xmlns:a16="http://schemas.microsoft.com/office/drawing/2014/main" id="{EECCEC1E-90D5-4F0C-9DDB-D03527858553}"/>
                </a:ext>
              </a:extLst>
            </p:cNvPr>
            <p:cNvSpPr/>
            <p:nvPr/>
          </p:nvSpPr>
          <p:spPr>
            <a:xfrm rot="5400000" flipH="1">
              <a:off x="5764657" y="4637827"/>
              <a:ext cx="1509371" cy="18672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3749325" y="214783"/>
                  </a:moveTo>
                  <a:lnTo>
                    <a:pt x="3749325" y="452458"/>
                  </a:lnTo>
                  <a:lnTo>
                    <a:pt x="3604159" y="452458"/>
                  </a:lnTo>
                  <a:lnTo>
                    <a:pt x="3604159" y="214783"/>
                  </a:lnTo>
                  <a:close/>
                  <a:moveTo>
                    <a:pt x="4010934" y="214783"/>
                  </a:moveTo>
                  <a:lnTo>
                    <a:pt x="4010934" y="452458"/>
                  </a:lnTo>
                  <a:lnTo>
                    <a:pt x="3865768" y="452458"/>
                  </a:lnTo>
                  <a:lnTo>
                    <a:pt x="3865768" y="214783"/>
                  </a:lnTo>
                  <a:close/>
                  <a:moveTo>
                    <a:pt x="4272544" y="214783"/>
                  </a:moveTo>
                  <a:lnTo>
                    <a:pt x="4272544" y="452458"/>
                  </a:lnTo>
                  <a:lnTo>
                    <a:pt x="4127378" y="452458"/>
                  </a:lnTo>
                  <a:lnTo>
                    <a:pt x="4127378" y="214783"/>
                  </a:lnTo>
                  <a:close/>
                  <a:moveTo>
                    <a:pt x="4534153" y="214783"/>
                  </a:moveTo>
                  <a:lnTo>
                    <a:pt x="4534153" y="452458"/>
                  </a:lnTo>
                  <a:lnTo>
                    <a:pt x="4388987" y="452458"/>
                  </a:lnTo>
                  <a:lnTo>
                    <a:pt x="4388987" y="214783"/>
                  </a:lnTo>
                  <a:close/>
                  <a:moveTo>
                    <a:pt x="4795763" y="214783"/>
                  </a:moveTo>
                  <a:lnTo>
                    <a:pt x="4795763" y="452458"/>
                  </a:lnTo>
                  <a:lnTo>
                    <a:pt x="4650597" y="452458"/>
                  </a:lnTo>
                  <a:lnTo>
                    <a:pt x="4650597" y="214783"/>
                  </a:lnTo>
                  <a:close/>
                  <a:moveTo>
                    <a:pt x="5057372" y="214783"/>
                  </a:moveTo>
                  <a:lnTo>
                    <a:pt x="5057372" y="452458"/>
                  </a:lnTo>
                  <a:lnTo>
                    <a:pt x="4912206" y="452458"/>
                  </a:lnTo>
                  <a:lnTo>
                    <a:pt x="4912206" y="214783"/>
                  </a:lnTo>
                  <a:close/>
                  <a:moveTo>
                    <a:pt x="5393520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Rectangle 98">
              <a:extLst>
                <a:ext uri="{FF2B5EF4-FFF2-40B4-BE49-F238E27FC236}">
                  <a16:creationId xmlns:a16="http://schemas.microsoft.com/office/drawing/2014/main" id="{7732B7F4-3D38-4419-AFEE-CED58BCABDFD}"/>
                </a:ext>
              </a:extLst>
            </p:cNvPr>
            <p:cNvSpPr/>
            <p:nvPr/>
          </p:nvSpPr>
          <p:spPr>
            <a:xfrm rot="5400000" flipH="1">
              <a:off x="5973589" y="4562844"/>
              <a:ext cx="1606471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8" name="그룹 4">
            <a:extLst>
              <a:ext uri="{FF2B5EF4-FFF2-40B4-BE49-F238E27FC236}">
                <a16:creationId xmlns:a16="http://schemas.microsoft.com/office/drawing/2014/main" id="{C31171A1-4761-4B27-8118-CA8C8CB4EDCF}"/>
              </a:ext>
            </a:extLst>
          </p:cNvPr>
          <p:cNvGrpSpPr/>
          <p:nvPr/>
        </p:nvGrpSpPr>
        <p:grpSpPr>
          <a:xfrm>
            <a:off x="-1" y="4723603"/>
            <a:ext cx="12192001" cy="1280156"/>
            <a:chOff x="-352257" y="4698535"/>
            <a:chExt cx="12791128" cy="1343064"/>
          </a:xfrm>
          <a:solidFill>
            <a:schemeClr val="accent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22C13B-6E06-4E95-8205-532C1356EAF7}"/>
                </a:ext>
              </a:extLst>
            </p:cNvPr>
            <p:cNvSpPr/>
            <p:nvPr/>
          </p:nvSpPr>
          <p:spPr>
            <a:xfrm rot="10800000">
              <a:off x="-352257" y="5856126"/>
              <a:ext cx="3411159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034EB9-73C7-436C-A037-31F90EA71270}"/>
                </a:ext>
              </a:extLst>
            </p:cNvPr>
            <p:cNvSpPr/>
            <p:nvPr/>
          </p:nvSpPr>
          <p:spPr>
            <a:xfrm rot="5400000">
              <a:off x="2381167" y="5363862"/>
              <a:ext cx="1170002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2E66C6-1F18-4E02-8C95-A0A71495A94C}"/>
                </a:ext>
              </a:extLst>
            </p:cNvPr>
            <p:cNvSpPr/>
            <p:nvPr/>
          </p:nvSpPr>
          <p:spPr>
            <a:xfrm>
              <a:off x="2876393" y="4871592"/>
              <a:ext cx="2234297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CCCF3C-9900-4FF7-9AC1-333C7FF363DA}"/>
                </a:ext>
              </a:extLst>
            </p:cNvPr>
            <p:cNvSpPr/>
            <p:nvPr/>
          </p:nvSpPr>
          <p:spPr>
            <a:xfrm rot="5400000">
              <a:off x="4596070" y="5209692"/>
              <a:ext cx="843763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511140-1EDE-4B2B-B8A2-6E3E58FE7A87}"/>
                </a:ext>
              </a:extLst>
            </p:cNvPr>
            <p:cNvSpPr/>
            <p:nvPr/>
          </p:nvSpPr>
          <p:spPr>
            <a:xfrm>
              <a:off x="4922724" y="5538839"/>
              <a:ext cx="2188409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25A1BC-3F7C-4897-96C2-EAB1E69F1CE5}"/>
                </a:ext>
              </a:extLst>
            </p:cNvPr>
            <p:cNvSpPr/>
            <p:nvPr/>
          </p:nvSpPr>
          <p:spPr>
            <a:xfrm rot="5400000">
              <a:off x="6548124" y="5119692"/>
              <a:ext cx="1023763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178150-5156-4758-AE0F-87341E1B6E20}"/>
                </a:ext>
              </a:extLst>
            </p:cNvPr>
            <p:cNvSpPr/>
            <p:nvPr/>
          </p:nvSpPr>
          <p:spPr>
            <a:xfrm>
              <a:off x="6967270" y="4698995"/>
              <a:ext cx="2087863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5747FF-1F49-405C-838F-EC6EC9ADB74A}"/>
                </a:ext>
              </a:extLst>
            </p:cNvPr>
            <p:cNvSpPr/>
            <p:nvPr/>
          </p:nvSpPr>
          <p:spPr>
            <a:xfrm rot="5400000">
              <a:off x="8647195" y="5073799"/>
              <a:ext cx="936000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C95471-3BB2-4DA5-9010-F9FDD34BDBA3}"/>
                </a:ext>
              </a:extLst>
            </p:cNvPr>
            <p:cNvSpPr/>
            <p:nvPr/>
          </p:nvSpPr>
          <p:spPr>
            <a:xfrm>
              <a:off x="9022459" y="5538839"/>
              <a:ext cx="3416412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5823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8DDB9B-3B3C-4DDE-BA7A-2D1E7EA5F63D}"/>
              </a:ext>
            </a:extLst>
          </p:cNvPr>
          <p:cNvSpPr/>
          <p:nvPr/>
        </p:nvSpPr>
        <p:spPr>
          <a:xfrm>
            <a:off x="3984215" y="1741349"/>
            <a:ext cx="688671" cy="690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E65551-28AD-4E9C-B6E2-F85105B766F0}"/>
              </a:ext>
            </a:extLst>
          </p:cNvPr>
          <p:cNvSpPr/>
          <p:nvPr/>
        </p:nvSpPr>
        <p:spPr>
          <a:xfrm rot="5400000">
            <a:off x="7543900" y="1742098"/>
            <a:ext cx="688671" cy="690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7F93DF-4C5E-49BF-9633-7E29BF37C9F4}"/>
              </a:ext>
            </a:extLst>
          </p:cNvPr>
          <p:cNvSpPr/>
          <p:nvPr/>
        </p:nvSpPr>
        <p:spPr>
          <a:xfrm rot="10800000">
            <a:off x="7544649" y="5239052"/>
            <a:ext cx="688671" cy="690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4313D9-E708-49A0-9291-FAB3DB505F0E}"/>
              </a:ext>
            </a:extLst>
          </p:cNvPr>
          <p:cNvGrpSpPr/>
          <p:nvPr/>
        </p:nvGrpSpPr>
        <p:grpSpPr>
          <a:xfrm>
            <a:off x="4315350" y="2066378"/>
            <a:ext cx="3565812" cy="3559112"/>
            <a:chOff x="2797985" y="2070372"/>
            <a:chExt cx="3556753" cy="3550070"/>
          </a:xfrm>
          <a:noFill/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8CA7ADCE-5167-467E-A88B-E546392E03D5}"/>
                </a:ext>
              </a:extLst>
            </p:cNvPr>
            <p:cNvSpPr/>
            <p:nvPr/>
          </p:nvSpPr>
          <p:spPr>
            <a:xfrm rot="16200000">
              <a:off x="2796425" y="2071933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992C8900-6869-43AD-9B7A-3F8CD2FA6D15}"/>
                </a:ext>
              </a:extLst>
            </p:cNvPr>
            <p:cNvSpPr/>
            <p:nvPr/>
          </p:nvSpPr>
          <p:spPr>
            <a:xfrm>
              <a:off x="4637858" y="207037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FD78235A-674C-4513-BA53-152FA024B042}"/>
                </a:ext>
              </a:extLst>
            </p:cNvPr>
            <p:cNvSpPr/>
            <p:nvPr/>
          </p:nvSpPr>
          <p:spPr>
            <a:xfrm rot="5400000">
              <a:off x="4639418" y="390512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85E547F3-3625-4480-96E0-F6D75133E9E7}"/>
                </a:ext>
              </a:extLst>
            </p:cNvPr>
            <p:cNvSpPr/>
            <p:nvPr/>
          </p:nvSpPr>
          <p:spPr>
            <a:xfrm rot="10800000">
              <a:off x="2797985" y="3906681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545C3391-287B-4A00-9243-0AB2DC562CEB}"/>
              </a:ext>
            </a:extLst>
          </p:cNvPr>
          <p:cNvSpPr/>
          <p:nvPr/>
        </p:nvSpPr>
        <p:spPr>
          <a:xfrm rot="16200000">
            <a:off x="3983465" y="5239802"/>
            <a:ext cx="688671" cy="690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D5A8FC-F1ED-48A4-B8BA-B0FA3E8907CF}"/>
              </a:ext>
            </a:extLst>
          </p:cNvPr>
          <p:cNvSpPr txBox="1"/>
          <p:nvPr/>
        </p:nvSpPr>
        <p:spPr>
          <a:xfrm>
            <a:off x="4028916" y="1905855"/>
            <a:ext cx="5992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EF9DB-9248-40D0-A505-E16037E533E8}"/>
              </a:ext>
            </a:extLst>
          </p:cNvPr>
          <p:cNvSpPr txBox="1"/>
          <p:nvPr/>
        </p:nvSpPr>
        <p:spPr>
          <a:xfrm>
            <a:off x="7588602" y="1906604"/>
            <a:ext cx="5992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4DA622-AFE2-4F05-8C92-C2CA356DA85D}"/>
              </a:ext>
            </a:extLst>
          </p:cNvPr>
          <p:cNvSpPr txBox="1"/>
          <p:nvPr/>
        </p:nvSpPr>
        <p:spPr>
          <a:xfrm>
            <a:off x="4028166" y="5404309"/>
            <a:ext cx="5992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318ED-D96D-4B63-B913-0015B490CED1}"/>
              </a:ext>
            </a:extLst>
          </p:cNvPr>
          <p:cNvSpPr txBox="1"/>
          <p:nvPr/>
        </p:nvSpPr>
        <p:spPr>
          <a:xfrm>
            <a:off x="7589351" y="5403559"/>
            <a:ext cx="5992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9EFBF-AD6C-4F47-8D27-33B114BF6B4A}"/>
              </a:ext>
            </a:extLst>
          </p:cNvPr>
          <p:cNvSpPr txBox="1"/>
          <p:nvPr/>
        </p:nvSpPr>
        <p:spPr>
          <a:xfrm>
            <a:off x="6617586" y="4355492"/>
            <a:ext cx="8192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CCAF7-9E6B-4914-BD6F-578F02CD9783}"/>
              </a:ext>
            </a:extLst>
          </p:cNvPr>
          <p:cNvSpPr txBox="1"/>
          <p:nvPr/>
        </p:nvSpPr>
        <p:spPr>
          <a:xfrm>
            <a:off x="4773069" y="4355492"/>
            <a:ext cx="8192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DB2070-70FA-491A-A812-421A1C55EF2B}"/>
              </a:ext>
            </a:extLst>
          </p:cNvPr>
          <p:cNvSpPr txBox="1"/>
          <p:nvPr/>
        </p:nvSpPr>
        <p:spPr>
          <a:xfrm>
            <a:off x="4773069" y="2521481"/>
            <a:ext cx="8192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00655A-1B00-49C0-8124-B7CB051A3C17}"/>
              </a:ext>
            </a:extLst>
          </p:cNvPr>
          <p:cNvSpPr txBox="1"/>
          <p:nvPr/>
        </p:nvSpPr>
        <p:spPr>
          <a:xfrm>
            <a:off x="6617586" y="2521481"/>
            <a:ext cx="8192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5DAB0D-8560-4C77-BF97-54CB46AAB7E7}"/>
              </a:ext>
            </a:extLst>
          </p:cNvPr>
          <p:cNvGrpSpPr/>
          <p:nvPr/>
        </p:nvGrpSpPr>
        <p:grpSpPr>
          <a:xfrm>
            <a:off x="8530337" y="1704597"/>
            <a:ext cx="2806253" cy="1108701"/>
            <a:chOff x="3017859" y="4283314"/>
            <a:chExt cx="1890849" cy="11058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03265E-F745-4D01-A51D-B46D3571EE7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28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EE60EF-1DD5-4536-92D6-FA49434A6CB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C4D4B4-D62C-4F62-8DA7-F0D73FA3AE50}"/>
              </a:ext>
            </a:extLst>
          </p:cNvPr>
          <p:cNvGrpSpPr/>
          <p:nvPr/>
        </p:nvGrpSpPr>
        <p:grpSpPr>
          <a:xfrm>
            <a:off x="910013" y="4855264"/>
            <a:ext cx="2812199" cy="1108701"/>
            <a:chOff x="3017859" y="4283314"/>
            <a:chExt cx="1890849" cy="110588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01FACA-F610-4B48-93EC-331BBC3F8B0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28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ADB901-AC38-49D8-974D-42BAE255E5A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D47820-521F-40F4-8161-2719C3E83C3B}"/>
              </a:ext>
            </a:extLst>
          </p:cNvPr>
          <p:cNvGrpSpPr/>
          <p:nvPr/>
        </p:nvGrpSpPr>
        <p:grpSpPr>
          <a:xfrm>
            <a:off x="910013" y="1704597"/>
            <a:ext cx="2812199" cy="1108701"/>
            <a:chOff x="3017859" y="4283314"/>
            <a:chExt cx="1890849" cy="110588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8ECB7D-E897-4D01-A994-434951481EF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28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9AEE4D-091D-4AB1-ADC2-6EC4883AF0B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ED952A-F6EA-436D-B072-2BBC831C7B98}"/>
              </a:ext>
            </a:extLst>
          </p:cNvPr>
          <p:cNvGrpSpPr/>
          <p:nvPr/>
        </p:nvGrpSpPr>
        <p:grpSpPr>
          <a:xfrm>
            <a:off x="8530337" y="4855264"/>
            <a:ext cx="2806253" cy="1108701"/>
            <a:chOff x="3017859" y="4283314"/>
            <a:chExt cx="1890849" cy="110588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92E9CD-1833-454E-8191-5B58E3DCCC1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28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B990A8-92C4-48D9-9D4F-30A25355DB94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Block Arc 14">
            <a:extLst>
              <a:ext uri="{FF2B5EF4-FFF2-40B4-BE49-F238E27FC236}">
                <a16:creationId xmlns:a16="http://schemas.microsoft.com/office/drawing/2014/main" id="{13C3C9D9-1B89-43DF-B1A5-EA58D98AFF61}"/>
              </a:ext>
            </a:extLst>
          </p:cNvPr>
          <p:cNvSpPr/>
          <p:nvPr/>
        </p:nvSpPr>
        <p:spPr>
          <a:xfrm rot="16200000">
            <a:off x="5757878" y="3487535"/>
            <a:ext cx="677629" cy="67807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42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FBBF5C3-5D8E-44E8-93CB-A141583B8253}"/>
              </a:ext>
            </a:extLst>
          </p:cNvPr>
          <p:cNvSpPr/>
          <p:nvPr/>
        </p:nvSpPr>
        <p:spPr>
          <a:xfrm>
            <a:off x="3619850" y="1119266"/>
            <a:ext cx="8572150" cy="46194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4DD8F8-9ECD-4BED-97AD-D6971B0A9941}"/>
              </a:ext>
            </a:extLst>
          </p:cNvPr>
          <p:cNvSpPr/>
          <p:nvPr/>
        </p:nvSpPr>
        <p:spPr>
          <a:xfrm>
            <a:off x="434460" y="-1"/>
            <a:ext cx="1054562" cy="3147937"/>
          </a:xfrm>
          <a:custGeom>
            <a:avLst/>
            <a:gdLst>
              <a:gd name="connsiteX0" fmla="*/ 0 w 1581843"/>
              <a:gd name="connsiteY0" fmla="*/ 0 h 4721905"/>
              <a:gd name="connsiteX1" fmla="*/ 197730 w 1581843"/>
              <a:gd name="connsiteY1" fmla="*/ 0 h 4721905"/>
              <a:gd name="connsiteX2" fmla="*/ 197730 w 1581843"/>
              <a:gd name="connsiteY2" fmla="*/ 4524175 h 4721905"/>
              <a:gd name="connsiteX3" fmla="*/ 1384113 w 1581843"/>
              <a:gd name="connsiteY3" fmla="*/ 4524175 h 4721905"/>
              <a:gd name="connsiteX4" fmla="*/ 1384113 w 1581843"/>
              <a:gd name="connsiteY4" fmla="*/ 0 h 4721905"/>
              <a:gd name="connsiteX5" fmla="*/ 1581843 w 1581843"/>
              <a:gd name="connsiteY5" fmla="*/ 0 h 4721905"/>
              <a:gd name="connsiteX6" fmla="*/ 1581843 w 1581843"/>
              <a:gd name="connsiteY6" fmla="*/ 4721905 h 4721905"/>
              <a:gd name="connsiteX7" fmla="*/ 0 w 1581843"/>
              <a:gd name="connsiteY7" fmla="*/ 4721905 h 472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843" h="4721905">
                <a:moveTo>
                  <a:pt x="0" y="0"/>
                </a:moveTo>
                <a:lnTo>
                  <a:pt x="197730" y="0"/>
                </a:lnTo>
                <a:lnTo>
                  <a:pt x="197730" y="4524175"/>
                </a:lnTo>
                <a:lnTo>
                  <a:pt x="1384113" y="4524175"/>
                </a:lnTo>
                <a:lnTo>
                  <a:pt x="1384113" y="0"/>
                </a:lnTo>
                <a:lnTo>
                  <a:pt x="1581843" y="0"/>
                </a:lnTo>
                <a:lnTo>
                  <a:pt x="1581843" y="4721905"/>
                </a:lnTo>
                <a:lnTo>
                  <a:pt x="0" y="472190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98743" y="2884677"/>
            <a:ext cx="1791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6839" y="3429001"/>
            <a:ext cx="2440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015D50-6F54-47F5-8694-566BAEDE4842}"/>
              </a:ext>
            </a:extLst>
          </p:cNvPr>
          <p:cNvSpPr/>
          <p:nvPr/>
        </p:nvSpPr>
        <p:spPr>
          <a:xfrm>
            <a:off x="845494" y="907659"/>
            <a:ext cx="2363323" cy="18732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Images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&amp; Contents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CF62B-F058-4F43-A604-CD4B8CC9339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1B9CF8-70F6-40B5-AA88-EBD3B51421D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FBE4565-51A4-4194-9E48-2874191783E3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C618ACA-6A83-458C-BAFC-96F800D87D6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080687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985599" y="5119840"/>
            <a:ext cx="3829050" cy="1183253"/>
          </a:xfrm>
          <a:custGeom>
            <a:avLst/>
            <a:gdLst>
              <a:gd name="connsiteX0" fmla="*/ 0 w 3114675"/>
              <a:gd name="connsiteY0" fmla="*/ 1143000 h 1143000"/>
              <a:gd name="connsiteX1" fmla="*/ 647700 w 3114675"/>
              <a:gd name="connsiteY1" fmla="*/ 28575 h 1143000"/>
              <a:gd name="connsiteX2" fmla="*/ 2457450 w 3114675"/>
              <a:gd name="connsiteY2" fmla="*/ 0 h 1143000"/>
              <a:gd name="connsiteX3" fmla="*/ 3114675 w 3114675"/>
              <a:gd name="connsiteY3" fmla="*/ 1047750 h 1143000"/>
              <a:gd name="connsiteX4" fmla="*/ 57150 w 3114675"/>
              <a:gd name="connsiteY4" fmla="*/ 104775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4675" h="1143000">
                <a:moveTo>
                  <a:pt x="0" y="1143000"/>
                </a:moveTo>
                <a:lnTo>
                  <a:pt x="647700" y="28575"/>
                </a:lnTo>
                <a:lnTo>
                  <a:pt x="2457450" y="0"/>
                </a:lnTo>
                <a:lnTo>
                  <a:pt x="3114675" y="1047750"/>
                </a:lnTo>
                <a:lnTo>
                  <a:pt x="57150" y="1047750"/>
                </a:lnTo>
              </a:path>
            </a:pathLst>
          </a:custGeom>
          <a:solidFill>
            <a:schemeClr val="tx1"/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/>
          <p:cNvGrpSpPr/>
          <p:nvPr/>
        </p:nvGrpSpPr>
        <p:grpSpPr>
          <a:xfrm>
            <a:off x="1616762" y="3320525"/>
            <a:ext cx="2580320" cy="3354417"/>
            <a:chOff x="3491880" y="3356992"/>
            <a:chExt cx="2160240" cy="2808312"/>
          </a:xfrm>
        </p:grpSpPr>
        <p:sp>
          <p:nvSpPr>
            <p:cNvPr id="3" name="Rounded Rectangle 2"/>
            <p:cNvSpPr/>
            <p:nvPr/>
          </p:nvSpPr>
          <p:spPr>
            <a:xfrm>
              <a:off x="3491880" y="3356992"/>
              <a:ext cx="2160240" cy="2808312"/>
            </a:xfrm>
            <a:prstGeom prst="roundRect">
              <a:avLst>
                <a:gd name="adj" fmla="val 6085"/>
              </a:avLst>
            </a:prstGeom>
            <a:solidFill>
              <a:schemeClr val="accent1"/>
            </a:solidFill>
            <a:ln w="2698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 fov="5700000">
                <a:rot lat="17373598" lon="0" rev="0"/>
              </a:camera>
              <a:lightRig rig="threePt" dir="t"/>
            </a:scene3d>
            <a:sp3d extrusionH="82550">
              <a:bevelT w="127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4391981" y="5415869"/>
              <a:ext cx="360040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Freeform 7"/>
          <p:cNvSpPr/>
          <p:nvPr/>
        </p:nvSpPr>
        <p:spPr>
          <a:xfrm>
            <a:off x="447675" y="2527914"/>
            <a:ext cx="5204202" cy="3224284"/>
          </a:xfrm>
          <a:custGeom>
            <a:avLst/>
            <a:gdLst>
              <a:gd name="connsiteX0" fmla="*/ 704850 w 4076700"/>
              <a:gd name="connsiteY0" fmla="*/ 3171825 h 3181350"/>
              <a:gd name="connsiteX1" fmla="*/ 3143250 w 4076700"/>
              <a:gd name="connsiteY1" fmla="*/ 3181350 h 3181350"/>
              <a:gd name="connsiteX2" fmla="*/ 4076700 w 4076700"/>
              <a:gd name="connsiteY2" fmla="*/ 0 h 3181350"/>
              <a:gd name="connsiteX3" fmla="*/ 0 w 4076700"/>
              <a:gd name="connsiteY3" fmla="*/ 0 h 3181350"/>
              <a:gd name="connsiteX4" fmla="*/ 704850 w 4076700"/>
              <a:gd name="connsiteY4" fmla="*/ 3171825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700" h="3181350">
                <a:moveTo>
                  <a:pt x="704850" y="3171825"/>
                </a:moveTo>
                <a:lnTo>
                  <a:pt x="3143250" y="3181350"/>
                </a:lnTo>
                <a:lnTo>
                  <a:pt x="4076700" y="0"/>
                </a:lnTo>
                <a:lnTo>
                  <a:pt x="0" y="0"/>
                </a:lnTo>
                <a:lnTo>
                  <a:pt x="704850" y="317182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2F6623-A14F-4FD6-B005-9700D467190F}"/>
              </a:ext>
            </a:extLst>
          </p:cNvPr>
          <p:cNvGrpSpPr/>
          <p:nvPr/>
        </p:nvGrpSpPr>
        <p:grpSpPr>
          <a:xfrm rot="490439" flipH="1">
            <a:off x="5153604" y="1248269"/>
            <a:ext cx="1514451" cy="1716282"/>
            <a:chOff x="5365048" y="479821"/>
            <a:chExt cx="8036930" cy="9108010"/>
          </a:xfr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2E5E59B-BE66-49A7-B5FE-A675D11618F7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5B9F772-65A5-47A4-9F93-277F91567119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E7DA1DE-73AA-4873-AE53-0B24D03B9B4A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6B7DE31-BF08-4DE3-BBF6-E11CABFA18A5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38CE76-65F4-413D-B689-D91A07D400D6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9889A0C-0D86-429C-917B-ACFE72D10C09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DB21B25-9C97-4F13-B1D6-1AF86BD60881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F94D4D-662B-44BA-B8CE-2FF65A9ED4D9}"/>
              </a:ext>
            </a:extLst>
          </p:cNvPr>
          <p:cNvGrpSpPr/>
          <p:nvPr/>
        </p:nvGrpSpPr>
        <p:grpSpPr>
          <a:xfrm>
            <a:off x="1501483" y="2906233"/>
            <a:ext cx="3692953" cy="2494635"/>
            <a:chOff x="1833759" y="3643755"/>
            <a:chExt cx="4334877" cy="292826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8" name="Oval 67"/>
            <p:cNvSpPr/>
            <p:nvPr/>
          </p:nvSpPr>
          <p:spPr>
            <a:xfrm>
              <a:off x="2935813" y="4359988"/>
              <a:ext cx="627775" cy="6277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Oval 87"/>
            <p:cNvSpPr/>
            <p:nvPr/>
          </p:nvSpPr>
          <p:spPr>
            <a:xfrm rot="1674395" flipV="1">
              <a:off x="6001266" y="3735041"/>
              <a:ext cx="167370" cy="156958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9" name="Oval 88"/>
            <p:cNvSpPr/>
            <p:nvPr/>
          </p:nvSpPr>
          <p:spPr>
            <a:xfrm rot="3427127" flipV="1">
              <a:off x="3709847" y="5109832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1" name="Oval 90"/>
            <p:cNvSpPr/>
            <p:nvPr/>
          </p:nvSpPr>
          <p:spPr>
            <a:xfrm rot="1357576" flipV="1">
              <a:off x="3484424" y="5267574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Oval 62"/>
            <p:cNvSpPr/>
            <p:nvPr/>
          </p:nvSpPr>
          <p:spPr>
            <a:xfrm>
              <a:off x="3709472" y="3759648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/>
            <p:cNvSpPr/>
            <p:nvPr/>
          </p:nvSpPr>
          <p:spPr>
            <a:xfrm rot="20700000">
              <a:off x="2356342" y="5533887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2"/>
            <p:cNvSpPr/>
            <p:nvPr/>
          </p:nvSpPr>
          <p:spPr>
            <a:xfrm rot="20821637">
              <a:off x="3200975" y="5036131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3"/>
            <p:cNvSpPr/>
            <p:nvPr/>
          </p:nvSpPr>
          <p:spPr>
            <a:xfrm rot="14329967">
              <a:off x="4052262" y="5562323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34"/>
            <p:cNvSpPr/>
            <p:nvPr/>
          </p:nvSpPr>
          <p:spPr>
            <a:xfrm rot="5177028">
              <a:off x="4181696" y="4718512"/>
              <a:ext cx="811739" cy="8117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Oval 37"/>
            <p:cNvSpPr/>
            <p:nvPr/>
          </p:nvSpPr>
          <p:spPr>
            <a:xfrm rot="11551301">
              <a:off x="2108239" y="5056350"/>
              <a:ext cx="811739" cy="8117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Oval 38"/>
            <p:cNvSpPr/>
            <p:nvPr/>
          </p:nvSpPr>
          <p:spPr>
            <a:xfrm rot="1600492">
              <a:off x="4732373" y="4411106"/>
              <a:ext cx="811739" cy="8117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Oval 39"/>
            <p:cNvSpPr/>
            <p:nvPr/>
          </p:nvSpPr>
          <p:spPr>
            <a:xfrm rot="2074166">
              <a:off x="3550760" y="4204083"/>
              <a:ext cx="627775" cy="6277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Oval 41"/>
            <p:cNvSpPr/>
            <p:nvPr/>
          </p:nvSpPr>
          <p:spPr>
            <a:xfrm rot="4582526">
              <a:off x="4267719" y="3644413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" name="Oval 42"/>
            <p:cNvSpPr/>
            <p:nvPr/>
          </p:nvSpPr>
          <p:spPr>
            <a:xfrm rot="17693314">
              <a:off x="4979297" y="3807952"/>
              <a:ext cx="627775" cy="6277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Oval 52"/>
            <p:cNvSpPr/>
            <p:nvPr/>
          </p:nvSpPr>
          <p:spPr>
            <a:xfrm rot="4187020">
              <a:off x="3155392" y="4106323"/>
              <a:ext cx="363843" cy="36384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4" name="Oval 53"/>
            <p:cNvSpPr/>
            <p:nvPr/>
          </p:nvSpPr>
          <p:spPr>
            <a:xfrm rot="1357576">
              <a:off x="5382780" y="4747088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Oval 54"/>
            <p:cNvSpPr/>
            <p:nvPr/>
          </p:nvSpPr>
          <p:spPr>
            <a:xfrm rot="15834631">
              <a:off x="1833759" y="5947674"/>
              <a:ext cx="403709" cy="4037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Oval 60"/>
            <p:cNvSpPr/>
            <p:nvPr/>
          </p:nvSpPr>
          <p:spPr>
            <a:xfrm>
              <a:off x="1911104" y="5226455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Oval 63"/>
            <p:cNvSpPr/>
            <p:nvPr/>
          </p:nvSpPr>
          <p:spPr>
            <a:xfrm rot="2084131">
              <a:off x="3659929" y="6157116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Oval 66"/>
            <p:cNvSpPr/>
            <p:nvPr/>
          </p:nvSpPr>
          <p:spPr>
            <a:xfrm rot="20242620" flipV="1">
              <a:off x="4356746" y="5669185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9" name="Oval 68"/>
            <p:cNvSpPr/>
            <p:nvPr/>
          </p:nvSpPr>
          <p:spPr>
            <a:xfrm rot="4259599" flipV="1">
              <a:off x="5065661" y="3643755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1" name="Oval 70"/>
            <p:cNvSpPr/>
            <p:nvPr/>
          </p:nvSpPr>
          <p:spPr>
            <a:xfrm rot="18981222" flipV="1">
              <a:off x="5694406" y="4354087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Oval 71"/>
            <p:cNvSpPr/>
            <p:nvPr/>
          </p:nvSpPr>
          <p:spPr>
            <a:xfrm rot="18989564" flipV="1">
              <a:off x="3517919" y="4080099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4000009" y="6377375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73"/>
            <p:cNvSpPr/>
            <p:nvPr/>
          </p:nvSpPr>
          <p:spPr>
            <a:xfrm rot="18981222" flipV="1">
              <a:off x="4962389" y="5403886"/>
              <a:ext cx="328240" cy="3282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" name="Oval 80"/>
            <p:cNvSpPr/>
            <p:nvPr/>
          </p:nvSpPr>
          <p:spPr>
            <a:xfrm rot="2013011" flipV="1">
              <a:off x="5093761" y="3916688"/>
              <a:ext cx="180331" cy="170184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2" name="Oval 81"/>
            <p:cNvSpPr/>
            <p:nvPr/>
          </p:nvSpPr>
          <p:spPr>
            <a:xfrm rot="21326706" flipV="1">
              <a:off x="5650624" y="3666575"/>
              <a:ext cx="323556" cy="32355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Oval 84"/>
            <p:cNvSpPr/>
            <p:nvPr/>
          </p:nvSpPr>
          <p:spPr>
            <a:xfrm rot="20616082" flipV="1">
              <a:off x="4009697" y="3654822"/>
              <a:ext cx="354610" cy="3546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2" name="Oval 91"/>
            <p:cNvSpPr/>
            <p:nvPr/>
          </p:nvSpPr>
          <p:spPr>
            <a:xfrm rot="13925549" flipV="1">
              <a:off x="5306163" y="5393204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3" name="Oval 92"/>
            <p:cNvSpPr/>
            <p:nvPr/>
          </p:nvSpPr>
          <p:spPr>
            <a:xfrm flipV="1">
              <a:off x="4697542" y="4318715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4" name="Oval 93"/>
            <p:cNvSpPr/>
            <p:nvPr/>
          </p:nvSpPr>
          <p:spPr>
            <a:xfrm rot="19098113" flipV="1">
              <a:off x="3475524" y="4964500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5" name="Oval 94"/>
            <p:cNvSpPr/>
            <p:nvPr/>
          </p:nvSpPr>
          <p:spPr>
            <a:xfrm rot="1357576" flipV="1">
              <a:off x="3894298" y="6048725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0" name="Oval 99"/>
            <p:cNvSpPr/>
            <p:nvPr/>
          </p:nvSpPr>
          <p:spPr>
            <a:xfrm rot="19876340" flipV="1">
              <a:off x="5047771" y="5013179"/>
              <a:ext cx="272312" cy="27231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3" name="Oval 102"/>
            <p:cNvSpPr/>
            <p:nvPr/>
          </p:nvSpPr>
          <p:spPr>
            <a:xfrm rot="16720534" flipV="1">
              <a:off x="4055831" y="4354832"/>
              <a:ext cx="354610" cy="3546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4" name="Oval 103"/>
            <p:cNvSpPr/>
            <p:nvPr/>
          </p:nvSpPr>
          <p:spPr>
            <a:xfrm rot="19876340" flipV="1">
              <a:off x="3889214" y="5353656"/>
              <a:ext cx="250048" cy="2500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5" name="Oval 124"/>
            <p:cNvSpPr/>
            <p:nvPr/>
          </p:nvSpPr>
          <p:spPr>
            <a:xfrm flipV="1">
              <a:off x="4581882" y="5288625"/>
              <a:ext cx="255830" cy="25583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6" name="Oval 125"/>
            <p:cNvSpPr/>
            <p:nvPr/>
          </p:nvSpPr>
          <p:spPr>
            <a:xfrm flipV="1">
              <a:off x="2389915" y="4683836"/>
              <a:ext cx="267754" cy="26775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5" name="Oval 74"/>
            <p:cNvSpPr/>
            <p:nvPr/>
          </p:nvSpPr>
          <p:spPr>
            <a:xfrm rot="18837230" flipV="1">
              <a:off x="2970002" y="5732390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2" name="Rectangle 16">
            <a:extLst>
              <a:ext uri="{FF2B5EF4-FFF2-40B4-BE49-F238E27FC236}">
                <a16:creationId xmlns:a16="http://schemas.microsoft.com/office/drawing/2014/main" id="{567F2724-D05B-413A-B7D3-0356BAE33486}"/>
              </a:ext>
            </a:extLst>
          </p:cNvPr>
          <p:cNvSpPr/>
          <p:nvPr/>
        </p:nvSpPr>
        <p:spPr>
          <a:xfrm>
            <a:off x="3575966" y="3977894"/>
            <a:ext cx="219174" cy="13991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3" name="Oval 21">
            <a:extLst>
              <a:ext uri="{FF2B5EF4-FFF2-40B4-BE49-F238E27FC236}">
                <a16:creationId xmlns:a16="http://schemas.microsoft.com/office/drawing/2014/main" id="{F3FD89C9-0883-4DDB-B687-E5E219F7E1F4}"/>
              </a:ext>
            </a:extLst>
          </p:cNvPr>
          <p:cNvSpPr>
            <a:spLocks noChangeAspect="1"/>
          </p:cNvSpPr>
          <p:nvPr/>
        </p:nvSpPr>
        <p:spPr>
          <a:xfrm>
            <a:off x="2528463" y="3756185"/>
            <a:ext cx="230916" cy="23284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4" name="Donut 8">
            <a:extLst>
              <a:ext uri="{FF2B5EF4-FFF2-40B4-BE49-F238E27FC236}">
                <a16:creationId xmlns:a16="http://schemas.microsoft.com/office/drawing/2014/main" id="{E24BCA15-D9AE-4A7D-97AD-3821C86BEA2B}"/>
              </a:ext>
            </a:extLst>
          </p:cNvPr>
          <p:cNvSpPr/>
          <p:nvPr/>
        </p:nvSpPr>
        <p:spPr>
          <a:xfrm>
            <a:off x="3633296" y="3051347"/>
            <a:ext cx="222804" cy="266322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5" name="Teardrop 6">
            <a:extLst>
              <a:ext uri="{FF2B5EF4-FFF2-40B4-BE49-F238E27FC236}">
                <a16:creationId xmlns:a16="http://schemas.microsoft.com/office/drawing/2014/main" id="{8ED76E2B-C76A-40ED-B611-9751996B0E6C}"/>
              </a:ext>
            </a:extLst>
          </p:cNvPr>
          <p:cNvSpPr/>
          <p:nvPr/>
        </p:nvSpPr>
        <p:spPr>
          <a:xfrm rot="8100000">
            <a:off x="2146346" y="5000041"/>
            <a:ext cx="226274" cy="219783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7" name="Rounded Rectangle 7">
            <a:extLst>
              <a:ext uri="{FF2B5EF4-FFF2-40B4-BE49-F238E27FC236}">
                <a16:creationId xmlns:a16="http://schemas.microsoft.com/office/drawing/2014/main" id="{C59389E1-44D9-433D-90ED-9A8B48871880}"/>
              </a:ext>
            </a:extLst>
          </p:cNvPr>
          <p:cNvSpPr/>
          <p:nvPr/>
        </p:nvSpPr>
        <p:spPr>
          <a:xfrm>
            <a:off x="2881773" y="4559591"/>
            <a:ext cx="262845" cy="22032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8" name="Rectangle 16">
            <a:extLst>
              <a:ext uri="{FF2B5EF4-FFF2-40B4-BE49-F238E27FC236}">
                <a16:creationId xmlns:a16="http://schemas.microsoft.com/office/drawing/2014/main" id="{BB501D02-58E1-4C57-9746-478FEBC76A24}"/>
              </a:ext>
            </a:extLst>
          </p:cNvPr>
          <p:cNvSpPr/>
          <p:nvPr/>
        </p:nvSpPr>
        <p:spPr>
          <a:xfrm rot="2700000">
            <a:off x="2991489" y="3521256"/>
            <a:ext cx="155763" cy="28750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9" name="Rectangle 9">
            <a:extLst>
              <a:ext uri="{FF2B5EF4-FFF2-40B4-BE49-F238E27FC236}">
                <a16:creationId xmlns:a16="http://schemas.microsoft.com/office/drawing/2014/main" id="{06B9E90E-EBF7-47ED-9818-5F6BAC5DB54C}"/>
              </a:ext>
            </a:extLst>
          </p:cNvPr>
          <p:cNvSpPr/>
          <p:nvPr/>
        </p:nvSpPr>
        <p:spPr>
          <a:xfrm>
            <a:off x="3931786" y="4868846"/>
            <a:ext cx="261784" cy="23802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Freeform 19">
            <a:extLst>
              <a:ext uri="{FF2B5EF4-FFF2-40B4-BE49-F238E27FC236}">
                <a16:creationId xmlns:a16="http://schemas.microsoft.com/office/drawing/2014/main" id="{D72B3ECF-A201-425E-9492-3B625D8EF7D7}"/>
              </a:ext>
            </a:extLst>
          </p:cNvPr>
          <p:cNvSpPr/>
          <p:nvPr/>
        </p:nvSpPr>
        <p:spPr>
          <a:xfrm>
            <a:off x="2157529" y="4225999"/>
            <a:ext cx="202913" cy="199660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8" name="Donut 39">
            <a:extLst>
              <a:ext uri="{FF2B5EF4-FFF2-40B4-BE49-F238E27FC236}">
                <a16:creationId xmlns:a16="http://schemas.microsoft.com/office/drawing/2014/main" id="{0FC70545-D8D2-41DC-ABC0-37D0F3CB4956}"/>
              </a:ext>
            </a:extLst>
          </p:cNvPr>
          <p:cNvSpPr/>
          <p:nvPr/>
        </p:nvSpPr>
        <p:spPr>
          <a:xfrm>
            <a:off x="4003930" y="3839630"/>
            <a:ext cx="249835" cy="2498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9965A9-2939-4736-B3ED-930FF3029B6D}"/>
              </a:ext>
            </a:extLst>
          </p:cNvPr>
          <p:cNvSpPr/>
          <p:nvPr/>
        </p:nvSpPr>
        <p:spPr>
          <a:xfrm>
            <a:off x="6451309" y="3257627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5CCE6F-23FE-427C-8AC2-6F4F581A45E2}"/>
              </a:ext>
            </a:extLst>
          </p:cNvPr>
          <p:cNvSpPr txBox="1"/>
          <p:nvPr/>
        </p:nvSpPr>
        <p:spPr>
          <a:xfrm>
            <a:off x="6983614" y="3242241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63A886-3B68-483A-8216-97D2AA5D7D88}"/>
              </a:ext>
            </a:extLst>
          </p:cNvPr>
          <p:cNvSpPr txBox="1"/>
          <p:nvPr/>
        </p:nvSpPr>
        <p:spPr>
          <a:xfrm>
            <a:off x="6566878" y="3365347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E979483-F53D-46AA-B3BE-9048BEA0B737}"/>
              </a:ext>
            </a:extLst>
          </p:cNvPr>
          <p:cNvSpPr/>
          <p:nvPr/>
        </p:nvSpPr>
        <p:spPr>
          <a:xfrm>
            <a:off x="6451309" y="4035519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215E6D9-34E7-4AF1-B941-20B82113E63A}"/>
              </a:ext>
            </a:extLst>
          </p:cNvPr>
          <p:cNvSpPr txBox="1"/>
          <p:nvPr/>
        </p:nvSpPr>
        <p:spPr>
          <a:xfrm>
            <a:off x="6983614" y="4020132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20A9B7E-8A19-42E9-8898-68D30F2FEDF4}"/>
              </a:ext>
            </a:extLst>
          </p:cNvPr>
          <p:cNvSpPr txBox="1"/>
          <p:nvPr/>
        </p:nvSpPr>
        <p:spPr>
          <a:xfrm>
            <a:off x="6566878" y="4143239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297EAE8-16B5-470E-997C-7EDB3013CB5F}"/>
              </a:ext>
            </a:extLst>
          </p:cNvPr>
          <p:cNvSpPr/>
          <p:nvPr/>
        </p:nvSpPr>
        <p:spPr>
          <a:xfrm>
            <a:off x="6451309" y="4813411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3C7615-94AB-4C4B-992E-E20634A4FE52}"/>
              </a:ext>
            </a:extLst>
          </p:cNvPr>
          <p:cNvSpPr txBox="1"/>
          <p:nvPr/>
        </p:nvSpPr>
        <p:spPr>
          <a:xfrm>
            <a:off x="6983614" y="4798025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A0C39BF-F23B-4BD5-970E-8A35C20FB9B2}"/>
              </a:ext>
            </a:extLst>
          </p:cNvPr>
          <p:cNvSpPr txBox="1"/>
          <p:nvPr/>
        </p:nvSpPr>
        <p:spPr>
          <a:xfrm>
            <a:off x="6566878" y="4921131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5294901-72EA-4A31-9849-9796322296F6}"/>
              </a:ext>
            </a:extLst>
          </p:cNvPr>
          <p:cNvSpPr/>
          <p:nvPr/>
        </p:nvSpPr>
        <p:spPr>
          <a:xfrm>
            <a:off x="6451309" y="5591302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DD4EA6-B1DF-44CE-BE86-862A59D1ECC7}"/>
              </a:ext>
            </a:extLst>
          </p:cNvPr>
          <p:cNvSpPr txBox="1"/>
          <p:nvPr/>
        </p:nvSpPr>
        <p:spPr>
          <a:xfrm>
            <a:off x="6983614" y="5575915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D495D18-F19F-49C0-8CA0-DD83C42695D4}"/>
              </a:ext>
            </a:extLst>
          </p:cNvPr>
          <p:cNvSpPr txBox="1"/>
          <p:nvPr/>
        </p:nvSpPr>
        <p:spPr>
          <a:xfrm>
            <a:off x="6566878" y="5699023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475C07-B69C-411B-860F-4603029F5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7DE2B34-BE97-4312-ADB9-8F60E6F4E2B4}"/>
              </a:ext>
            </a:extLst>
          </p:cNvPr>
          <p:cNvSpPr txBox="1"/>
          <p:nvPr/>
        </p:nvSpPr>
        <p:spPr>
          <a:xfrm>
            <a:off x="6950962" y="1862813"/>
            <a:ext cx="4540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98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28" name="Up Arrow 3">
            <a:extLst>
              <a:ext uri="{FF2B5EF4-FFF2-40B4-BE49-F238E27FC236}">
                <a16:creationId xmlns:a16="http://schemas.microsoft.com/office/drawing/2014/main" id="{98934D00-F7D1-49CA-9D8E-52A01E3DA3CA}"/>
              </a:ext>
            </a:extLst>
          </p:cNvPr>
          <p:cNvSpPr/>
          <p:nvPr/>
        </p:nvSpPr>
        <p:spPr>
          <a:xfrm>
            <a:off x="10011332" y="2218067"/>
            <a:ext cx="1215499" cy="156278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9" name="Up Arrow 4">
            <a:extLst>
              <a:ext uri="{FF2B5EF4-FFF2-40B4-BE49-F238E27FC236}">
                <a16:creationId xmlns:a16="http://schemas.microsoft.com/office/drawing/2014/main" id="{9E06F2D5-1278-4931-AAD3-56704B047472}"/>
              </a:ext>
            </a:extLst>
          </p:cNvPr>
          <p:cNvSpPr/>
          <p:nvPr/>
        </p:nvSpPr>
        <p:spPr>
          <a:xfrm rot="10800000">
            <a:off x="10011332" y="4162283"/>
            <a:ext cx="1215499" cy="156278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EADA1-EE63-4413-A17A-4E8375857021}"/>
              </a:ext>
            </a:extLst>
          </p:cNvPr>
          <p:cNvSpPr txBox="1"/>
          <p:nvPr/>
        </p:nvSpPr>
        <p:spPr>
          <a:xfrm>
            <a:off x="8439150" y="3058663"/>
            <a:ext cx="12986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2EE96-DC04-42E1-9438-0125D46F4518}"/>
              </a:ext>
            </a:extLst>
          </p:cNvPr>
          <p:cNvSpPr txBox="1"/>
          <p:nvPr/>
        </p:nvSpPr>
        <p:spPr>
          <a:xfrm>
            <a:off x="8439150" y="4261044"/>
            <a:ext cx="12986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18%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F251A2-C710-4A29-81ED-0E49BD3AB478}"/>
              </a:ext>
            </a:extLst>
          </p:cNvPr>
          <p:cNvSpPr txBox="1"/>
          <p:nvPr/>
        </p:nvSpPr>
        <p:spPr>
          <a:xfrm>
            <a:off x="8323329" y="219356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3BF488-B8E7-486B-B612-A6899CEA7E6C}"/>
              </a:ext>
            </a:extLst>
          </p:cNvPr>
          <p:cNvSpPr txBox="1"/>
          <p:nvPr/>
        </p:nvSpPr>
        <p:spPr>
          <a:xfrm>
            <a:off x="8323329" y="543392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300C83-4B9B-4F80-B3A8-EEC8F63FE4F5}"/>
              </a:ext>
            </a:extLst>
          </p:cNvPr>
          <p:cNvSpPr txBox="1"/>
          <p:nvPr/>
        </p:nvSpPr>
        <p:spPr>
          <a:xfrm>
            <a:off x="882370" y="1980238"/>
            <a:ext cx="12603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3A572B-C90E-4877-9380-FEE959BC6E63}"/>
              </a:ext>
            </a:extLst>
          </p:cNvPr>
          <p:cNvSpPr txBox="1"/>
          <p:nvPr/>
        </p:nvSpPr>
        <p:spPr>
          <a:xfrm>
            <a:off x="2180474" y="2054678"/>
            <a:ext cx="5697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1D35E6-0405-4FAC-9DD5-F4154900CBC4}"/>
              </a:ext>
            </a:extLst>
          </p:cNvPr>
          <p:cNvSpPr txBox="1"/>
          <p:nvPr/>
        </p:nvSpPr>
        <p:spPr>
          <a:xfrm>
            <a:off x="885659" y="2808931"/>
            <a:ext cx="6992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347E4E-39A2-4398-8390-B1ED0F8D0E60}"/>
              </a:ext>
            </a:extLst>
          </p:cNvPr>
          <p:cNvSpPr txBox="1"/>
          <p:nvPr/>
        </p:nvSpPr>
        <p:spPr>
          <a:xfrm>
            <a:off x="885660" y="1605780"/>
            <a:ext cx="251408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D1A6F65E-A425-476E-AB41-880D7C753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0838423"/>
              </p:ext>
            </p:extLst>
          </p:nvPr>
        </p:nvGraphicFramePr>
        <p:xfrm>
          <a:off x="889381" y="3779971"/>
          <a:ext cx="6992404" cy="237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4076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A84366-1956-4FFF-9D01-3888EE1F9CC6}"/>
              </a:ext>
            </a:extLst>
          </p:cNvPr>
          <p:cNvSpPr/>
          <p:nvPr/>
        </p:nvSpPr>
        <p:spPr>
          <a:xfrm>
            <a:off x="1" y="0"/>
            <a:ext cx="12192000" cy="2927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A4251228-E4F8-4883-9CDA-683099C4773B}"/>
              </a:ext>
            </a:extLst>
          </p:cNvPr>
          <p:cNvSpPr/>
          <p:nvPr/>
        </p:nvSpPr>
        <p:spPr>
          <a:xfrm>
            <a:off x="543045" y="1554481"/>
            <a:ext cx="2426374" cy="2097747"/>
          </a:xfrm>
          <a:prstGeom prst="frame">
            <a:avLst>
              <a:gd name="adj1" fmla="val 41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8477B-34FA-48B7-85E4-98EC8B6F21ED}"/>
              </a:ext>
            </a:extLst>
          </p:cNvPr>
          <p:cNvSpPr txBox="1"/>
          <p:nvPr/>
        </p:nvSpPr>
        <p:spPr>
          <a:xfrm>
            <a:off x="3244997" y="1434733"/>
            <a:ext cx="3644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115223-A612-4787-8A61-8978CF2D217E}"/>
              </a:ext>
            </a:extLst>
          </p:cNvPr>
          <p:cNvSpPr txBox="1"/>
          <p:nvPr/>
        </p:nvSpPr>
        <p:spPr>
          <a:xfrm>
            <a:off x="7479523" y="3242443"/>
            <a:ext cx="386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3FEE8-0A41-48C9-B134-9CA6F8CDE113}"/>
              </a:ext>
            </a:extLst>
          </p:cNvPr>
          <p:cNvSpPr txBox="1"/>
          <p:nvPr/>
        </p:nvSpPr>
        <p:spPr>
          <a:xfrm>
            <a:off x="850424" y="5085769"/>
            <a:ext cx="386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직사각형 2">
            <a:extLst>
              <a:ext uri="{FF2B5EF4-FFF2-40B4-BE49-F238E27FC236}">
                <a16:creationId xmlns:a16="http://schemas.microsoft.com/office/drawing/2014/main" id="{36D0D03F-9161-455F-9A22-0511105BE8AD}"/>
              </a:ext>
            </a:extLst>
          </p:cNvPr>
          <p:cNvSpPr/>
          <p:nvPr/>
        </p:nvSpPr>
        <p:spPr>
          <a:xfrm>
            <a:off x="8214834" y="384420"/>
            <a:ext cx="3567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128180-F45D-479E-B2E8-03169AE0E7D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711BC7-77A8-44CF-8E6D-8B2E440A5F5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0CD26C1-423D-47A2-BD61-6CAEC977B4A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44D20F4-B97D-420C-AA9D-F2045677BD6E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298120E-C34F-4235-8D1A-A4F4A742BE69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</p:spTree>
    <p:extLst>
      <p:ext uri="{BB962C8B-B14F-4D97-AF65-F5344CB8AC3E}">
        <p14:creationId xmlns:p14="http://schemas.microsoft.com/office/powerpoint/2010/main" val="3187796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2E64FA-C4EA-4909-BD69-23A1BD66C31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780744" y="3676410"/>
            <a:ext cx="1315257" cy="1466162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3241BA-EE79-4BF4-82F2-A992447AE9D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164882" y="3676410"/>
            <a:ext cx="2956097" cy="1397004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FFD2CA-AD3A-4AB2-90F0-ED538A95CB53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096004" y="3676410"/>
            <a:ext cx="1300602" cy="1466162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B3FF1B-EF48-4FE8-A49B-1E457C59521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036781" y="3676410"/>
            <a:ext cx="2975688" cy="1397004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933A578-6667-44E7-AB52-E4A550299D32}"/>
              </a:ext>
            </a:extLst>
          </p:cNvPr>
          <p:cNvGrpSpPr/>
          <p:nvPr/>
        </p:nvGrpSpPr>
        <p:grpSpPr>
          <a:xfrm>
            <a:off x="7902786" y="4758084"/>
            <a:ext cx="3459753" cy="923330"/>
            <a:chOff x="2551705" y="4283314"/>
            <a:chExt cx="2357003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C3920-F10C-4EFF-9C1D-D933EC4E9F7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9F197B-1150-4141-82E4-15C4EFDA567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F09A5-16AB-4DEC-9789-36F3DD4307F1}"/>
              </a:ext>
            </a:extLst>
          </p:cNvPr>
          <p:cNvGrpSpPr/>
          <p:nvPr/>
        </p:nvGrpSpPr>
        <p:grpSpPr>
          <a:xfrm>
            <a:off x="829462" y="4758084"/>
            <a:ext cx="3430340" cy="923330"/>
            <a:chOff x="2551705" y="4283314"/>
            <a:chExt cx="2357003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16E675-618B-4A09-8A61-7BA4D13B287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3452DA-77D8-4D55-9C2E-43AECE88A6C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DE84F4D4-E62A-4B2F-A130-DC75EC149F25}"/>
              </a:ext>
            </a:extLst>
          </p:cNvPr>
          <p:cNvSpPr/>
          <p:nvPr/>
        </p:nvSpPr>
        <p:spPr>
          <a:xfrm>
            <a:off x="5183610" y="4209724"/>
            <a:ext cx="1809042" cy="180904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AB117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F5CD9B-8692-4AD3-B6BA-301ACF2569F9}"/>
              </a:ext>
            </a:extLst>
          </p:cNvPr>
          <p:cNvGrpSpPr/>
          <p:nvPr/>
        </p:nvGrpSpPr>
        <p:grpSpPr>
          <a:xfrm>
            <a:off x="5432816" y="4629730"/>
            <a:ext cx="1326371" cy="1001848"/>
            <a:chOff x="4601865" y="1984732"/>
            <a:chExt cx="2232249" cy="1001848"/>
          </a:xfrm>
        </p:grpSpPr>
        <p:sp>
          <p:nvSpPr>
            <p:cNvPr id="17" name="Text Placeholder 12">
              <a:extLst>
                <a:ext uri="{FF2B5EF4-FFF2-40B4-BE49-F238E27FC236}">
                  <a16:creationId xmlns:a16="http://schemas.microsoft.com/office/drawing/2014/main" id="{39E5C256-3C97-45ED-B941-6F2C4D756FA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18302" cy="7656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 Placeholder 13">
              <a:extLst>
                <a:ext uri="{FF2B5EF4-FFF2-40B4-BE49-F238E27FC236}">
                  <a16:creationId xmlns:a16="http://schemas.microsoft.com/office/drawing/2014/main" id="{7EACB4A0-78EF-4E97-A3C9-0A46219456F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54333DC-8798-419D-92B6-5AC050757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3470"/>
              </p:ext>
            </p:extLst>
          </p:nvPr>
        </p:nvGraphicFramePr>
        <p:xfrm>
          <a:off x="940780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3420C5C-B8E6-4B2C-9BB3-E9B2BDC8E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58013"/>
              </p:ext>
            </p:extLst>
          </p:nvPr>
        </p:nvGraphicFramePr>
        <p:xfrm>
          <a:off x="3556642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trike="noStrike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04F35C0-DBF2-48A2-83DE-730C3BC2B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6446"/>
              </p:ext>
            </p:extLst>
          </p:nvPr>
        </p:nvGraphicFramePr>
        <p:xfrm>
          <a:off x="6172504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7979DCC-3D63-4BE1-90B7-428AB6EE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86289"/>
              </p:ext>
            </p:extLst>
          </p:nvPr>
        </p:nvGraphicFramePr>
        <p:xfrm>
          <a:off x="8788367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550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92B89B2-386C-44BE-B884-7D67A7AA45EA}"/>
              </a:ext>
            </a:extLst>
          </p:cNvPr>
          <p:cNvSpPr/>
          <p:nvPr/>
        </p:nvSpPr>
        <p:spPr>
          <a:xfrm>
            <a:off x="-5526" y="0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563" y="286809"/>
            <a:ext cx="11572875" cy="724958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C7E7B7-9715-42A5-BEB5-0661EBF77816}"/>
              </a:ext>
            </a:extLst>
          </p:cNvPr>
          <p:cNvGrpSpPr/>
          <p:nvPr/>
        </p:nvGrpSpPr>
        <p:grpSpPr>
          <a:xfrm>
            <a:off x="3354647" y="1273480"/>
            <a:ext cx="6082097" cy="1077218"/>
            <a:chOff x="1999703" y="1317065"/>
            <a:chExt cx="6077981" cy="10764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A5B40A-96BB-4DE9-A306-DD9CFE077DDB}"/>
                </a:ext>
              </a:extLst>
            </p:cNvPr>
            <p:cNvSpPr txBox="1"/>
            <p:nvPr/>
          </p:nvSpPr>
          <p:spPr>
            <a:xfrm>
              <a:off x="1999703" y="1317065"/>
              <a:ext cx="5436877" cy="10764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6400" dirty="0">
                  <a:solidFill>
                    <a:schemeClr val="accent2"/>
                  </a:solidFill>
                  <a:latin typeface="Brush Script MT" pitchFamily="66" charset="0"/>
                  <a:cs typeface="Arial" pitchFamily="34" charset="0"/>
                </a:rPr>
                <a:t>Infographic Style</a:t>
              </a:r>
              <a:endParaRPr lang="ko-KR" altLang="en-US" sz="6400" dirty="0">
                <a:solidFill>
                  <a:schemeClr val="accent2"/>
                </a:solidFill>
                <a:latin typeface="Brush Script MT" pitchFamily="66" charset="0"/>
                <a:cs typeface="Arial" pitchFamily="34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EF02E4B-BB54-4FC2-8767-A7EAE405C481}"/>
                </a:ext>
              </a:extLst>
            </p:cNvPr>
            <p:cNvSpPr/>
            <p:nvPr/>
          </p:nvSpPr>
          <p:spPr>
            <a:xfrm rot="20639292">
              <a:off x="6719643" y="1624388"/>
              <a:ext cx="1358041" cy="326009"/>
            </a:xfrm>
            <a:custGeom>
              <a:avLst/>
              <a:gdLst>
                <a:gd name="connsiteX0" fmla="*/ 0 w 757029"/>
                <a:gd name="connsiteY0" fmla="*/ 201059 h 282425"/>
                <a:gd name="connsiteX1" fmla="*/ 342900 w 757029"/>
                <a:gd name="connsiteY1" fmla="*/ 1034 h 282425"/>
                <a:gd name="connsiteX2" fmla="*/ 514350 w 757029"/>
                <a:gd name="connsiteY2" fmla="*/ 277259 h 282425"/>
                <a:gd name="connsiteX3" fmla="*/ 742950 w 757029"/>
                <a:gd name="connsiteY3" fmla="*/ 182009 h 282425"/>
                <a:gd name="connsiteX4" fmla="*/ 733425 w 757029"/>
                <a:gd name="connsiteY4" fmla="*/ 191534 h 282425"/>
                <a:gd name="connsiteX0" fmla="*/ 0 w 742950"/>
                <a:gd name="connsiteY0" fmla="*/ 201059 h 282425"/>
                <a:gd name="connsiteX1" fmla="*/ 342900 w 742950"/>
                <a:gd name="connsiteY1" fmla="*/ 1034 h 282425"/>
                <a:gd name="connsiteX2" fmla="*/ 514350 w 742950"/>
                <a:gd name="connsiteY2" fmla="*/ 277259 h 282425"/>
                <a:gd name="connsiteX3" fmla="*/ 742950 w 742950"/>
                <a:gd name="connsiteY3" fmla="*/ 182009 h 282425"/>
                <a:gd name="connsiteX0" fmla="*/ 0 w 742950"/>
                <a:gd name="connsiteY0" fmla="*/ 213115 h 282068"/>
                <a:gd name="connsiteX1" fmla="*/ 342900 w 742950"/>
                <a:gd name="connsiteY1" fmla="*/ 677 h 282068"/>
                <a:gd name="connsiteX2" fmla="*/ 514350 w 742950"/>
                <a:gd name="connsiteY2" fmla="*/ 276902 h 282068"/>
                <a:gd name="connsiteX3" fmla="*/ 742950 w 742950"/>
                <a:gd name="connsiteY3" fmla="*/ 181652 h 282068"/>
                <a:gd name="connsiteX0" fmla="*/ 0 w 742950"/>
                <a:gd name="connsiteY0" fmla="*/ 112016 h 177020"/>
                <a:gd name="connsiteX1" fmla="*/ 355313 w 742950"/>
                <a:gd name="connsiteY1" fmla="*/ 3016 h 177020"/>
                <a:gd name="connsiteX2" fmla="*/ 514350 w 742950"/>
                <a:gd name="connsiteY2" fmla="*/ 175803 h 177020"/>
                <a:gd name="connsiteX3" fmla="*/ 742950 w 742950"/>
                <a:gd name="connsiteY3" fmla="*/ 80553 h 177020"/>
                <a:gd name="connsiteX0" fmla="*/ 0 w 742950"/>
                <a:gd name="connsiteY0" fmla="*/ 112264 h 181358"/>
                <a:gd name="connsiteX1" fmla="*/ 355313 w 742950"/>
                <a:gd name="connsiteY1" fmla="*/ 3264 h 181358"/>
                <a:gd name="connsiteX2" fmla="*/ 377811 w 742950"/>
                <a:gd name="connsiteY2" fmla="*/ 180188 h 181358"/>
                <a:gd name="connsiteX3" fmla="*/ 742950 w 742950"/>
                <a:gd name="connsiteY3" fmla="*/ 80801 h 181358"/>
                <a:gd name="connsiteX0" fmla="*/ 0 w 742950"/>
                <a:gd name="connsiteY0" fmla="*/ 119934 h 189261"/>
                <a:gd name="connsiteX1" fmla="*/ 400826 w 742950"/>
                <a:gd name="connsiteY1" fmla="*/ 2659 h 189261"/>
                <a:gd name="connsiteX2" fmla="*/ 377811 w 742950"/>
                <a:gd name="connsiteY2" fmla="*/ 187858 h 189261"/>
                <a:gd name="connsiteX3" fmla="*/ 742950 w 742950"/>
                <a:gd name="connsiteY3" fmla="*/ 88471 h 189261"/>
                <a:gd name="connsiteX0" fmla="*/ 0 w 752817"/>
                <a:gd name="connsiteY0" fmla="*/ 122863 h 188900"/>
                <a:gd name="connsiteX1" fmla="*/ 410693 w 752817"/>
                <a:gd name="connsiteY1" fmla="*/ 2298 h 188900"/>
                <a:gd name="connsiteX2" fmla="*/ 387678 w 752817"/>
                <a:gd name="connsiteY2" fmla="*/ 187497 h 188900"/>
                <a:gd name="connsiteX3" fmla="*/ 752817 w 752817"/>
                <a:gd name="connsiteY3" fmla="*/ 88110 h 188900"/>
                <a:gd name="connsiteX0" fmla="*/ 0 w 767448"/>
                <a:gd name="connsiteY0" fmla="*/ 139778 h 187527"/>
                <a:gd name="connsiteX1" fmla="*/ 425324 w 767448"/>
                <a:gd name="connsiteY1" fmla="*/ 925 h 187527"/>
                <a:gd name="connsiteX2" fmla="*/ 402309 w 767448"/>
                <a:gd name="connsiteY2" fmla="*/ 186124 h 187527"/>
                <a:gd name="connsiteX3" fmla="*/ 767448 w 767448"/>
                <a:gd name="connsiteY3" fmla="*/ 86737 h 187527"/>
                <a:gd name="connsiteX0" fmla="*/ 0 w 767448"/>
                <a:gd name="connsiteY0" fmla="*/ 140230 h 187979"/>
                <a:gd name="connsiteX1" fmla="*/ 425324 w 767448"/>
                <a:gd name="connsiteY1" fmla="*/ 1377 h 187979"/>
                <a:gd name="connsiteX2" fmla="*/ 402309 w 767448"/>
                <a:gd name="connsiteY2" fmla="*/ 186576 h 187979"/>
                <a:gd name="connsiteX3" fmla="*/ 767448 w 767448"/>
                <a:gd name="connsiteY3" fmla="*/ 87189 h 187979"/>
                <a:gd name="connsiteX0" fmla="*/ 0 w 767448"/>
                <a:gd name="connsiteY0" fmla="*/ 141802 h 189551"/>
                <a:gd name="connsiteX1" fmla="*/ 425324 w 767448"/>
                <a:gd name="connsiteY1" fmla="*/ 2949 h 189551"/>
                <a:gd name="connsiteX2" fmla="*/ 402309 w 767448"/>
                <a:gd name="connsiteY2" fmla="*/ 188148 h 189551"/>
                <a:gd name="connsiteX3" fmla="*/ 767448 w 767448"/>
                <a:gd name="connsiteY3" fmla="*/ 88761 h 189551"/>
                <a:gd name="connsiteX0" fmla="*/ 0 w 785736"/>
                <a:gd name="connsiteY0" fmla="*/ 154570 h 187689"/>
                <a:gd name="connsiteX1" fmla="*/ 443612 w 785736"/>
                <a:gd name="connsiteY1" fmla="*/ 1087 h 187689"/>
                <a:gd name="connsiteX2" fmla="*/ 420597 w 785736"/>
                <a:gd name="connsiteY2" fmla="*/ 186286 h 187689"/>
                <a:gd name="connsiteX3" fmla="*/ 785736 w 785736"/>
                <a:gd name="connsiteY3" fmla="*/ 86899 h 187689"/>
                <a:gd name="connsiteX0" fmla="*/ 0 w 785736"/>
                <a:gd name="connsiteY0" fmla="*/ 158688 h 191807"/>
                <a:gd name="connsiteX1" fmla="*/ 443612 w 785736"/>
                <a:gd name="connsiteY1" fmla="*/ 5205 h 191807"/>
                <a:gd name="connsiteX2" fmla="*/ 420597 w 785736"/>
                <a:gd name="connsiteY2" fmla="*/ 190404 h 191807"/>
                <a:gd name="connsiteX3" fmla="*/ 785736 w 785736"/>
                <a:gd name="connsiteY3" fmla="*/ 91017 h 191807"/>
                <a:gd name="connsiteX0" fmla="*/ 0 w 785736"/>
                <a:gd name="connsiteY0" fmla="*/ 182905 h 216024"/>
                <a:gd name="connsiteX1" fmla="*/ 443612 w 785736"/>
                <a:gd name="connsiteY1" fmla="*/ 29422 h 216024"/>
                <a:gd name="connsiteX2" fmla="*/ 420597 w 785736"/>
                <a:gd name="connsiteY2" fmla="*/ 214621 h 216024"/>
                <a:gd name="connsiteX3" fmla="*/ 785736 w 785736"/>
                <a:gd name="connsiteY3" fmla="*/ 115234 h 216024"/>
                <a:gd name="connsiteX0" fmla="*/ 0 w 785736"/>
                <a:gd name="connsiteY0" fmla="*/ 191488 h 224939"/>
                <a:gd name="connsiteX1" fmla="*/ 414351 w 785736"/>
                <a:gd name="connsiteY1" fmla="*/ 27032 h 224939"/>
                <a:gd name="connsiteX2" fmla="*/ 420597 w 785736"/>
                <a:gd name="connsiteY2" fmla="*/ 223204 h 224939"/>
                <a:gd name="connsiteX3" fmla="*/ 785736 w 785736"/>
                <a:gd name="connsiteY3" fmla="*/ 123817 h 224939"/>
                <a:gd name="connsiteX0" fmla="*/ 0 w 785736"/>
                <a:gd name="connsiteY0" fmla="*/ 191488 h 231591"/>
                <a:gd name="connsiteX1" fmla="*/ 414351 w 785736"/>
                <a:gd name="connsiteY1" fmla="*/ 27032 h 231591"/>
                <a:gd name="connsiteX2" fmla="*/ 420597 w 785736"/>
                <a:gd name="connsiteY2" fmla="*/ 223204 h 231591"/>
                <a:gd name="connsiteX3" fmla="*/ 785736 w 785736"/>
                <a:gd name="connsiteY3" fmla="*/ 123817 h 231591"/>
                <a:gd name="connsiteX0" fmla="*/ 0 w 785736"/>
                <a:gd name="connsiteY0" fmla="*/ 175798 h 325533"/>
                <a:gd name="connsiteX1" fmla="*/ 414351 w 785736"/>
                <a:gd name="connsiteY1" fmla="*/ 11342 h 325533"/>
                <a:gd name="connsiteX2" fmla="*/ 477722 w 785736"/>
                <a:gd name="connsiteY2" fmla="*/ 320667 h 325533"/>
                <a:gd name="connsiteX3" fmla="*/ 785736 w 785736"/>
                <a:gd name="connsiteY3" fmla="*/ 108127 h 325533"/>
                <a:gd name="connsiteX0" fmla="*/ 0 w 850737"/>
                <a:gd name="connsiteY0" fmla="*/ 175798 h 353276"/>
                <a:gd name="connsiteX1" fmla="*/ 414351 w 850737"/>
                <a:gd name="connsiteY1" fmla="*/ 11342 h 353276"/>
                <a:gd name="connsiteX2" fmla="*/ 477722 w 850737"/>
                <a:gd name="connsiteY2" fmla="*/ 320667 h 353276"/>
                <a:gd name="connsiteX3" fmla="*/ 850737 w 850737"/>
                <a:gd name="connsiteY3" fmla="*/ 342871 h 353276"/>
                <a:gd name="connsiteX0" fmla="*/ 0 w 850737"/>
                <a:gd name="connsiteY0" fmla="*/ 215082 h 392560"/>
                <a:gd name="connsiteX1" fmla="*/ 426289 w 850737"/>
                <a:gd name="connsiteY1" fmla="*/ 6135 h 392560"/>
                <a:gd name="connsiteX2" fmla="*/ 477722 w 850737"/>
                <a:gd name="connsiteY2" fmla="*/ 359951 h 392560"/>
                <a:gd name="connsiteX3" fmla="*/ 850737 w 850737"/>
                <a:gd name="connsiteY3" fmla="*/ 382155 h 392560"/>
                <a:gd name="connsiteX0" fmla="*/ 0 w 850737"/>
                <a:gd name="connsiteY0" fmla="*/ 222660 h 498987"/>
                <a:gd name="connsiteX1" fmla="*/ 426289 w 850737"/>
                <a:gd name="connsiteY1" fmla="*/ 13713 h 498987"/>
                <a:gd name="connsiteX2" fmla="*/ 425236 w 850737"/>
                <a:gd name="connsiteY2" fmla="*/ 490682 h 498987"/>
                <a:gd name="connsiteX3" fmla="*/ 850737 w 850737"/>
                <a:gd name="connsiteY3" fmla="*/ 389733 h 498987"/>
                <a:gd name="connsiteX0" fmla="*/ 0 w 850737"/>
                <a:gd name="connsiteY0" fmla="*/ 235781 h 512108"/>
                <a:gd name="connsiteX1" fmla="*/ 426289 w 850737"/>
                <a:gd name="connsiteY1" fmla="*/ 26834 h 512108"/>
                <a:gd name="connsiteX2" fmla="*/ 425236 w 850737"/>
                <a:gd name="connsiteY2" fmla="*/ 503803 h 512108"/>
                <a:gd name="connsiteX3" fmla="*/ 850737 w 850737"/>
                <a:gd name="connsiteY3" fmla="*/ 402854 h 512108"/>
                <a:gd name="connsiteX0" fmla="*/ 0 w 850737"/>
                <a:gd name="connsiteY0" fmla="*/ 218868 h 440284"/>
                <a:gd name="connsiteX1" fmla="*/ 426289 w 850737"/>
                <a:gd name="connsiteY1" fmla="*/ 9921 h 440284"/>
                <a:gd name="connsiteX2" fmla="*/ 433211 w 850737"/>
                <a:gd name="connsiteY2" fmla="*/ 426980 h 440284"/>
                <a:gd name="connsiteX3" fmla="*/ 850737 w 850737"/>
                <a:gd name="connsiteY3" fmla="*/ 385941 h 44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737" h="440284">
                  <a:moveTo>
                    <a:pt x="0" y="218868"/>
                  </a:moveTo>
                  <a:cubicBezTo>
                    <a:pt x="227342" y="28381"/>
                    <a:pt x="354087" y="-24764"/>
                    <a:pt x="426289" y="9921"/>
                  </a:cubicBezTo>
                  <a:cubicBezTo>
                    <a:pt x="498491" y="44606"/>
                    <a:pt x="360341" y="385246"/>
                    <a:pt x="433211" y="426980"/>
                  </a:cubicBezTo>
                  <a:cubicBezTo>
                    <a:pt x="506081" y="468714"/>
                    <a:pt x="814225" y="400228"/>
                    <a:pt x="850737" y="385941"/>
                  </a:cubicBezTo>
                </a:path>
              </a:pathLst>
            </a:cu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503FA7-E720-4B2D-8CE4-8D62C38589D8}"/>
              </a:ext>
            </a:extLst>
          </p:cNvPr>
          <p:cNvGrpSpPr/>
          <p:nvPr/>
        </p:nvGrpSpPr>
        <p:grpSpPr>
          <a:xfrm>
            <a:off x="0" y="1736437"/>
            <a:ext cx="12192000" cy="4271393"/>
            <a:chOff x="-2312971" y="1930801"/>
            <a:chExt cx="12183754" cy="4016330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2B052981-49FE-43A8-8720-0F0EB90FD610}"/>
                </a:ext>
              </a:extLst>
            </p:cNvPr>
            <p:cNvSpPr/>
            <p:nvPr/>
          </p:nvSpPr>
          <p:spPr>
            <a:xfrm>
              <a:off x="-2312971" y="1930803"/>
              <a:ext cx="12183754" cy="4016328"/>
            </a:xfrm>
            <a:custGeom>
              <a:avLst/>
              <a:gdLst>
                <a:gd name="connsiteX0" fmla="*/ 0 w 9096375"/>
                <a:gd name="connsiteY0" fmla="*/ 2457450 h 2466975"/>
                <a:gd name="connsiteX1" fmla="*/ 6610350 w 9096375"/>
                <a:gd name="connsiteY1" fmla="*/ 2457450 h 2466975"/>
                <a:gd name="connsiteX2" fmla="*/ 6591300 w 9096375"/>
                <a:gd name="connsiteY2" fmla="*/ 2219325 h 2466975"/>
                <a:gd name="connsiteX3" fmla="*/ 6000750 w 9096375"/>
                <a:gd name="connsiteY3" fmla="*/ 1152525 h 2466975"/>
                <a:gd name="connsiteX4" fmla="*/ 6124575 w 9096375"/>
                <a:gd name="connsiteY4" fmla="*/ 1009650 h 2466975"/>
                <a:gd name="connsiteX5" fmla="*/ 6619875 w 9096375"/>
                <a:gd name="connsiteY5" fmla="*/ 1466850 h 2466975"/>
                <a:gd name="connsiteX6" fmla="*/ 6562725 w 9096375"/>
                <a:gd name="connsiteY6" fmla="*/ 0 h 2466975"/>
                <a:gd name="connsiteX7" fmla="*/ 6838950 w 9096375"/>
                <a:gd name="connsiteY7" fmla="*/ 9525 h 2466975"/>
                <a:gd name="connsiteX8" fmla="*/ 6905625 w 9096375"/>
                <a:gd name="connsiteY8" fmla="*/ 981075 h 2466975"/>
                <a:gd name="connsiteX9" fmla="*/ 7239000 w 9096375"/>
                <a:gd name="connsiteY9" fmla="*/ 981075 h 2466975"/>
                <a:gd name="connsiteX10" fmla="*/ 7629525 w 9096375"/>
                <a:gd name="connsiteY10" fmla="*/ 981075 h 2466975"/>
                <a:gd name="connsiteX11" fmla="*/ 7915275 w 9096375"/>
                <a:gd name="connsiteY11" fmla="*/ 981075 h 2466975"/>
                <a:gd name="connsiteX12" fmla="*/ 7896225 w 9096375"/>
                <a:gd name="connsiteY12" fmla="*/ 1781175 h 2466975"/>
                <a:gd name="connsiteX13" fmla="*/ 7658100 w 9096375"/>
                <a:gd name="connsiteY13" fmla="*/ 2466975 h 2466975"/>
                <a:gd name="connsiteX14" fmla="*/ 9096375 w 9096375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57493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553469 h 2562994"/>
                <a:gd name="connsiteX1" fmla="*/ 6592062 w 9144000"/>
                <a:gd name="connsiteY1" fmla="*/ 2560785 h 2562994"/>
                <a:gd name="connsiteX2" fmla="*/ 6591300 w 9144000"/>
                <a:gd name="connsiteY2" fmla="*/ 2315344 h 2562994"/>
                <a:gd name="connsiteX3" fmla="*/ 6000750 w 9144000"/>
                <a:gd name="connsiteY3" fmla="*/ 1248544 h 2562994"/>
                <a:gd name="connsiteX4" fmla="*/ 6197726 w 9144000"/>
                <a:gd name="connsiteY4" fmla="*/ 1080065 h 2562994"/>
                <a:gd name="connsiteX5" fmla="*/ 6619875 w 9144000"/>
                <a:gd name="connsiteY5" fmla="*/ 1562869 h 2562994"/>
                <a:gd name="connsiteX6" fmla="*/ 6562725 w 9144000"/>
                <a:gd name="connsiteY6" fmla="*/ 96019 h 2562994"/>
                <a:gd name="connsiteX7" fmla="*/ 6838950 w 9144000"/>
                <a:gd name="connsiteY7" fmla="*/ 105544 h 2562994"/>
                <a:gd name="connsiteX8" fmla="*/ 6905625 w 9144000"/>
                <a:gd name="connsiteY8" fmla="*/ 1077094 h 2562994"/>
                <a:gd name="connsiteX9" fmla="*/ 7239000 w 9144000"/>
                <a:gd name="connsiteY9" fmla="*/ 1077094 h 2562994"/>
                <a:gd name="connsiteX10" fmla="*/ 7629525 w 9144000"/>
                <a:gd name="connsiteY10" fmla="*/ 1077094 h 2562994"/>
                <a:gd name="connsiteX11" fmla="*/ 7915275 w 9144000"/>
                <a:gd name="connsiteY11" fmla="*/ 1077094 h 2562994"/>
                <a:gd name="connsiteX12" fmla="*/ 7896225 w 9144000"/>
                <a:gd name="connsiteY12" fmla="*/ 1877194 h 2562994"/>
                <a:gd name="connsiteX13" fmla="*/ 7658100 w 9144000"/>
                <a:gd name="connsiteY13" fmla="*/ 2562994 h 2562994"/>
                <a:gd name="connsiteX14" fmla="*/ 9144000 w 9144000"/>
                <a:gd name="connsiteY14" fmla="*/ 2562994 h 2562994"/>
                <a:gd name="connsiteX0" fmla="*/ 0 w 9144000"/>
                <a:gd name="connsiteY0" fmla="*/ 2613374 h 2622899"/>
                <a:gd name="connsiteX1" fmla="*/ 6592062 w 9144000"/>
                <a:gd name="connsiteY1" fmla="*/ 2620690 h 2622899"/>
                <a:gd name="connsiteX2" fmla="*/ 6591300 w 9144000"/>
                <a:gd name="connsiteY2" fmla="*/ 2375249 h 2622899"/>
                <a:gd name="connsiteX3" fmla="*/ 6000750 w 9144000"/>
                <a:gd name="connsiteY3" fmla="*/ 1308449 h 2622899"/>
                <a:gd name="connsiteX4" fmla="*/ 6197726 w 9144000"/>
                <a:gd name="connsiteY4" fmla="*/ 1139970 h 2622899"/>
                <a:gd name="connsiteX5" fmla="*/ 6619875 w 9144000"/>
                <a:gd name="connsiteY5" fmla="*/ 1622774 h 2622899"/>
                <a:gd name="connsiteX6" fmla="*/ 6562725 w 9144000"/>
                <a:gd name="connsiteY6" fmla="*/ 155924 h 2622899"/>
                <a:gd name="connsiteX7" fmla="*/ 6838950 w 9144000"/>
                <a:gd name="connsiteY7" fmla="*/ 165449 h 2622899"/>
                <a:gd name="connsiteX8" fmla="*/ 6905625 w 9144000"/>
                <a:gd name="connsiteY8" fmla="*/ 1136999 h 2622899"/>
                <a:gd name="connsiteX9" fmla="*/ 7239000 w 9144000"/>
                <a:gd name="connsiteY9" fmla="*/ 1136999 h 2622899"/>
                <a:gd name="connsiteX10" fmla="*/ 7629525 w 9144000"/>
                <a:gd name="connsiteY10" fmla="*/ 1136999 h 2622899"/>
                <a:gd name="connsiteX11" fmla="*/ 7915275 w 9144000"/>
                <a:gd name="connsiteY11" fmla="*/ 1136999 h 2622899"/>
                <a:gd name="connsiteX12" fmla="*/ 7896225 w 9144000"/>
                <a:gd name="connsiteY12" fmla="*/ 1937099 h 2622899"/>
                <a:gd name="connsiteX13" fmla="*/ 7658100 w 9144000"/>
                <a:gd name="connsiteY13" fmla="*/ 2622899 h 2622899"/>
                <a:gd name="connsiteX14" fmla="*/ 9144000 w 9144000"/>
                <a:gd name="connsiteY14" fmla="*/ 2622899 h 2622899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732165 w 9144000"/>
                <a:gd name="connsiteY11" fmla="*/ 854927 h 2635034"/>
                <a:gd name="connsiteX12" fmla="*/ 7922590 w 9144000"/>
                <a:gd name="connsiteY12" fmla="*/ 1167422 h 2635034"/>
                <a:gd name="connsiteX13" fmla="*/ 7877937 w 9144000"/>
                <a:gd name="connsiteY13" fmla="*/ 1945576 h 2635034"/>
                <a:gd name="connsiteX14" fmla="*/ 7658100 w 9144000"/>
                <a:gd name="connsiteY14" fmla="*/ 2635034 h 2635034"/>
                <a:gd name="connsiteX15" fmla="*/ 9144000 w 9144000"/>
                <a:gd name="connsiteY15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399324 w 9144000"/>
                <a:gd name="connsiteY10" fmla="*/ 792748 h 2635034"/>
                <a:gd name="connsiteX11" fmla="*/ 7625868 w 9144000"/>
                <a:gd name="connsiteY11" fmla="*/ 1178395 h 2635034"/>
                <a:gd name="connsiteX12" fmla="*/ 7732165 w 9144000"/>
                <a:gd name="connsiteY12" fmla="*/ 854927 h 2635034"/>
                <a:gd name="connsiteX13" fmla="*/ 7922590 w 9144000"/>
                <a:gd name="connsiteY13" fmla="*/ 1167422 h 2635034"/>
                <a:gd name="connsiteX14" fmla="*/ 7877937 w 9144000"/>
                <a:gd name="connsiteY14" fmla="*/ 1945576 h 2635034"/>
                <a:gd name="connsiteX15" fmla="*/ 7658100 w 9144000"/>
                <a:gd name="connsiteY15" fmla="*/ 2635034 h 2635034"/>
                <a:gd name="connsiteX16" fmla="*/ 9144000 w 9144000"/>
                <a:gd name="connsiteY16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56449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106715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4869712"/>
                <a:gd name="connsiteY0" fmla="*/ 2636141 h 2636599"/>
                <a:gd name="connsiteX1" fmla="*/ 2317774 w 4869712"/>
                <a:gd name="connsiteY1" fmla="*/ 2632825 h 2636599"/>
                <a:gd name="connsiteX2" fmla="*/ 2317012 w 4869712"/>
                <a:gd name="connsiteY2" fmla="*/ 2387384 h 2636599"/>
                <a:gd name="connsiteX3" fmla="*/ 1726462 w 4869712"/>
                <a:gd name="connsiteY3" fmla="*/ 1320584 h 2636599"/>
                <a:gd name="connsiteX4" fmla="*/ 1923438 w 4869712"/>
                <a:gd name="connsiteY4" fmla="*/ 1152105 h 2636599"/>
                <a:gd name="connsiteX5" fmla="*/ 2345587 w 4869712"/>
                <a:gd name="connsiteY5" fmla="*/ 1634909 h 2636599"/>
                <a:gd name="connsiteX6" fmla="*/ 2288437 w 4869712"/>
                <a:gd name="connsiteY6" fmla="*/ 168059 h 2636599"/>
                <a:gd name="connsiteX7" fmla="*/ 2564662 w 4869712"/>
                <a:gd name="connsiteY7" fmla="*/ 177584 h 2636599"/>
                <a:gd name="connsiteX8" fmla="*/ 2631337 w 4869712"/>
                <a:gd name="connsiteY8" fmla="*/ 1149134 h 2636599"/>
                <a:gd name="connsiteX9" fmla="*/ 2817796 w 4869712"/>
                <a:gd name="connsiteY9" fmla="*/ 723252 h 2636599"/>
                <a:gd name="connsiteX10" fmla="*/ 2986657 w 4869712"/>
                <a:gd name="connsiteY10" fmla="*/ 1152791 h 2636599"/>
                <a:gd name="connsiteX11" fmla="*/ 3172585 w 4869712"/>
                <a:gd name="connsiteY11" fmla="*/ 763487 h 2636599"/>
                <a:gd name="connsiteX12" fmla="*/ 3347922 w 4869712"/>
                <a:gd name="connsiteY12" fmla="*/ 1178395 h 2636599"/>
                <a:gd name="connsiteX13" fmla="*/ 3501768 w 4869712"/>
                <a:gd name="connsiteY13" fmla="*/ 840297 h 2636599"/>
                <a:gd name="connsiteX14" fmla="*/ 3648302 w 4869712"/>
                <a:gd name="connsiteY14" fmla="*/ 1167422 h 2636599"/>
                <a:gd name="connsiteX15" fmla="*/ 3640225 w 4869712"/>
                <a:gd name="connsiteY15" fmla="*/ 1945576 h 2636599"/>
                <a:gd name="connsiteX16" fmla="*/ 3523714 w 4869712"/>
                <a:gd name="connsiteY16" fmla="*/ 2317968 h 2636599"/>
                <a:gd name="connsiteX17" fmla="*/ 3449649 w 4869712"/>
                <a:gd name="connsiteY17" fmla="*/ 2635034 h 2636599"/>
                <a:gd name="connsiteX18" fmla="*/ 4869712 w 4869712"/>
                <a:gd name="connsiteY18" fmla="*/ 2635034 h 2636599"/>
                <a:gd name="connsiteX0" fmla="*/ 0 w 4869712"/>
                <a:gd name="connsiteY0" fmla="*/ 2636141 h 2636141"/>
                <a:gd name="connsiteX1" fmla="*/ 2317774 w 4869712"/>
                <a:gd name="connsiteY1" fmla="*/ 2632825 h 2636141"/>
                <a:gd name="connsiteX2" fmla="*/ 2317012 w 4869712"/>
                <a:gd name="connsiteY2" fmla="*/ 2387384 h 2636141"/>
                <a:gd name="connsiteX3" fmla="*/ 1726462 w 4869712"/>
                <a:gd name="connsiteY3" fmla="*/ 1320584 h 2636141"/>
                <a:gd name="connsiteX4" fmla="*/ 1923438 w 4869712"/>
                <a:gd name="connsiteY4" fmla="*/ 1152105 h 2636141"/>
                <a:gd name="connsiteX5" fmla="*/ 2345587 w 4869712"/>
                <a:gd name="connsiteY5" fmla="*/ 1634909 h 2636141"/>
                <a:gd name="connsiteX6" fmla="*/ 2288437 w 4869712"/>
                <a:gd name="connsiteY6" fmla="*/ 168059 h 2636141"/>
                <a:gd name="connsiteX7" fmla="*/ 2564662 w 4869712"/>
                <a:gd name="connsiteY7" fmla="*/ 177584 h 2636141"/>
                <a:gd name="connsiteX8" fmla="*/ 2631337 w 4869712"/>
                <a:gd name="connsiteY8" fmla="*/ 1149134 h 2636141"/>
                <a:gd name="connsiteX9" fmla="*/ 2817796 w 4869712"/>
                <a:gd name="connsiteY9" fmla="*/ 723252 h 2636141"/>
                <a:gd name="connsiteX10" fmla="*/ 2986657 w 4869712"/>
                <a:gd name="connsiteY10" fmla="*/ 1152791 h 2636141"/>
                <a:gd name="connsiteX11" fmla="*/ 3172585 w 4869712"/>
                <a:gd name="connsiteY11" fmla="*/ 763487 h 2636141"/>
                <a:gd name="connsiteX12" fmla="*/ 3347922 w 4869712"/>
                <a:gd name="connsiteY12" fmla="*/ 1178395 h 2636141"/>
                <a:gd name="connsiteX13" fmla="*/ 3501768 w 4869712"/>
                <a:gd name="connsiteY13" fmla="*/ 840297 h 2636141"/>
                <a:gd name="connsiteX14" fmla="*/ 3648302 w 4869712"/>
                <a:gd name="connsiteY14" fmla="*/ 1167422 h 2636141"/>
                <a:gd name="connsiteX15" fmla="*/ 3640225 w 4869712"/>
                <a:gd name="connsiteY15" fmla="*/ 1945576 h 2636141"/>
                <a:gd name="connsiteX16" fmla="*/ 3523714 w 4869712"/>
                <a:gd name="connsiteY16" fmla="*/ 2317968 h 2636141"/>
                <a:gd name="connsiteX17" fmla="*/ 3449649 w 4869712"/>
                <a:gd name="connsiteY17" fmla="*/ 2635034 h 2636141"/>
                <a:gd name="connsiteX18" fmla="*/ 4869712 w 4869712"/>
                <a:gd name="connsiteY18" fmla="*/ 2635034 h 2636141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113906 w 4005423"/>
                <a:gd name="connsiteY0" fmla="*/ 2668039 h 2670195"/>
                <a:gd name="connsiteX1" fmla="*/ 1453485 w 4005423"/>
                <a:gd name="connsiteY1" fmla="*/ 2632825 h 2670195"/>
                <a:gd name="connsiteX2" fmla="*/ 1452723 w 4005423"/>
                <a:gd name="connsiteY2" fmla="*/ 2387384 h 2670195"/>
                <a:gd name="connsiteX3" fmla="*/ 862173 w 4005423"/>
                <a:gd name="connsiteY3" fmla="*/ 1320584 h 2670195"/>
                <a:gd name="connsiteX4" fmla="*/ 1059149 w 4005423"/>
                <a:gd name="connsiteY4" fmla="*/ 1152105 h 2670195"/>
                <a:gd name="connsiteX5" fmla="*/ 1481298 w 4005423"/>
                <a:gd name="connsiteY5" fmla="*/ 1634909 h 2670195"/>
                <a:gd name="connsiteX6" fmla="*/ 1424148 w 4005423"/>
                <a:gd name="connsiteY6" fmla="*/ 168059 h 2670195"/>
                <a:gd name="connsiteX7" fmla="*/ 1700373 w 4005423"/>
                <a:gd name="connsiteY7" fmla="*/ 177584 h 2670195"/>
                <a:gd name="connsiteX8" fmla="*/ 1767048 w 4005423"/>
                <a:gd name="connsiteY8" fmla="*/ 1149134 h 2670195"/>
                <a:gd name="connsiteX9" fmla="*/ 1953507 w 4005423"/>
                <a:gd name="connsiteY9" fmla="*/ 723252 h 2670195"/>
                <a:gd name="connsiteX10" fmla="*/ 2122368 w 4005423"/>
                <a:gd name="connsiteY10" fmla="*/ 1152791 h 2670195"/>
                <a:gd name="connsiteX11" fmla="*/ 2308296 w 4005423"/>
                <a:gd name="connsiteY11" fmla="*/ 763487 h 2670195"/>
                <a:gd name="connsiteX12" fmla="*/ 2483633 w 4005423"/>
                <a:gd name="connsiteY12" fmla="*/ 1178395 h 2670195"/>
                <a:gd name="connsiteX13" fmla="*/ 2637479 w 4005423"/>
                <a:gd name="connsiteY13" fmla="*/ 840297 h 2670195"/>
                <a:gd name="connsiteX14" fmla="*/ 2784013 w 4005423"/>
                <a:gd name="connsiteY14" fmla="*/ 1167422 h 2670195"/>
                <a:gd name="connsiteX15" fmla="*/ 2775936 w 4005423"/>
                <a:gd name="connsiteY15" fmla="*/ 1945576 h 2670195"/>
                <a:gd name="connsiteX16" fmla="*/ 2659425 w 4005423"/>
                <a:gd name="connsiteY16" fmla="*/ 2317968 h 2670195"/>
                <a:gd name="connsiteX17" fmla="*/ 2585360 w 4005423"/>
                <a:gd name="connsiteY17" fmla="*/ 2635034 h 2670195"/>
                <a:gd name="connsiteX18" fmla="*/ 4005423 w 4005423"/>
                <a:gd name="connsiteY18" fmla="*/ 2635034 h 2670195"/>
                <a:gd name="connsiteX0" fmla="*/ 479716 w 3701381"/>
                <a:gd name="connsiteY0" fmla="*/ 3072076 h 3072352"/>
                <a:gd name="connsiteX1" fmla="*/ 1149443 w 3701381"/>
                <a:gd name="connsiteY1" fmla="*/ 2632825 h 3072352"/>
                <a:gd name="connsiteX2" fmla="*/ 1148681 w 3701381"/>
                <a:gd name="connsiteY2" fmla="*/ 2387384 h 3072352"/>
                <a:gd name="connsiteX3" fmla="*/ 558131 w 3701381"/>
                <a:gd name="connsiteY3" fmla="*/ 1320584 h 3072352"/>
                <a:gd name="connsiteX4" fmla="*/ 755107 w 3701381"/>
                <a:gd name="connsiteY4" fmla="*/ 1152105 h 3072352"/>
                <a:gd name="connsiteX5" fmla="*/ 1177256 w 3701381"/>
                <a:gd name="connsiteY5" fmla="*/ 1634909 h 3072352"/>
                <a:gd name="connsiteX6" fmla="*/ 1120106 w 3701381"/>
                <a:gd name="connsiteY6" fmla="*/ 168059 h 3072352"/>
                <a:gd name="connsiteX7" fmla="*/ 1396331 w 3701381"/>
                <a:gd name="connsiteY7" fmla="*/ 177584 h 3072352"/>
                <a:gd name="connsiteX8" fmla="*/ 1463006 w 3701381"/>
                <a:gd name="connsiteY8" fmla="*/ 1149134 h 3072352"/>
                <a:gd name="connsiteX9" fmla="*/ 1649465 w 3701381"/>
                <a:gd name="connsiteY9" fmla="*/ 723252 h 3072352"/>
                <a:gd name="connsiteX10" fmla="*/ 1818326 w 3701381"/>
                <a:gd name="connsiteY10" fmla="*/ 1152791 h 3072352"/>
                <a:gd name="connsiteX11" fmla="*/ 2004254 w 3701381"/>
                <a:gd name="connsiteY11" fmla="*/ 763487 h 3072352"/>
                <a:gd name="connsiteX12" fmla="*/ 2179591 w 3701381"/>
                <a:gd name="connsiteY12" fmla="*/ 1178395 h 3072352"/>
                <a:gd name="connsiteX13" fmla="*/ 2333437 w 3701381"/>
                <a:gd name="connsiteY13" fmla="*/ 840297 h 3072352"/>
                <a:gd name="connsiteX14" fmla="*/ 2479971 w 3701381"/>
                <a:gd name="connsiteY14" fmla="*/ 1167422 h 3072352"/>
                <a:gd name="connsiteX15" fmla="*/ 2471894 w 3701381"/>
                <a:gd name="connsiteY15" fmla="*/ 1945576 h 3072352"/>
                <a:gd name="connsiteX16" fmla="*/ 2355383 w 3701381"/>
                <a:gd name="connsiteY16" fmla="*/ 2317968 h 3072352"/>
                <a:gd name="connsiteX17" fmla="*/ 2281318 w 3701381"/>
                <a:gd name="connsiteY17" fmla="*/ 2635034 h 3072352"/>
                <a:gd name="connsiteX18" fmla="*/ 3701381 w 3701381"/>
                <a:gd name="connsiteY18" fmla="*/ 2635034 h 3072352"/>
                <a:gd name="connsiteX0" fmla="*/ 609558 w 3831223"/>
                <a:gd name="connsiteY0" fmla="*/ 3072076 h 3072076"/>
                <a:gd name="connsiteX1" fmla="*/ 1279285 w 3831223"/>
                <a:gd name="connsiteY1" fmla="*/ 2632825 h 3072076"/>
                <a:gd name="connsiteX2" fmla="*/ 1278523 w 3831223"/>
                <a:gd name="connsiteY2" fmla="*/ 2387384 h 3072076"/>
                <a:gd name="connsiteX3" fmla="*/ 687973 w 3831223"/>
                <a:gd name="connsiteY3" fmla="*/ 1320584 h 3072076"/>
                <a:gd name="connsiteX4" fmla="*/ 884949 w 3831223"/>
                <a:gd name="connsiteY4" fmla="*/ 1152105 h 3072076"/>
                <a:gd name="connsiteX5" fmla="*/ 1307098 w 3831223"/>
                <a:gd name="connsiteY5" fmla="*/ 1634909 h 3072076"/>
                <a:gd name="connsiteX6" fmla="*/ 1249948 w 3831223"/>
                <a:gd name="connsiteY6" fmla="*/ 168059 h 3072076"/>
                <a:gd name="connsiteX7" fmla="*/ 1526173 w 3831223"/>
                <a:gd name="connsiteY7" fmla="*/ 177584 h 3072076"/>
                <a:gd name="connsiteX8" fmla="*/ 1592848 w 3831223"/>
                <a:gd name="connsiteY8" fmla="*/ 1149134 h 3072076"/>
                <a:gd name="connsiteX9" fmla="*/ 1779307 w 3831223"/>
                <a:gd name="connsiteY9" fmla="*/ 723252 h 3072076"/>
                <a:gd name="connsiteX10" fmla="*/ 1948168 w 3831223"/>
                <a:gd name="connsiteY10" fmla="*/ 1152791 h 3072076"/>
                <a:gd name="connsiteX11" fmla="*/ 2134096 w 3831223"/>
                <a:gd name="connsiteY11" fmla="*/ 763487 h 3072076"/>
                <a:gd name="connsiteX12" fmla="*/ 2309433 w 3831223"/>
                <a:gd name="connsiteY12" fmla="*/ 1178395 h 3072076"/>
                <a:gd name="connsiteX13" fmla="*/ 2463279 w 3831223"/>
                <a:gd name="connsiteY13" fmla="*/ 840297 h 3072076"/>
                <a:gd name="connsiteX14" fmla="*/ 2609813 w 3831223"/>
                <a:gd name="connsiteY14" fmla="*/ 1167422 h 3072076"/>
                <a:gd name="connsiteX15" fmla="*/ 2601736 w 3831223"/>
                <a:gd name="connsiteY15" fmla="*/ 1945576 h 3072076"/>
                <a:gd name="connsiteX16" fmla="*/ 2485225 w 3831223"/>
                <a:gd name="connsiteY16" fmla="*/ 2317968 h 3072076"/>
                <a:gd name="connsiteX17" fmla="*/ 2411160 w 3831223"/>
                <a:gd name="connsiteY17" fmla="*/ 2635034 h 3072076"/>
                <a:gd name="connsiteX18" fmla="*/ 3831223 w 3831223"/>
                <a:gd name="connsiteY18" fmla="*/ 2635034 h 3072076"/>
                <a:gd name="connsiteX0" fmla="*/ 111732 w 4715630"/>
                <a:gd name="connsiteY0" fmla="*/ 3274095 h 3274095"/>
                <a:gd name="connsiteX1" fmla="*/ 2163692 w 4715630"/>
                <a:gd name="connsiteY1" fmla="*/ 2632825 h 3274095"/>
                <a:gd name="connsiteX2" fmla="*/ 2162930 w 4715630"/>
                <a:gd name="connsiteY2" fmla="*/ 2387384 h 3274095"/>
                <a:gd name="connsiteX3" fmla="*/ 1572380 w 4715630"/>
                <a:gd name="connsiteY3" fmla="*/ 1320584 h 3274095"/>
                <a:gd name="connsiteX4" fmla="*/ 1769356 w 4715630"/>
                <a:gd name="connsiteY4" fmla="*/ 1152105 h 3274095"/>
                <a:gd name="connsiteX5" fmla="*/ 2191505 w 4715630"/>
                <a:gd name="connsiteY5" fmla="*/ 1634909 h 3274095"/>
                <a:gd name="connsiteX6" fmla="*/ 2134355 w 4715630"/>
                <a:gd name="connsiteY6" fmla="*/ 168059 h 3274095"/>
                <a:gd name="connsiteX7" fmla="*/ 2410580 w 4715630"/>
                <a:gd name="connsiteY7" fmla="*/ 177584 h 3274095"/>
                <a:gd name="connsiteX8" fmla="*/ 2477255 w 4715630"/>
                <a:gd name="connsiteY8" fmla="*/ 1149134 h 3274095"/>
                <a:gd name="connsiteX9" fmla="*/ 2663714 w 4715630"/>
                <a:gd name="connsiteY9" fmla="*/ 723252 h 3274095"/>
                <a:gd name="connsiteX10" fmla="*/ 2832575 w 4715630"/>
                <a:gd name="connsiteY10" fmla="*/ 1152791 h 3274095"/>
                <a:gd name="connsiteX11" fmla="*/ 3018503 w 4715630"/>
                <a:gd name="connsiteY11" fmla="*/ 763487 h 3274095"/>
                <a:gd name="connsiteX12" fmla="*/ 3193840 w 4715630"/>
                <a:gd name="connsiteY12" fmla="*/ 1178395 h 3274095"/>
                <a:gd name="connsiteX13" fmla="*/ 3347686 w 4715630"/>
                <a:gd name="connsiteY13" fmla="*/ 840297 h 3274095"/>
                <a:gd name="connsiteX14" fmla="*/ 3494220 w 4715630"/>
                <a:gd name="connsiteY14" fmla="*/ 1167422 h 3274095"/>
                <a:gd name="connsiteX15" fmla="*/ 3486143 w 4715630"/>
                <a:gd name="connsiteY15" fmla="*/ 1945576 h 3274095"/>
                <a:gd name="connsiteX16" fmla="*/ 3369632 w 4715630"/>
                <a:gd name="connsiteY16" fmla="*/ 2317968 h 3274095"/>
                <a:gd name="connsiteX17" fmla="*/ 3295567 w 4715630"/>
                <a:gd name="connsiteY17" fmla="*/ 2635034 h 3274095"/>
                <a:gd name="connsiteX18" fmla="*/ 4715630 w 4715630"/>
                <a:gd name="connsiteY18" fmla="*/ 2635034 h 3274095"/>
                <a:gd name="connsiteX0" fmla="*/ 0 w 4603898"/>
                <a:gd name="connsiteY0" fmla="*/ 3274095 h 3274095"/>
                <a:gd name="connsiteX1" fmla="*/ 2051960 w 4603898"/>
                <a:gd name="connsiteY1" fmla="*/ 2632825 h 3274095"/>
                <a:gd name="connsiteX2" fmla="*/ 2051198 w 4603898"/>
                <a:gd name="connsiteY2" fmla="*/ 2387384 h 3274095"/>
                <a:gd name="connsiteX3" fmla="*/ 1460648 w 4603898"/>
                <a:gd name="connsiteY3" fmla="*/ 1320584 h 3274095"/>
                <a:gd name="connsiteX4" fmla="*/ 1657624 w 4603898"/>
                <a:gd name="connsiteY4" fmla="*/ 1152105 h 3274095"/>
                <a:gd name="connsiteX5" fmla="*/ 2079773 w 4603898"/>
                <a:gd name="connsiteY5" fmla="*/ 1634909 h 3274095"/>
                <a:gd name="connsiteX6" fmla="*/ 2022623 w 4603898"/>
                <a:gd name="connsiteY6" fmla="*/ 168059 h 3274095"/>
                <a:gd name="connsiteX7" fmla="*/ 2298848 w 4603898"/>
                <a:gd name="connsiteY7" fmla="*/ 177584 h 3274095"/>
                <a:gd name="connsiteX8" fmla="*/ 2365523 w 4603898"/>
                <a:gd name="connsiteY8" fmla="*/ 1149134 h 3274095"/>
                <a:gd name="connsiteX9" fmla="*/ 2551982 w 4603898"/>
                <a:gd name="connsiteY9" fmla="*/ 723252 h 3274095"/>
                <a:gd name="connsiteX10" fmla="*/ 2720843 w 4603898"/>
                <a:gd name="connsiteY10" fmla="*/ 1152791 h 3274095"/>
                <a:gd name="connsiteX11" fmla="*/ 2906771 w 4603898"/>
                <a:gd name="connsiteY11" fmla="*/ 763487 h 3274095"/>
                <a:gd name="connsiteX12" fmla="*/ 3082108 w 4603898"/>
                <a:gd name="connsiteY12" fmla="*/ 1178395 h 3274095"/>
                <a:gd name="connsiteX13" fmla="*/ 3235954 w 4603898"/>
                <a:gd name="connsiteY13" fmla="*/ 840297 h 3274095"/>
                <a:gd name="connsiteX14" fmla="*/ 3382488 w 4603898"/>
                <a:gd name="connsiteY14" fmla="*/ 1167422 h 3274095"/>
                <a:gd name="connsiteX15" fmla="*/ 3374411 w 4603898"/>
                <a:gd name="connsiteY15" fmla="*/ 1945576 h 3274095"/>
                <a:gd name="connsiteX16" fmla="*/ 3257900 w 4603898"/>
                <a:gd name="connsiteY16" fmla="*/ 2317968 h 3274095"/>
                <a:gd name="connsiteX17" fmla="*/ 3183835 w 4603898"/>
                <a:gd name="connsiteY17" fmla="*/ 2635034 h 3274095"/>
                <a:gd name="connsiteX18" fmla="*/ 4603898 w 4603898"/>
                <a:gd name="connsiteY18" fmla="*/ 2635034 h 3274095"/>
                <a:gd name="connsiteX0" fmla="*/ 58169 w 4130439"/>
                <a:gd name="connsiteY0" fmla="*/ 2678672 h 2678672"/>
                <a:gd name="connsiteX1" fmla="*/ 1578501 w 4130439"/>
                <a:gd name="connsiteY1" fmla="*/ 2632825 h 2678672"/>
                <a:gd name="connsiteX2" fmla="*/ 1577739 w 4130439"/>
                <a:gd name="connsiteY2" fmla="*/ 2387384 h 2678672"/>
                <a:gd name="connsiteX3" fmla="*/ 987189 w 4130439"/>
                <a:gd name="connsiteY3" fmla="*/ 1320584 h 2678672"/>
                <a:gd name="connsiteX4" fmla="*/ 1184165 w 4130439"/>
                <a:gd name="connsiteY4" fmla="*/ 1152105 h 2678672"/>
                <a:gd name="connsiteX5" fmla="*/ 1606314 w 4130439"/>
                <a:gd name="connsiteY5" fmla="*/ 1634909 h 2678672"/>
                <a:gd name="connsiteX6" fmla="*/ 1549164 w 4130439"/>
                <a:gd name="connsiteY6" fmla="*/ 168059 h 2678672"/>
                <a:gd name="connsiteX7" fmla="*/ 1825389 w 4130439"/>
                <a:gd name="connsiteY7" fmla="*/ 177584 h 2678672"/>
                <a:gd name="connsiteX8" fmla="*/ 1892064 w 4130439"/>
                <a:gd name="connsiteY8" fmla="*/ 1149134 h 2678672"/>
                <a:gd name="connsiteX9" fmla="*/ 2078523 w 4130439"/>
                <a:gd name="connsiteY9" fmla="*/ 723252 h 2678672"/>
                <a:gd name="connsiteX10" fmla="*/ 2247384 w 4130439"/>
                <a:gd name="connsiteY10" fmla="*/ 1152791 h 2678672"/>
                <a:gd name="connsiteX11" fmla="*/ 2433312 w 4130439"/>
                <a:gd name="connsiteY11" fmla="*/ 763487 h 2678672"/>
                <a:gd name="connsiteX12" fmla="*/ 2608649 w 4130439"/>
                <a:gd name="connsiteY12" fmla="*/ 1178395 h 2678672"/>
                <a:gd name="connsiteX13" fmla="*/ 2762495 w 4130439"/>
                <a:gd name="connsiteY13" fmla="*/ 840297 h 2678672"/>
                <a:gd name="connsiteX14" fmla="*/ 2909029 w 4130439"/>
                <a:gd name="connsiteY14" fmla="*/ 1167422 h 2678672"/>
                <a:gd name="connsiteX15" fmla="*/ 2900952 w 4130439"/>
                <a:gd name="connsiteY15" fmla="*/ 1945576 h 2678672"/>
                <a:gd name="connsiteX16" fmla="*/ 2784441 w 4130439"/>
                <a:gd name="connsiteY16" fmla="*/ 2317968 h 2678672"/>
                <a:gd name="connsiteX17" fmla="*/ 2710376 w 4130439"/>
                <a:gd name="connsiteY17" fmla="*/ 2635034 h 2678672"/>
                <a:gd name="connsiteX18" fmla="*/ 4130439 w 4130439"/>
                <a:gd name="connsiteY18" fmla="*/ 2635034 h 2678672"/>
                <a:gd name="connsiteX0" fmla="*/ 31727 w 4189058"/>
                <a:gd name="connsiteY0" fmla="*/ 2678672 h 2678672"/>
                <a:gd name="connsiteX1" fmla="*/ 1637120 w 4189058"/>
                <a:gd name="connsiteY1" fmla="*/ 2632825 h 2678672"/>
                <a:gd name="connsiteX2" fmla="*/ 1636358 w 4189058"/>
                <a:gd name="connsiteY2" fmla="*/ 2387384 h 2678672"/>
                <a:gd name="connsiteX3" fmla="*/ 1045808 w 4189058"/>
                <a:gd name="connsiteY3" fmla="*/ 1320584 h 2678672"/>
                <a:gd name="connsiteX4" fmla="*/ 1242784 w 4189058"/>
                <a:gd name="connsiteY4" fmla="*/ 1152105 h 2678672"/>
                <a:gd name="connsiteX5" fmla="*/ 1664933 w 4189058"/>
                <a:gd name="connsiteY5" fmla="*/ 1634909 h 2678672"/>
                <a:gd name="connsiteX6" fmla="*/ 1607783 w 4189058"/>
                <a:gd name="connsiteY6" fmla="*/ 168059 h 2678672"/>
                <a:gd name="connsiteX7" fmla="*/ 1884008 w 4189058"/>
                <a:gd name="connsiteY7" fmla="*/ 177584 h 2678672"/>
                <a:gd name="connsiteX8" fmla="*/ 1950683 w 4189058"/>
                <a:gd name="connsiteY8" fmla="*/ 1149134 h 2678672"/>
                <a:gd name="connsiteX9" fmla="*/ 2137142 w 4189058"/>
                <a:gd name="connsiteY9" fmla="*/ 723252 h 2678672"/>
                <a:gd name="connsiteX10" fmla="*/ 2306003 w 4189058"/>
                <a:gd name="connsiteY10" fmla="*/ 1152791 h 2678672"/>
                <a:gd name="connsiteX11" fmla="*/ 2491931 w 4189058"/>
                <a:gd name="connsiteY11" fmla="*/ 763487 h 2678672"/>
                <a:gd name="connsiteX12" fmla="*/ 2667268 w 4189058"/>
                <a:gd name="connsiteY12" fmla="*/ 1178395 h 2678672"/>
                <a:gd name="connsiteX13" fmla="*/ 2821114 w 4189058"/>
                <a:gd name="connsiteY13" fmla="*/ 840297 h 2678672"/>
                <a:gd name="connsiteX14" fmla="*/ 2967648 w 4189058"/>
                <a:gd name="connsiteY14" fmla="*/ 1167422 h 2678672"/>
                <a:gd name="connsiteX15" fmla="*/ 2959571 w 4189058"/>
                <a:gd name="connsiteY15" fmla="*/ 1945576 h 2678672"/>
                <a:gd name="connsiteX16" fmla="*/ 2843060 w 4189058"/>
                <a:gd name="connsiteY16" fmla="*/ 2317968 h 2678672"/>
                <a:gd name="connsiteX17" fmla="*/ 2768995 w 4189058"/>
                <a:gd name="connsiteY17" fmla="*/ 2635034 h 2678672"/>
                <a:gd name="connsiteX18" fmla="*/ 4189058 w 4189058"/>
                <a:gd name="connsiteY18" fmla="*/ 2635034 h 2678672"/>
                <a:gd name="connsiteX0" fmla="*/ 231463 w 3899696"/>
                <a:gd name="connsiteY0" fmla="*/ 2636142 h 2636142"/>
                <a:gd name="connsiteX1" fmla="*/ 1347758 w 3899696"/>
                <a:gd name="connsiteY1" fmla="*/ 2632825 h 2636142"/>
                <a:gd name="connsiteX2" fmla="*/ 1346996 w 3899696"/>
                <a:gd name="connsiteY2" fmla="*/ 2387384 h 2636142"/>
                <a:gd name="connsiteX3" fmla="*/ 756446 w 3899696"/>
                <a:gd name="connsiteY3" fmla="*/ 1320584 h 2636142"/>
                <a:gd name="connsiteX4" fmla="*/ 953422 w 3899696"/>
                <a:gd name="connsiteY4" fmla="*/ 1152105 h 2636142"/>
                <a:gd name="connsiteX5" fmla="*/ 1375571 w 3899696"/>
                <a:gd name="connsiteY5" fmla="*/ 1634909 h 2636142"/>
                <a:gd name="connsiteX6" fmla="*/ 1318421 w 3899696"/>
                <a:gd name="connsiteY6" fmla="*/ 168059 h 2636142"/>
                <a:gd name="connsiteX7" fmla="*/ 1594646 w 3899696"/>
                <a:gd name="connsiteY7" fmla="*/ 177584 h 2636142"/>
                <a:gd name="connsiteX8" fmla="*/ 1661321 w 3899696"/>
                <a:gd name="connsiteY8" fmla="*/ 1149134 h 2636142"/>
                <a:gd name="connsiteX9" fmla="*/ 1847780 w 3899696"/>
                <a:gd name="connsiteY9" fmla="*/ 723252 h 2636142"/>
                <a:gd name="connsiteX10" fmla="*/ 2016641 w 3899696"/>
                <a:gd name="connsiteY10" fmla="*/ 1152791 h 2636142"/>
                <a:gd name="connsiteX11" fmla="*/ 2202569 w 3899696"/>
                <a:gd name="connsiteY11" fmla="*/ 763487 h 2636142"/>
                <a:gd name="connsiteX12" fmla="*/ 2377906 w 3899696"/>
                <a:gd name="connsiteY12" fmla="*/ 1178395 h 2636142"/>
                <a:gd name="connsiteX13" fmla="*/ 2531752 w 3899696"/>
                <a:gd name="connsiteY13" fmla="*/ 840297 h 2636142"/>
                <a:gd name="connsiteX14" fmla="*/ 2678286 w 3899696"/>
                <a:gd name="connsiteY14" fmla="*/ 1167422 h 2636142"/>
                <a:gd name="connsiteX15" fmla="*/ 2670209 w 3899696"/>
                <a:gd name="connsiteY15" fmla="*/ 1945576 h 2636142"/>
                <a:gd name="connsiteX16" fmla="*/ 2553698 w 3899696"/>
                <a:gd name="connsiteY16" fmla="*/ 2317968 h 2636142"/>
                <a:gd name="connsiteX17" fmla="*/ 2479633 w 3899696"/>
                <a:gd name="connsiteY17" fmla="*/ 2635034 h 2636142"/>
                <a:gd name="connsiteX18" fmla="*/ 3899696 w 3899696"/>
                <a:gd name="connsiteY18" fmla="*/ 2635034 h 2636142"/>
                <a:gd name="connsiteX0" fmla="*/ 0 w 3668233"/>
                <a:gd name="connsiteY0" fmla="*/ 2636142 h 2636142"/>
                <a:gd name="connsiteX1" fmla="*/ 1116295 w 3668233"/>
                <a:gd name="connsiteY1" fmla="*/ 2632825 h 2636142"/>
                <a:gd name="connsiteX2" fmla="*/ 1115533 w 3668233"/>
                <a:gd name="connsiteY2" fmla="*/ 2387384 h 2636142"/>
                <a:gd name="connsiteX3" fmla="*/ 524983 w 3668233"/>
                <a:gd name="connsiteY3" fmla="*/ 1320584 h 2636142"/>
                <a:gd name="connsiteX4" fmla="*/ 721959 w 3668233"/>
                <a:gd name="connsiteY4" fmla="*/ 1152105 h 2636142"/>
                <a:gd name="connsiteX5" fmla="*/ 1144108 w 3668233"/>
                <a:gd name="connsiteY5" fmla="*/ 1634909 h 2636142"/>
                <a:gd name="connsiteX6" fmla="*/ 1086958 w 3668233"/>
                <a:gd name="connsiteY6" fmla="*/ 168059 h 2636142"/>
                <a:gd name="connsiteX7" fmla="*/ 1363183 w 3668233"/>
                <a:gd name="connsiteY7" fmla="*/ 177584 h 2636142"/>
                <a:gd name="connsiteX8" fmla="*/ 1429858 w 3668233"/>
                <a:gd name="connsiteY8" fmla="*/ 1149134 h 2636142"/>
                <a:gd name="connsiteX9" fmla="*/ 1616317 w 3668233"/>
                <a:gd name="connsiteY9" fmla="*/ 723252 h 2636142"/>
                <a:gd name="connsiteX10" fmla="*/ 1785178 w 3668233"/>
                <a:gd name="connsiteY10" fmla="*/ 1152791 h 2636142"/>
                <a:gd name="connsiteX11" fmla="*/ 1971106 w 3668233"/>
                <a:gd name="connsiteY11" fmla="*/ 763487 h 2636142"/>
                <a:gd name="connsiteX12" fmla="*/ 2146443 w 3668233"/>
                <a:gd name="connsiteY12" fmla="*/ 1178395 h 2636142"/>
                <a:gd name="connsiteX13" fmla="*/ 2300289 w 3668233"/>
                <a:gd name="connsiteY13" fmla="*/ 840297 h 2636142"/>
                <a:gd name="connsiteX14" fmla="*/ 2446823 w 3668233"/>
                <a:gd name="connsiteY14" fmla="*/ 1167422 h 2636142"/>
                <a:gd name="connsiteX15" fmla="*/ 2438746 w 3668233"/>
                <a:gd name="connsiteY15" fmla="*/ 1945576 h 2636142"/>
                <a:gd name="connsiteX16" fmla="*/ 2322235 w 3668233"/>
                <a:gd name="connsiteY16" fmla="*/ 2317968 h 2636142"/>
                <a:gd name="connsiteX17" fmla="*/ 2248170 w 3668233"/>
                <a:gd name="connsiteY17" fmla="*/ 2635034 h 2636142"/>
                <a:gd name="connsiteX18" fmla="*/ 3668233 w 3668233"/>
                <a:gd name="connsiteY18" fmla="*/ 2635034 h 2636142"/>
                <a:gd name="connsiteX0" fmla="*/ 357493 w 3207019"/>
                <a:gd name="connsiteY0" fmla="*/ 2636142 h 2636142"/>
                <a:gd name="connsiteX1" fmla="*/ 655081 w 3207019"/>
                <a:gd name="connsiteY1" fmla="*/ 2632825 h 2636142"/>
                <a:gd name="connsiteX2" fmla="*/ 654319 w 3207019"/>
                <a:gd name="connsiteY2" fmla="*/ 2387384 h 2636142"/>
                <a:gd name="connsiteX3" fmla="*/ 63769 w 3207019"/>
                <a:gd name="connsiteY3" fmla="*/ 1320584 h 2636142"/>
                <a:gd name="connsiteX4" fmla="*/ 260745 w 3207019"/>
                <a:gd name="connsiteY4" fmla="*/ 1152105 h 2636142"/>
                <a:gd name="connsiteX5" fmla="*/ 682894 w 3207019"/>
                <a:gd name="connsiteY5" fmla="*/ 1634909 h 2636142"/>
                <a:gd name="connsiteX6" fmla="*/ 625744 w 3207019"/>
                <a:gd name="connsiteY6" fmla="*/ 168059 h 2636142"/>
                <a:gd name="connsiteX7" fmla="*/ 901969 w 3207019"/>
                <a:gd name="connsiteY7" fmla="*/ 177584 h 2636142"/>
                <a:gd name="connsiteX8" fmla="*/ 968644 w 3207019"/>
                <a:gd name="connsiteY8" fmla="*/ 1149134 h 2636142"/>
                <a:gd name="connsiteX9" fmla="*/ 1155103 w 3207019"/>
                <a:gd name="connsiteY9" fmla="*/ 723252 h 2636142"/>
                <a:gd name="connsiteX10" fmla="*/ 1323964 w 3207019"/>
                <a:gd name="connsiteY10" fmla="*/ 1152791 h 2636142"/>
                <a:gd name="connsiteX11" fmla="*/ 1509892 w 3207019"/>
                <a:gd name="connsiteY11" fmla="*/ 763487 h 2636142"/>
                <a:gd name="connsiteX12" fmla="*/ 1685229 w 3207019"/>
                <a:gd name="connsiteY12" fmla="*/ 1178395 h 2636142"/>
                <a:gd name="connsiteX13" fmla="*/ 1839075 w 3207019"/>
                <a:gd name="connsiteY13" fmla="*/ 840297 h 2636142"/>
                <a:gd name="connsiteX14" fmla="*/ 1985609 w 3207019"/>
                <a:gd name="connsiteY14" fmla="*/ 1167422 h 2636142"/>
                <a:gd name="connsiteX15" fmla="*/ 1977532 w 3207019"/>
                <a:gd name="connsiteY15" fmla="*/ 1945576 h 2636142"/>
                <a:gd name="connsiteX16" fmla="*/ 1861021 w 3207019"/>
                <a:gd name="connsiteY16" fmla="*/ 2317968 h 2636142"/>
                <a:gd name="connsiteX17" fmla="*/ 1786956 w 3207019"/>
                <a:gd name="connsiteY17" fmla="*/ 2635034 h 2636142"/>
                <a:gd name="connsiteX18" fmla="*/ 3207019 w 3207019"/>
                <a:gd name="connsiteY18" fmla="*/ 2635034 h 2636142"/>
                <a:gd name="connsiteX0" fmla="*/ 357493 w 3207019"/>
                <a:gd name="connsiteY0" fmla="*/ 2841040 h 2841040"/>
                <a:gd name="connsiteX1" fmla="*/ 655081 w 3207019"/>
                <a:gd name="connsiteY1" fmla="*/ 2837723 h 2841040"/>
                <a:gd name="connsiteX2" fmla="*/ 654319 w 3207019"/>
                <a:gd name="connsiteY2" fmla="*/ 2592282 h 2841040"/>
                <a:gd name="connsiteX3" fmla="*/ 63769 w 3207019"/>
                <a:gd name="connsiteY3" fmla="*/ 1525482 h 2841040"/>
                <a:gd name="connsiteX4" fmla="*/ 260745 w 3207019"/>
                <a:gd name="connsiteY4" fmla="*/ 1357003 h 2841040"/>
                <a:gd name="connsiteX5" fmla="*/ 682894 w 3207019"/>
                <a:gd name="connsiteY5" fmla="*/ 1839807 h 2841040"/>
                <a:gd name="connsiteX6" fmla="*/ 625744 w 3207019"/>
                <a:gd name="connsiteY6" fmla="*/ 372957 h 2841040"/>
                <a:gd name="connsiteX7" fmla="*/ 744075 w 3207019"/>
                <a:gd name="connsiteY7" fmla="*/ 18 h 2841040"/>
                <a:gd name="connsiteX8" fmla="*/ 901969 w 3207019"/>
                <a:gd name="connsiteY8" fmla="*/ 382482 h 2841040"/>
                <a:gd name="connsiteX9" fmla="*/ 968644 w 3207019"/>
                <a:gd name="connsiteY9" fmla="*/ 1354032 h 2841040"/>
                <a:gd name="connsiteX10" fmla="*/ 1155103 w 3207019"/>
                <a:gd name="connsiteY10" fmla="*/ 928150 h 2841040"/>
                <a:gd name="connsiteX11" fmla="*/ 1323964 w 3207019"/>
                <a:gd name="connsiteY11" fmla="*/ 1357689 h 2841040"/>
                <a:gd name="connsiteX12" fmla="*/ 1509892 w 3207019"/>
                <a:gd name="connsiteY12" fmla="*/ 968385 h 2841040"/>
                <a:gd name="connsiteX13" fmla="*/ 1685229 w 3207019"/>
                <a:gd name="connsiteY13" fmla="*/ 1383293 h 2841040"/>
                <a:gd name="connsiteX14" fmla="*/ 1839075 w 3207019"/>
                <a:gd name="connsiteY14" fmla="*/ 1045195 h 2841040"/>
                <a:gd name="connsiteX15" fmla="*/ 1985609 w 3207019"/>
                <a:gd name="connsiteY15" fmla="*/ 1372320 h 2841040"/>
                <a:gd name="connsiteX16" fmla="*/ 1977532 w 3207019"/>
                <a:gd name="connsiteY16" fmla="*/ 2150474 h 2841040"/>
                <a:gd name="connsiteX17" fmla="*/ 1861021 w 3207019"/>
                <a:gd name="connsiteY17" fmla="*/ 2522866 h 2841040"/>
                <a:gd name="connsiteX18" fmla="*/ 1786956 w 3207019"/>
                <a:gd name="connsiteY18" fmla="*/ 2839932 h 2841040"/>
                <a:gd name="connsiteX19" fmla="*/ 3207019 w 3207019"/>
                <a:gd name="connsiteY19" fmla="*/ 2839932 h 2841040"/>
                <a:gd name="connsiteX0" fmla="*/ 357493 w 3207019"/>
                <a:gd name="connsiteY0" fmla="*/ 2926729 h 2926729"/>
                <a:gd name="connsiteX1" fmla="*/ 655081 w 3207019"/>
                <a:gd name="connsiteY1" fmla="*/ 2923412 h 2926729"/>
                <a:gd name="connsiteX2" fmla="*/ 654319 w 3207019"/>
                <a:gd name="connsiteY2" fmla="*/ 2677971 h 2926729"/>
                <a:gd name="connsiteX3" fmla="*/ 63769 w 3207019"/>
                <a:gd name="connsiteY3" fmla="*/ 1611171 h 2926729"/>
                <a:gd name="connsiteX4" fmla="*/ 260745 w 3207019"/>
                <a:gd name="connsiteY4" fmla="*/ 1442692 h 2926729"/>
                <a:gd name="connsiteX5" fmla="*/ 682894 w 3207019"/>
                <a:gd name="connsiteY5" fmla="*/ 1925496 h 2926729"/>
                <a:gd name="connsiteX6" fmla="*/ 625744 w 3207019"/>
                <a:gd name="connsiteY6" fmla="*/ 458646 h 2926729"/>
                <a:gd name="connsiteX7" fmla="*/ 744075 w 3207019"/>
                <a:gd name="connsiteY7" fmla="*/ 10 h 2926729"/>
                <a:gd name="connsiteX8" fmla="*/ 901969 w 3207019"/>
                <a:gd name="connsiteY8" fmla="*/ 468171 h 2926729"/>
                <a:gd name="connsiteX9" fmla="*/ 968644 w 3207019"/>
                <a:gd name="connsiteY9" fmla="*/ 1439721 h 2926729"/>
                <a:gd name="connsiteX10" fmla="*/ 1155103 w 3207019"/>
                <a:gd name="connsiteY10" fmla="*/ 1013839 h 2926729"/>
                <a:gd name="connsiteX11" fmla="*/ 1323964 w 3207019"/>
                <a:gd name="connsiteY11" fmla="*/ 1443378 h 2926729"/>
                <a:gd name="connsiteX12" fmla="*/ 1509892 w 3207019"/>
                <a:gd name="connsiteY12" fmla="*/ 1054074 h 2926729"/>
                <a:gd name="connsiteX13" fmla="*/ 1685229 w 3207019"/>
                <a:gd name="connsiteY13" fmla="*/ 1468982 h 2926729"/>
                <a:gd name="connsiteX14" fmla="*/ 1839075 w 3207019"/>
                <a:gd name="connsiteY14" fmla="*/ 1130884 h 2926729"/>
                <a:gd name="connsiteX15" fmla="*/ 1985609 w 3207019"/>
                <a:gd name="connsiteY15" fmla="*/ 1458009 h 2926729"/>
                <a:gd name="connsiteX16" fmla="*/ 1977532 w 3207019"/>
                <a:gd name="connsiteY16" fmla="*/ 2236163 h 2926729"/>
                <a:gd name="connsiteX17" fmla="*/ 1861021 w 3207019"/>
                <a:gd name="connsiteY17" fmla="*/ 2608555 h 2926729"/>
                <a:gd name="connsiteX18" fmla="*/ 1786956 w 3207019"/>
                <a:gd name="connsiteY18" fmla="*/ 2925621 h 2926729"/>
                <a:gd name="connsiteX19" fmla="*/ 3207019 w 3207019"/>
                <a:gd name="connsiteY19" fmla="*/ 2925621 h 2926729"/>
                <a:gd name="connsiteX0" fmla="*/ 357493 w 3207019"/>
                <a:gd name="connsiteY0" fmla="*/ 2916018 h 2916018"/>
                <a:gd name="connsiteX1" fmla="*/ 655081 w 3207019"/>
                <a:gd name="connsiteY1" fmla="*/ 2912701 h 2916018"/>
                <a:gd name="connsiteX2" fmla="*/ 654319 w 3207019"/>
                <a:gd name="connsiteY2" fmla="*/ 2667260 h 2916018"/>
                <a:gd name="connsiteX3" fmla="*/ 63769 w 3207019"/>
                <a:gd name="connsiteY3" fmla="*/ 1600460 h 2916018"/>
                <a:gd name="connsiteX4" fmla="*/ 260745 w 3207019"/>
                <a:gd name="connsiteY4" fmla="*/ 1431981 h 2916018"/>
                <a:gd name="connsiteX5" fmla="*/ 682894 w 3207019"/>
                <a:gd name="connsiteY5" fmla="*/ 1914785 h 2916018"/>
                <a:gd name="connsiteX6" fmla="*/ 625744 w 3207019"/>
                <a:gd name="connsiteY6" fmla="*/ 447935 h 2916018"/>
                <a:gd name="connsiteX7" fmla="*/ 765499 w 3207019"/>
                <a:gd name="connsiteY7" fmla="*/ 11 h 2916018"/>
                <a:gd name="connsiteX8" fmla="*/ 901969 w 3207019"/>
                <a:gd name="connsiteY8" fmla="*/ 457460 h 2916018"/>
                <a:gd name="connsiteX9" fmla="*/ 968644 w 3207019"/>
                <a:gd name="connsiteY9" fmla="*/ 1429010 h 2916018"/>
                <a:gd name="connsiteX10" fmla="*/ 1155103 w 3207019"/>
                <a:gd name="connsiteY10" fmla="*/ 1003128 h 2916018"/>
                <a:gd name="connsiteX11" fmla="*/ 1323964 w 3207019"/>
                <a:gd name="connsiteY11" fmla="*/ 1432667 h 2916018"/>
                <a:gd name="connsiteX12" fmla="*/ 1509892 w 3207019"/>
                <a:gd name="connsiteY12" fmla="*/ 1043363 h 2916018"/>
                <a:gd name="connsiteX13" fmla="*/ 1685229 w 3207019"/>
                <a:gd name="connsiteY13" fmla="*/ 1458271 h 2916018"/>
                <a:gd name="connsiteX14" fmla="*/ 1839075 w 3207019"/>
                <a:gd name="connsiteY14" fmla="*/ 1120173 h 2916018"/>
                <a:gd name="connsiteX15" fmla="*/ 1985609 w 3207019"/>
                <a:gd name="connsiteY15" fmla="*/ 1447298 h 2916018"/>
                <a:gd name="connsiteX16" fmla="*/ 1977532 w 3207019"/>
                <a:gd name="connsiteY16" fmla="*/ 2225452 h 2916018"/>
                <a:gd name="connsiteX17" fmla="*/ 1861021 w 3207019"/>
                <a:gd name="connsiteY17" fmla="*/ 2597844 h 2916018"/>
                <a:gd name="connsiteX18" fmla="*/ 1786956 w 3207019"/>
                <a:gd name="connsiteY18" fmla="*/ 2914910 h 2916018"/>
                <a:gd name="connsiteX19" fmla="*/ 3207019 w 3207019"/>
                <a:gd name="connsiteY19" fmla="*/ 2914910 h 2916018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3207019 w 3207019"/>
                <a:gd name="connsiteY19" fmla="*/ 2898832 h 2899940"/>
                <a:gd name="connsiteX0" fmla="*/ 357493 w 3207019"/>
                <a:gd name="connsiteY0" fmla="*/ 2899940 h 2908847"/>
                <a:gd name="connsiteX1" fmla="*/ 655081 w 3207019"/>
                <a:gd name="connsiteY1" fmla="*/ 2896623 h 2908847"/>
                <a:gd name="connsiteX2" fmla="*/ 654319 w 3207019"/>
                <a:gd name="connsiteY2" fmla="*/ 2651182 h 2908847"/>
                <a:gd name="connsiteX3" fmla="*/ 63769 w 3207019"/>
                <a:gd name="connsiteY3" fmla="*/ 1584382 h 2908847"/>
                <a:gd name="connsiteX4" fmla="*/ 260745 w 3207019"/>
                <a:gd name="connsiteY4" fmla="*/ 1415903 h 2908847"/>
                <a:gd name="connsiteX5" fmla="*/ 682894 w 3207019"/>
                <a:gd name="connsiteY5" fmla="*/ 1898707 h 2908847"/>
                <a:gd name="connsiteX6" fmla="*/ 625744 w 3207019"/>
                <a:gd name="connsiteY6" fmla="*/ 431857 h 2908847"/>
                <a:gd name="connsiteX7" fmla="*/ 765498 w 3207019"/>
                <a:gd name="connsiteY7" fmla="*/ 0 h 2908847"/>
                <a:gd name="connsiteX8" fmla="*/ 901969 w 3207019"/>
                <a:gd name="connsiteY8" fmla="*/ 441382 h 2908847"/>
                <a:gd name="connsiteX9" fmla="*/ 968644 w 3207019"/>
                <a:gd name="connsiteY9" fmla="*/ 1412932 h 2908847"/>
                <a:gd name="connsiteX10" fmla="*/ 1155103 w 3207019"/>
                <a:gd name="connsiteY10" fmla="*/ 987050 h 2908847"/>
                <a:gd name="connsiteX11" fmla="*/ 1323964 w 3207019"/>
                <a:gd name="connsiteY11" fmla="*/ 1416589 h 2908847"/>
                <a:gd name="connsiteX12" fmla="*/ 1509892 w 3207019"/>
                <a:gd name="connsiteY12" fmla="*/ 1027285 h 2908847"/>
                <a:gd name="connsiteX13" fmla="*/ 1685229 w 3207019"/>
                <a:gd name="connsiteY13" fmla="*/ 1442193 h 2908847"/>
                <a:gd name="connsiteX14" fmla="*/ 1839075 w 3207019"/>
                <a:gd name="connsiteY14" fmla="*/ 1104095 h 2908847"/>
                <a:gd name="connsiteX15" fmla="*/ 1985609 w 3207019"/>
                <a:gd name="connsiteY15" fmla="*/ 1431220 h 2908847"/>
                <a:gd name="connsiteX16" fmla="*/ 1977532 w 3207019"/>
                <a:gd name="connsiteY16" fmla="*/ 2209374 h 2908847"/>
                <a:gd name="connsiteX17" fmla="*/ 1861021 w 3207019"/>
                <a:gd name="connsiteY17" fmla="*/ 2581766 h 2908847"/>
                <a:gd name="connsiteX18" fmla="*/ 1786956 w 3207019"/>
                <a:gd name="connsiteY18" fmla="*/ 2898832 h 2908847"/>
                <a:gd name="connsiteX19" fmla="*/ 2496608 w 3207019"/>
                <a:gd name="connsiteY19" fmla="*/ 2908634 h 2908847"/>
                <a:gd name="connsiteX20" fmla="*/ 3207019 w 3207019"/>
                <a:gd name="connsiteY20" fmla="*/ 2898832 h 2908847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2453760"/>
                <a:gd name="connsiteY0" fmla="*/ 2899940 h 2899940"/>
                <a:gd name="connsiteX1" fmla="*/ 655081 w 2453760"/>
                <a:gd name="connsiteY1" fmla="*/ 2896623 h 2899940"/>
                <a:gd name="connsiteX2" fmla="*/ 654319 w 2453760"/>
                <a:gd name="connsiteY2" fmla="*/ 2651182 h 2899940"/>
                <a:gd name="connsiteX3" fmla="*/ 63769 w 2453760"/>
                <a:gd name="connsiteY3" fmla="*/ 1584382 h 2899940"/>
                <a:gd name="connsiteX4" fmla="*/ 260745 w 2453760"/>
                <a:gd name="connsiteY4" fmla="*/ 1415903 h 2899940"/>
                <a:gd name="connsiteX5" fmla="*/ 682894 w 2453760"/>
                <a:gd name="connsiteY5" fmla="*/ 1898707 h 2899940"/>
                <a:gd name="connsiteX6" fmla="*/ 625744 w 2453760"/>
                <a:gd name="connsiteY6" fmla="*/ 431857 h 2899940"/>
                <a:gd name="connsiteX7" fmla="*/ 765498 w 2453760"/>
                <a:gd name="connsiteY7" fmla="*/ 0 h 2899940"/>
                <a:gd name="connsiteX8" fmla="*/ 901969 w 2453760"/>
                <a:gd name="connsiteY8" fmla="*/ 441382 h 2899940"/>
                <a:gd name="connsiteX9" fmla="*/ 968644 w 2453760"/>
                <a:gd name="connsiteY9" fmla="*/ 1412932 h 2899940"/>
                <a:gd name="connsiteX10" fmla="*/ 1155103 w 2453760"/>
                <a:gd name="connsiteY10" fmla="*/ 987050 h 2899940"/>
                <a:gd name="connsiteX11" fmla="*/ 1323964 w 2453760"/>
                <a:gd name="connsiteY11" fmla="*/ 1416589 h 2899940"/>
                <a:gd name="connsiteX12" fmla="*/ 1509892 w 2453760"/>
                <a:gd name="connsiteY12" fmla="*/ 1027285 h 2899940"/>
                <a:gd name="connsiteX13" fmla="*/ 1685229 w 2453760"/>
                <a:gd name="connsiteY13" fmla="*/ 1442193 h 2899940"/>
                <a:gd name="connsiteX14" fmla="*/ 1839075 w 2453760"/>
                <a:gd name="connsiteY14" fmla="*/ 1104095 h 2899940"/>
                <a:gd name="connsiteX15" fmla="*/ 1985609 w 2453760"/>
                <a:gd name="connsiteY15" fmla="*/ 1431220 h 2899940"/>
                <a:gd name="connsiteX16" fmla="*/ 1977532 w 2453760"/>
                <a:gd name="connsiteY16" fmla="*/ 2209374 h 2899940"/>
                <a:gd name="connsiteX17" fmla="*/ 1861021 w 2453760"/>
                <a:gd name="connsiteY17" fmla="*/ 2581766 h 2899940"/>
                <a:gd name="connsiteX18" fmla="*/ 1786956 w 2453760"/>
                <a:gd name="connsiteY18" fmla="*/ 2898832 h 2899940"/>
                <a:gd name="connsiteX19" fmla="*/ 2453760 w 2453760"/>
                <a:gd name="connsiteY19" fmla="*/ 2897922 h 2899940"/>
                <a:gd name="connsiteX0" fmla="*/ 357493 w 2255587"/>
                <a:gd name="connsiteY0" fmla="*/ 2899940 h 2899940"/>
                <a:gd name="connsiteX1" fmla="*/ 655081 w 2255587"/>
                <a:gd name="connsiteY1" fmla="*/ 2896623 h 2899940"/>
                <a:gd name="connsiteX2" fmla="*/ 654319 w 2255587"/>
                <a:gd name="connsiteY2" fmla="*/ 2651182 h 2899940"/>
                <a:gd name="connsiteX3" fmla="*/ 63769 w 2255587"/>
                <a:gd name="connsiteY3" fmla="*/ 1584382 h 2899940"/>
                <a:gd name="connsiteX4" fmla="*/ 260745 w 2255587"/>
                <a:gd name="connsiteY4" fmla="*/ 1415903 h 2899940"/>
                <a:gd name="connsiteX5" fmla="*/ 682894 w 2255587"/>
                <a:gd name="connsiteY5" fmla="*/ 1898707 h 2899940"/>
                <a:gd name="connsiteX6" fmla="*/ 625744 w 2255587"/>
                <a:gd name="connsiteY6" fmla="*/ 431857 h 2899940"/>
                <a:gd name="connsiteX7" fmla="*/ 765498 w 2255587"/>
                <a:gd name="connsiteY7" fmla="*/ 0 h 2899940"/>
                <a:gd name="connsiteX8" fmla="*/ 901969 w 2255587"/>
                <a:gd name="connsiteY8" fmla="*/ 441382 h 2899940"/>
                <a:gd name="connsiteX9" fmla="*/ 968644 w 2255587"/>
                <a:gd name="connsiteY9" fmla="*/ 1412932 h 2899940"/>
                <a:gd name="connsiteX10" fmla="*/ 1155103 w 2255587"/>
                <a:gd name="connsiteY10" fmla="*/ 987050 h 2899940"/>
                <a:gd name="connsiteX11" fmla="*/ 1323964 w 2255587"/>
                <a:gd name="connsiteY11" fmla="*/ 1416589 h 2899940"/>
                <a:gd name="connsiteX12" fmla="*/ 1509892 w 2255587"/>
                <a:gd name="connsiteY12" fmla="*/ 1027285 h 2899940"/>
                <a:gd name="connsiteX13" fmla="*/ 1685229 w 2255587"/>
                <a:gd name="connsiteY13" fmla="*/ 1442193 h 2899940"/>
                <a:gd name="connsiteX14" fmla="*/ 1839075 w 2255587"/>
                <a:gd name="connsiteY14" fmla="*/ 1104095 h 2899940"/>
                <a:gd name="connsiteX15" fmla="*/ 1985609 w 2255587"/>
                <a:gd name="connsiteY15" fmla="*/ 1431220 h 2899940"/>
                <a:gd name="connsiteX16" fmla="*/ 1977532 w 2255587"/>
                <a:gd name="connsiteY16" fmla="*/ 2209374 h 2899940"/>
                <a:gd name="connsiteX17" fmla="*/ 1861021 w 2255587"/>
                <a:gd name="connsiteY17" fmla="*/ 2581766 h 2899940"/>
                <a:gd name="connsiteX18" fmla="*/ 1786956 w 2255587"/>
                <a:gd name="connsiteY18" fmla="*/ 2898832 h 2899940"/>
                <a:gd name="connsiteX19" fmla="*/ 2255587 w 2255587"/>
                <a:gd name="connsiteY19" fmla="*/ 2897922 h 2899940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504294"/>
                <a:gd name="connsiteY0" fmla="*/ 2926720 h 2926720"/>
                <a:gd name="connsiteX1" fmla="*/ 5043045 w 6504294"/>
                <a:gd name="connsiteY1" fmla="*/ 2896623 h 2926720"/>
                <a:gd name="connsiteX2" fmla="*/ 4903026 w 6504294"/>
                <a:gd name="connsiteY2" fmla="*/ 2651182 h 2926720"/>
                <a:gd name="connsiteX3" fmla="*/ 4312476 w 6504294"/>
                <a:gd name="connsiteY3" fmla="*/ 1584382 h 2926720"/>
                <a:gd name="connsiteX4" fmla="*/ 4509452 w 6504294"/>
                <a:gd name="connsiteY4" fmla="*/ 1415903 h 2926720"/>
                <a:gd name="connsiteX5" fmla="*/ 4931601 w 6504294"/>
                <a:gd name="connsiteY5" fmla="*/ 1898707 h 2926720"/>
                <a:gd name="connsiteX6" fmla="*/ 4874451 w 6504294"/>
                <a:gd name="connsiteY6" fmla="*/ 431857 h 2926720"/>
                <a:gd name="connsiteX7" fmla="*/ 5014205 w 6504294"/>
                <a:gd name="connsiteY7" fmla="*/ 0 h 2926720"/>
                <a:gd name="connsiteX8" fmla="*/ 5150676 w 6504294"/>
                <a:gd name="connsiteY8" fmla="*/ 441382 h 2926720"/>
                <a:gd name="connsiteX9" fmla="*/ 5217351 w 6504294"/>
                <a:gd name="connsiteY9" fmla="*/ 1412932 h 2926720"/>
                <a:gd name="connsiteX10" fmla="*/ 5403810 w 6504294"/>
                <a:gd name="connsiteY10" fmla="*/ 987050 h 2926720"/>
                <a:gd name="connsiteX11" fmla="*/ 5572671 w 6504294"/>
                <a:gd name="connsiteY11" fmla="*/ 1416589 h 2926720"/>
                <a:gd name="connsiteX12" fmla="*/ 5758599 w 6504294"/>
                <a:gd name="connsiteY12" fmla="*/ 1027285 h 2926720"/>
                <a:gd name="connsiteX13" fmla="*/ 5933936 w 6504294"/>
                <a:gd name="connsiteY13" fmla="*/ 1442193 h 2926720"/>
                <a:gd name="connsiteX14" fmla="*/ 6087782 w 6504294"/>
                <a:gd name="connsiteY14" fmla="*/ 1104095 h 2926720"/>
                <a:gd name="connsiteX15" fmla="*/ 6234316 w 6504294"/>
                <a:gd name="connsiteY15" fmla="*/ 1431220 h 2926720"/>
                <a:gd name="connsiteX16" fmla="*/ 6226239 w 6504294"/>
                <a:gd name="connsiteY16" fmla="*/ 2209374 h 2926720"/>
                <a:gd name="connsiteX17" fmla="*/ 6109728 w 6504294"/>
                <a:gd name="connsiteY17" fmla="*/ 2581766 h 2926720"/>
                <a:gd name="connsiteX18" fmla="*/ 6035663 w 6504294"/>
                <a:gd name="connsiteY18" fmla="*/ 2898832 h 2926720"/>
                <a:gd name="connsiteX19" fmla="*/ 6504294 w 6504294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896623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917545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56993 w 6691756"/>
                <a:gd name="connsiteY1" fmla="*/ 2910571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898832 h 2927671"/>
                <a:gd name="connsiteX19" fmla="*/ 6691756 w 6691756"/>
                <a:gd name="connsiteY19" fmla="*/ 2897922 h 2927671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912780 h 2927671"/>
                <a:gd name="connsiteX19" fmla="*/ 6691756 w 6691756"/>
                <a:gd name="connsiteY19" fmla="*/ 2897922 h 2927671"/>
                <a:gd name="connsiteX0" fmla="*/ 0 w 6698730"/>
                <a:gd name="connsiteY0" fmla="*/ 2926720 h 2927671"/>
                <a:gd name="connsiteX1" fmla="*/ 5056993 w 6698730"/>
                <a:gd name="connsiteY1" fmla="*/ 2924519 h 2927671"/>
                <a:gd name="connsiteX2" fmla="*/ 4903026 w 6698730"/>
                <a:gd name="connsiteY2" fmla="*/ 2651182 h 2927671"/>
                <a:gd name="connsiteX3" fmla="*/ 4312476 w 6698730"/>
                <a:gd name="connsiteY3" fmla="*/ 1584382 h 2927671"/>
                <a:gd name="connsiteX4" fmla="*/ 4509452 w 6698730"/>
                <a:gd name="connsiteY4" fmla="*/ 1415903 h 2927671"/>
                <a:gd name="connsiteX5" fmla="*/ 4931601 w 6698730"/>
                <a:gd name="connsiteY5" fmla="*/ 1898707 h 2927671"/>
                <a:gd name="connsiteX6" fmla="*/ 4874451 w 6698730"/>
                <a:gd name="connsiteY6" fmla="*/ 431857 h 2927671"/>
                <a:gd name="connsiteX7" fmla="*/ 5014205 w 6698730"/>
                <a:gd name="connsiteY7" fmla="*/ 0 h 2927671"/>
                <a:gd name="connsiteX8" fmla="*/ 5150676 w 6698730"/>
                <a:gd name="connsiteY8" fmla="*/ 441382 h 2927671"/>
                <a:gd name="connsiteX9" fmla="*/ 5217351 w 6698730"/>
                <a:gd name="connsiteY9" fmla="*/ 1412932 h 2927671"/>
                <a:gd name="connsiteX10" fmla="*/ 5403810 w 6698730"/>
                <a:gd name="connsiteY10" fmla="*/ 987050 h 2927671"/>
                <a:gd name="connsiteX11" fmla="*/ 5572671 w 6698730"/>
                <a:gd name="connsiteY11" fmla="*/ 1416589 h 2927671"/>
                <a:gd name="connsiteX12" fmla="*/ 5758599 w 6698730"/>
                <a:gd name="connsiteY12" fmla="*/ 1027285 h 2927671"/>
                <a:gd name="connsiteX13" fmla="*/ 5933936 w 6698730"/>
                <a:gd name="connsiteY13" fmla="*/ 1442193 h 2927671"/>
                <a:gd name="connsiteX14" fmla="*/ 6087782 w 6698730"/>
                <a:gd name="connsiteY14" fmla="*/ 1104095 h 2927671"/>
                <a:gd name="connsiteX15" fmla="*/ 6234316 w 6698730"/>
                <a:gd name="connsiteY15" fmla="*/ 1431220 h 2927671"/>
                <a:gd name="connsiteX16" fmla="*/ 6226239 w 6698730"/>
                <a:gd name="connsiteY16" fmla="*/ 2209374 h 2927671"/>
                <a:gd name="connsiteX17" fmla="*/ 6109728 w 6698730"/>
                <a:gd name="connsiteY17" fmla="*/ 2581766 h 2927671"/>
                <a:gd name="connsiteX18" fmla="*/ 6035663 w 6698730"/>
                <a:gd name="connsiteY18" fmla="*/ 2912780 h 2927671"/>
                <a:gd name="connsiteX19" fmla="*/ 6698730 w 6698730"/>
                <a:gd name="connsiteY19" fmla="*/ 2918844 h 2927671"/>
                <a:gd name="connsiteX0" fmla="*/ 0 w 6698730"/>
                <a:gd name="connsiteY0" fmla="*/ 2926720 h 2940676"/>
                <a:gd name="connsiteX1" fmla="*/ 5056993 w 6698730"/>
                <a:gd name="connsiteY1" fmla="*/ 2924519 h 2940676"/>
                <a:gd name="connsiteX2" fmla="*/ 4903026 w 6698730"/>
                <a:gd name="connsiteY2" fmla="*/ 2651182 h 2940676"/>
                <a:gd name="connsiteX3" fmla="*/ 4312476 w 6698730"/>
                <a:gd name="connsiteY3" fmla="*/ 1584382 h 2940676"/>
                <a:gd name="connsiteX4" fmla="*/ 4509452 w 6698730"/>
                <a:gd name="connsiteY4" fmla="*/ 1415903 h 2940676"/>
                <a:gd name="connsiteX5" fmla="*/ 4931601 w 6698730"/>
                <a:gd name="connsiteY5" fmla="*/ 1898707 h 2940676"/>
                <a:gd name="connsiteX6" fmla="*/ 4874451 w 6698730"/>
                <a:gd name="connsiteY6" fmla="*/ 431857 h 2940676"/>
                <a:gd name="connsiteX7" fmla="*/ 5014205 w 6698730"/>
                <a:gd name="connsiteY7" fmla="*/ 0 h 2940676"/>
                <a:gd name="connsiteX8" fmla="*/ 5150676 w 6698730"/>
                <a:gd name="connsiteY8" fmla="*/ 441382 h 2940676"/>
                <a:gd name="connsiteX9" fmla="*/ 5217351 w 6698730"/>
                <a:gd name="connsiteY9" fmla="*/ 1412932 h 2940676"/>
                <a:gd name="connsiteX10" fmla="*/ 5403810 w 6698730"/>
                <a:gd name="connsiteY10" fmla="*/ 987050 h 2940676"/>
                <a:gd name="connsiteX11" fmla="*/ 5572671 w 6698730"/>
                <a:gd name="connsiteY11" fmla="*/ 1416589 h 2940676"/>
                <a:gd name="connsiteX12" fmla="*/ 5758599 w 6698730"/>
                <a:gd name="connsiteY12" fmla="*/ 1027285 h 2940676"/>
                <a:gd name="connsiteX13" fmla="*/ 5933936 w 6698730"/>
                <a:gd name="connsiteY13" fmla="*/ 1442193 h 2940676"/>
                <a:gd name="connsiteX14" fmla="*/ 6087782 w 6698730"/>
                <a:gd name="connsiteY14" fmla="*/ 1104095 h 2940676"/>
                <a:gd name="connsiteX15" fmla="*/ 6234316 w 6698730"/>
                <a:gd name="connsiteY15" fmla="*/ 1431220 h 2940676"/>
                <a:gd name="connsiteX16" fmla="*/ 6226239 w 6698730"/>
                <a:gd name="connsiteY16" fmla="*/ 2209374 h 2940676"/>
                <a:gd name="connsiteX17" fmla="*/ 6109728 w 6698730"/>
                <a:gd name="connsiteY17" fmla="*/ 2581766 h 2940676"/>
                <a:gd name="connsiteX18" fmla="*/ 6042637 w 6698730"/>
                <a:gd name="connsiteY18" fmla="*/ 2940676 h 2940676"/>
                <a:gd name="connsiteX19" fmla="*/ 6698730 w 6698730"/>
                <a:gd name="connsiteY19" fmla="*/ 2918844 h 2940676"/>
                <a:gd name="connsiteX0" fmla="*/ 0 w 6705704"/>
                <a:gd name="connsiteY0" fmla="*/ 2926720 h 2940676"/>
                <a:gd name="connsiteX1" fmla="*/ 5056993 w 6705704"/>
                <a:gd name="connsiteY1" fmla="*/ 2924519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6705704"/>
                <a:gd name="connsiteY0" fmla="*/ 2926720 h 2940676"/>
                <a:gd name="connsiteX1" fmla="*/ 5050019 w 6705704"/>
                <a:gd name="connsiteY1" fmla="*/ 2931493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7031072"/>
                <a:gd name="connsiteY0" fmla="*/ 2926720 h 2940676"/>
                <a:gd name="connsiteX1" fmla="*/ 5050019 w 7031072"/>
                <a:gd name="connsiteY1" fmla="*/ 2931493 h 2940676"/>
                <a:gd name="connsiteX2" fmla="*/ 4903026 w 7031072"/>
                <a:gd name="connsiteY2" fmla="*/ 2651182 h 2940676"/>
                <a:gd name="connsiteX3" fmla="*/ 4312476 w 7031072"/>
                <a:gd name="connsiteY3" fmla="*/ 1584382 h 2940676"/>
                <a:gd name="connsiteX4" fmla="*/ 4509452 w 7031072"/>
                <a:gd name="connsiteY4" fmla="*/ 1415903 h 2940676"/>
                <a:gd name="connsiteX5" fmla="*/ 4931601 w 7031072"/>
                <a:gd name="connsiteY5" fmla="*/ 1898707 h 2940676"/>
                <a:gd name="connsiteX6" fmla="*/ 4874451 w 7031072"/>
                <a:gd name="connsiteY6" fmla="*/ 431857 h 2940676"/>
                <a:gd name="connsiteX7" fmla="*/ 5014205 w 7031072"/>
                <a:gd name="connsiteY7" fmla="*/ 0 h 2940676"/>
                <a:gd name="connsiteX8" fmla="*/ 5150676 w 7031072"/>
                <a:gd name="connsiteY8" fmla="*/ 441382 h 2940676"/>
                <a:gd name="connsiteX9" fmla="*/ 5217351 w 7031072"/>
                <a:gd name="connsiteY9" fmla="*/ 1412932 h 2940676"/>
                <a:gd name="connsiteX10" fmla="*/ 5403810 w 7031072"/>
                <a:gd name="connsiteY10" fmla="*/ 987050 h 2940676"/>
                <a:gd name="connsiteX11" fmla="*/ 5572671 w 7031072"/>
                <a:gd name="connsiteY11" fmla="*/ 1416589 h 2940676"/>
                <a:gd name="connsiteX12" fmla="*/ 5758599 w 7031072"/>
                <a:gd name="connsiteY12" fmla="*/ 1027285 h 2940676"/>
                <a:gd name="connsiteX13" fmla="*/ 5933936 w 7031072"/>
                <a:gd name="connsiteY13" fmla="*/ 1442193 h 2940676"/>
                <a:gd name="connsiteX14" fmla="*/ 6087782 w 7031072"/>
                <a:gd name="connsiteY14" fmla="*/ 1104095 h 2940676"/>
                <a:gd name="connsiteX15" fmla="*/ 6234316 w 7031072"/>
                <a:gd name="connsiteY15" fmla="*/ 1431220 h 2940676"/>
                <a:gd name="connsiteX16" fmla="*/ 6226239 w 7031072"/>
                <a:gd name="connsiteY16" fmla="*/ 2209374 h 2940676"/>
                <a:gd name="connsiteX17" fmla="*/ 6109728 w 7031072"/>
                <a:gd name="connsiteY17" fmla="*/ 2581766 h 2940676"/>
                <a:gd name="connsiteX18" fmla="*/ 6042637 w 7031072"/>
                <a:gd name="connsiteY18" fmla="*/ 2940676 h 2940676"/>
                <a:gd name="connsiteX19" fmla="*/ 7031072 w 7031072"/>
                <a:gd name="connsiteY19" fmla="*/ 2939766 h 2940676"/>
                <a:gd name="connsiteX0" fmla="*/ 0 w 8920705"/>
                <a:gd name="connsiteY0" fmla="*/ 2914206 h 2940676"/>
                <a:gd name="connsiteX1" fmla="*/ 6939652 w 8920705"/>
                <a:gd name="connsiteY1" fmla="*/ 2931493 h 2940676"/>
                <a:gd name="connsiteX2" fmla="*/ 6792659 w 8920705"/>
                <a:gd name="connsiteY2" fmla="*/ 2651182 h 2940676"/>
                <a:gd name="connsiteX3" fmla="*/ 6202109 w 8920705"/>
                <a:gd name="connsiteY3" fmla="*/ 1584382 h 2940676"/>
                <a:gd name="connsiteX4" fmla="*/ 6399085 w 8920705"/>
                <a:gd name="connsiteY4" fmla="*/ 1415903 h 2940676"/>
                <a:gd name="connsiteX5" fmla="*/ 6821234 w 8920705"/>
                <a:gd name="connsiteY5" fmla="*/ 1898707 h 2940676"/>
                <a:gd name="connsiteX6" fmla="*/ 6764084 w 8920705"/>
                <a:gd name="connsiteY6" fmla="*/ 431857 h 2940676"/>
                <a:gd name="connsiteX7" fmla="*/ 6903838 w 8920705"/>
                <a:gd name="connsiteY7" fmla="*/ 0 h 2940676"/>
                <a:gd name="connsiteX8" fmla="*/ 7040309 w 8920705"/>
                <a:gd name="connsiteY8" fmla="*/ 441382 h 2940676"/>
                <a:gd name="connsiteX9" fmla="*/ 7106984 w 8920705"/>
                <a:gd name="connsiteY9" fmla="*/ 1412932 h 2940676"/>
                <a:gd name="connsiteX10" fmla="*/ 7293443 w 8920705"/>
                <a:gd name="connsiteY10" fmla="*/ 987050 h 2940676"/>
                <a:gd name="connsiteX11" fmla="*/ 7462304 w 8920705"/>
                <a:gd name="connsiteY11" fmla="*/ 1416589 h 2940676"/>
                <a:gd name="connsiteX12" fmla="*/ 7648232 w 8920705"/>
                <a:gd name="connsiteY12" fmla="*/ 1027285 h 2940676"/>
                <a:gd name="connsiteX13" fmla="*/ 7823569 w 8920705"/>
                <a:gd name="connsiteY13" fmla="*/ 1442193 h 2940676"/>
                <a:gd name="connsiteX14" fmla="*/ 7977415 w 8920705"/>
                <a:gd name="connsiteY14" fmla="*/ 1104095 h 2940676"/>
                <a:gd name="connsiteX15" fmla="*/ 8123949 w 8920705"/>
                <a:gd name="connsiteY15" fmla="*/ 1431220 h 2940676"/>
                <a:gd name="connsiteX16" fmla="*/ 8115872 w 8920705"/>
                <a:gd name="connsiteY16" fmla="*/ 2209374 h 2940676"/>
                <a:gd name="connsiteX17" fmla="*/ 7999361 w 8920705"/>
                <a:gd name="connsiteY17" fmla="*/ 2581766 h 2940676"/>
                <a:gd name="connsiteX18" fmla="*/ 7932270 w 8920705"/>
                <a:gd name="connsiteY18" fmla="*/ 2940676 h 2940676"/>
                <a:gd name="connsiteX19" fmla="*/ 8920705 w 8920705"/>
                <a:gd name="connsiteY19" fmla="*/ 2939766 h 2940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20705" h="2940676">
                  <a:moveTo>
                    <a:pt x="0" y="2914206"/>
                  </a:moveTo>
                  <a:cubicBezTo>
                    <a:pt x="92107" y="2906013"/>
                    <a:pt x="6067894" y="2940882"/>
                    <a:pt x="6939652" y="2931493"/>
                  </a:cubicBezTo>
                  <a:cubicBezTo>
                    <a:pt x="6928422" y="2809692"/>
                    <a:pt x="6861188" y="2719585"/>
                    <a:pt x="6792659" y="2651182"/>
                  </a:cubicBezTo>
                  <a:cubicBezTo>
                    <a:pt x="6456819" y="2288268"/>
                    <a:pt x="6516003" y="2046052"/>
                    <a:pt x="6202109" y="1584382"/>
                  </a:cubicBezTo>
                  <a:cubicBezTo>
                    <a:pt x="6022250" y="1333302"/>
                    <a:pt x="6266371" y="1276991"/>
                    <a:pt x="6399085" y="1415903"/>
                  </a:cubicBezTo>
                  <a:cubicBezTo>
                    <a:pt x="6498348" y="1535385"/>
                    <a:pt x="6663449" y="1643894"/>
                    <a:pt x="6821234" y="1898707"/>
                  </a:cubicBezTo>
                  <a:lnTo>
                    <a:pt x="6764084" y="431857"/>
                  </a:lnTo>
                  <a:cubicBezTo>
                    <a:pt x="6812666" y="238595"/>
                    <a:pt x="6825664" y="218012"/>
                    <a:pt x="6903838" y="0"/>
                  </a:cubicBezTo>
                  <a:cubicBezTo>
                    <a:pt x="6971299" y="221184"/>
                    <a:pt x="6998418" y="248742"/>
                    <a:pt x="7040309" y="441382"/>
                  </a:cubicBezTo>
                  <a:lnTo>
                    <a:pt x="7106984" y="1412932"/>
                  </a:lnTo>
                  <a:cubicBezTo>
                    <a:pt x="7089433" y="1278325"/>
                    <a:pt x="7135468" y="987050"/>
                    <a:pt x="7293443" y="987050"/>
                  </a:cubicBezTo>
                  <a:cubicBezTo>
                    <a:pt x="7480678" y="994365"/>
                    <a:pt x="7461086" y="1267236"/>
                    <a:pt x="7462304" y="1416589"/>
                  </a:cubicBezTo>
                  <a:cubicBezTo>
                    <a:pt x="7475093" y="1229174"/>
                    <a:pt x="7506945" y="1022409"/>
                    <a:pt x="7648232" y="1027285"/>
                  </a:cubicBezTo>
                  <a:cubicBezTo>
                    <a:pt x="7815124" y="1024846"/>
                    <a:pt x="7819301" y="1241636"/>
                    <a:pt x="7823569" y="1442193"/>
                  </a:cubicBezTo>
                  <a:cubicBezTo>
                    <a:pt x="7821639" y="1283431"/>
                    <a:pt x="7821891" y="1102266"/>
                    <a:pt x="7977415" y="1104095"/>
                  </a:cubicBezTo>
                  <a:cubicBezTo>
                    <a:pt x="8089047" y="1113238"/>
                    <a:pt x="8099654" y="1249445"/>
                    <a:pt x="8123949" y="1431220"/>
                  </a:cubicBezTo>
                  <a:cubicBezTo>
                    <a:pt x="8150518" y="1738154"/>
                    <a:pt x="8144167" y="1887810"/>
                    <a:pt x="8115872" y="2209374"/>
                  </a:cubicBezTo>
                  <a:cubicBezTo>
                    <a:pt x="8095107" y="2412104"/>
                    <a:pt x="8042097" y="2466856"/>
                    <a:pt x="7999361" y="2581766"/>
                  </a:cubicBezTo>
                  <a:cubicBezTo>
                    <a:pt x="7927365" y="2689360"/>
                    <a:pt x="7912762" y="2730555"/>
                    <a:pt x="7932270" y="2940676"/>
                  </a:cubicBezTo>
                  <a:lnTo>
                    <a:pt x="8920705" y="2939766"/>
                  </a:lnTo>
                </a:path>
              </a:pathLst>
            </a:cu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4EB9C28-01BF-4CC1-B906-4793718F6399}"/>
                </a:ext>
              </a:extLst>
            </p:cNvPr>
            <p:cNvSpPr/>
            <p:nvPr/>
          </p:nvSpPr>
          <p:spPr>
            <a:xfrm>
              <a:off x="6994202" y="1930801"/>
              <a:ext cx="227917" cy="269617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F4546E8D-8522-4D7D-A5A2-0415A60C5765}"/>
              </a:ext>
            </a:extLst>
          </p:cNvPr>
          <p:cNvSpPr/>
          <p:nvPr/>
        </p:nvSpPr>
        <p:spPr>
          <a:xfrm>
            <a:off x="5902037" y="2592749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ED111BD3-45A4-4E60-8C23-F88AA10E6332}"/>
              </a:ext>
            </a:extLst>
          </p:cNvPr>
          <p:cNvSpPr/>
          <p:nvPr/>
        </p:nvSpPr>
        <p:spPr>
          <a:xfrm>
            <a:off x="5902037" y="4211975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0CC326DC-BC60-4F43-BED5-ECB7851FDA8E}"/>
              </a:ext>
            </a:extLst>
          </p:cNvPr>
          <p:cNvSpPr/>
          <p:nvPr/>
        </p:nvSpPr>
        <p:spPr>
          <a:xfrm>
            <a:off x="1163190" y="2592749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81E73B7D-A0C3-435C-9F1E-4ABBFCE7759A}"/>
              </a:ext>
            </a:extLst>
          </p:cNvPr>
          <p:cNvSpPr/>
          <p:nvPr/>
        </p:nvSpPr>
        <p:spPr>
          <a:xfrm>
            <a:off x="1163190" y="4211975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23E1D-C746-4D42-BFD8-BF93534AE9E9}"/>
              </a:ext>
            </a:extLst>
          </p:cNvPr>
          <p:cNvSpPr txBox="1"/>
          <p:nvPr/>
        </p:nvSpPr>
        <p:spPr>
          <a:xfrm>
            <a:off x="1302970" y="3347296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34D83-F682-455A-8CE9-E18F6EBF19F6}"/>
              </a:ext>
            </a:extLst>
          </p:cNvPr>
          <p:cNvSpPr txBox="1"/>
          <p:nvPr/>
        </p:nvSpPr>
        <p:spPr>
          <a:xfrm>
            <a:off x="1302970" y="4942185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53A7B-F894-485F-9FC5-59E005220703}"/>
              </a:ext>
            </a:extLst>
          </p:cNvPr>
          <p:cNvSpPr txBox="1"/>
          <p:nvPr/>
        </p:nvSpPr>
        <p:spPr>
          <a:xfrm>
            <a:off x="6041816" y="4942185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98865-BA7F-48A4-8983-2883EC461AE6}"/>
              </a:ext>
            </a:extLst>
          </p:cNvPr>
          <p:cNvSpPr txBox="1"/>
          <p:nvPr/>
        </p:nvSpPr>
        <p:spPr>
          <a:xfrm>
            <a:off x="6041816" y="3347296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2E94C-B50E-496F-A605-96471C9AD7AD}"/>
              </a:ext>
            </a:extLst>
          </p:cNvPr>
          <p:cNvSpPr txBox="1"/>
          <p:nvPr/>
        </p:nvSpPr>
        <p:spPr>
          <a:xfrm>
            <a:off x="915906" y="6089471"/>
            <a:ext cx="792363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3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1728296C-59BF-4C95-8453-A1762A208281}"/>
              </a:ext>
            </a:extLst>
          </p:cNvPr>
          <p:cNvSpPr/>
          <p:nvPr/>
        </p:nvSpPr>
        <p:spPr>
          <a:xfrm>
            <a:off x="3532613" y="2592749"/>
            <a:ext cx="1440975" cy="1368926"/>
          </a:xfrm>
          <a:prstGeom prst="roundRect">
            <a:avLst>
              <a:gd name="adj" fmla="val 8843"/>
            </a:avLst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41D9B74C-2A44-44A9-9BBB-51582F73C6D3}"/>
              </a:ext>
            </a:extLst>
          </p:cNvPr>
          <p:cNvSpPr/>
          <p:nvPr/>
        </p:nvSpPr>
        <p:spPr>
          <a:xfrm>
            <a:off x="3532613" y="4211975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2C90D-1236-4E04-83D3-5D4B9835D531}"/>
              </a:ext>
            </a:extLst>
          </p:cNvPr>
          <p:cNvSpPr txBox="1"/>
          <p:nvPr/>
        </p:nvSpPr>
        <p:spPr>
          <a:xfrm>
            <a:off x="3672393" y="3347296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5F7FA-0AA8-4653-9CB1-21587296DF8F}"/>
              </a:ext>
            </a:extLst>
          </p:cNvPr>
          <p:cNvSpPr txBox="1"/>
          <p:nvPr/>
        </p:nvSpPr>
        <p:spPr>
          <a:xfrm>
            <a:off x="3672393" y="4942185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39FFB7-1B7B-4D11-9DDA-F5C69C5D8721}"/>
              </a:ext>
            </a:extLst>
          </p:cNvPr>
          <p:cNvSpPr/>
          <p:nvPr/>
        </p:nvSpPr>
        <p:spPr>
          <a:xfrm rot="20700000">
            <a:off x="4035468" y="4432444"/>
            <a:ext cx="435265" cy="38147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Trapezoid 3">
            <a:extLst>
              <a:ext uri="{FF2B5EF4-FFF2-40B4-BE49-F238E27FC236}">
                <a16:creationId xmlns:a16="http://schemas.microsoft.com/office/drawing/2014/main" id="{2FE3710C-D82C-4B48-B5D5-9AF8DAF219CB}"/>
              </a:ext>
            </a:extLst>
          </p:cNvPr>
          <p:cNvSpPr/>
          <p:nvPr/>
        </p:nvSpPr>
        <p:spPr>
          <a:xfrm>
            <a:off x="4059128" y="2827788"/>
            <a:ext cx="387947" cy="395389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Down Arrow 1">
            <a:extLst>
              <a:ext uri="{FF2B5EF4-FFF2-40B4-BE49-F238E27FC236}">
                <a16:creationId xmlns:a16="http://schemas.microsoft.com/office/drawing/2014/main" id="{76AE0722-289E-4224-AD72-7316DC33D226}"/>
              </a:ext>
            </a:extLst>
          </p:cNvPr>
          <p:cNvSpPr/>
          <p:nvPr/>
        </p:nvSpPr>
        <p:spPr>
          <a:xfrm rot="10800000" flipH="1">
            <a:off x="1702483" y="4415613"/>
            <a:ext cx="362390" cy="406963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144C45EF-2116-4245-856D-F2F47FEA4670}"/>
              </a:ext>
            </a:extLst>
          </p:cNvPr>
          <p:cNvSpPr/>
          <p:nvPr/>
        </p:nvSpPr>
        <p:spPr>
          <a:xfrm rot="14270044">
            <a:off x="1662306" y="2761844"/>
            <a:ext cx="442743" cy="46119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6" name="Frame 1">
            <a:extLst>
              <a:ext uri="{FF2B5EF4-FFF2-40B4-BE49-F238E27FC236}">
                <a16:creationId xmlns:a16="http://schemas.microsoft.com/office/drawing/2014/main" id="{9545DFD3-B618-47DE-B046-2932CAB579A6}"/>
              </a:ext>
            </a:extLst>
          </p:cNvPr>
          <p:cNvSpPr/>
          <p:nvPr/>
        </p:nvSpPr>
        <p:spPr>
          <a:xfrm>
            <a:off x="6428467" y="4415613"/>
            <a:ext cx="388115" cy="38811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Donut 15">
            <a:extLst>
              <a:ext uri="{FF2B5EF4-FFF2-40B4-BE49-F238E27FC236}">
                <a16:creationId xmlns:a16="http://schemas.microsoft.com/office/drawing/2014/main" id="{32C948B2-3B71-44C9-BE77-F35D36F443C4}"/>
              </a:ext>
            </a:extLst>
          </p:cNvPr>
          <p:cNvSpPr/>
          <p:nvPr/>
        </p:nvSpPr>
        <p:spPr>
          <a:xfrm>
            <a:off x="6417825" y="2782879"/>
            <a:ext cx="409399" cy="411121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02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5946D1E-30A5-4B5B-A644-B6681B3B2808}"/>
              </a:ext>
            </a:extLst>
          </p:cNvPr>
          <p:cNvGrpSpPr/>
          <p:nvPr/>
        </p:nvGrpSpPr>
        <p:grpSpPr>
          <a:xfrm>
            <a:off x="7824584" y="4766363"/>
            <a:ext cx="1893252" cy="1502078"/>
            <a:chOff x="4986771" y="4655450"/>
            <a:chExt cx="1996552" cy="15020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B2F4F6-1BA7-4B7E-91A9-2F005F985AE5}"/>
                </a:ext>
              </a:extLst>
            </p:cNvPr>
            <p:cNvSpPr txBox="1"/>
            <p:nvPr/>
          </p:nvSpPr>
          <p:spPr>
            <a:xfrm>
              <a:off x="4986771" y="4655450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5F662A-5F82-4FE2-A36E-3B6AF595DA8A}"/>
                </a:ext>
              </a:extLst>
            </p:cNvPr>
            <p:cNvSpPr txBox="1"/>
            <p:nvPr/>
          </p:nvSpPr>
          <p:spPr>
            <a:xfrm>
              <a:off x="4986771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Oval 8">
            <a:extLst>
              <a:ext uri="{FF2B5EF4-FFF2-40B4-BE49-F238E27FC236}">
                <a16:creationId xmlns:a16="http://schemas.microsoft.com/office/drawing/2014/main" id="{135F7ADC-A141-472D-89EE-9E521C965499}"/>
              </a:ext>
            </a:extLst>
          </p:cNvPr>
          <p:cNvSpPr/>
          <p:nvPr/>
        </p:nvSpPr>
        <p:spPr>
          <a:xfrm>
            <a:off x="8524402" y="4106743"/>
            <a:ext cx="493616" cy="4936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156660-C2E2-42BF-8567-683628D54188}"/>
              </a:ext>
            </a:extLst>
          </p:cNvPr>
          <p:cNvGrpSpPr/>
          <p:nvPr/>
        </p:nvGrpSpPr>
        <p:grpSpPr>
          <a:xfrm>
            <a:off x="5721794" y="4766363"/>
            <a:ext cx="1893252" cy="1502078"/>
            <a:chOff x="3059832" y="4655450"/>
            <a:chExt cx="1996552" cy="15020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F41E11-2954-47D8-BB0B-FE763C0BB170}"/>
                </a:ext>
              </a:extLst>
            </p:cNvPr>
            <p:cNvSpPr txBox="1"/>
            <p:nvPr/>
          </p:nvSpPr>
          <p:spPr>
            <a:xfrm>
              <a:off x="3059832" y="4655450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4FFB8-7CAB-40E6-BCFB-631600630FC8}"/>
                </a:ext>
              </a:extLst>
            </p:cNvPr>
            <p:cNvSpPr txBox="1"/>
            <p:nvPr/>
          </p:nvSpPr>
          <p:spPr>
            <a:xfrm>
              <a:off x="3059832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Oval 12">
            <a:extLst>
              <a:ext uri="{FF2B5EF4-FFF2-40B4-BE49-F238E27FC236}">
                <a16:creationId xmlns:a16="http://schemas.microsoft.com/office/drawing/2014/main" id="{91676751-1F0C-4874-8FB7-5B4C2E752AEE}"/>
              </a:ext>
            </a:extLst>
          </p:cNvPr>
          <p:cNvSpPr/>
          <p:nvPr/>
        </p:nvSpPr>
        <p:spPr>
          <a:xfrm>
            <a:off x="6421612" y="4115635"/>
            <a:ext cx="493616" cy="4936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9649D9-0D2E-422C-8930-CF1753884713}"/>
              </a:ext>
            </a:extLst>
          </p:cNvPr>
          <p:cNvGrpSpPr/>
          <p:nvPr/>
        </p:nvGrpSpPr>
        <p:grpSpPr>
          <a:xfrm>
            <a:off x="9927374" y="4766363"/>
            <a:ext cx="1893252" cy="1502078"/>
            <a:chOff x="6913710" y="4655450"/>
            <a:chExt cx="1996552" cy="15020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84C903-7C52-47BD-8FC7-E0F53405FA1D}"/>
                </a:ext>
              </a:extLst>
            </p:cNvPr>
            <p:cNvSpPr txBox="1"/>
            <p:nvPr/>
          </p:nvSpPr>
          <p:spPr>
            <a:xfrm>
              <a:off x="6913710" y="4655450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B26557-06F8-42EF-BD76-6FFF6674348C}"/>
                </a:ext>
              </a:extLst>
            </p:cNvPr>
            <p:cNvSpPr txBox="1"/>
            <p:nvPr/>
          </p:nvSpPr>
          <p:spPr>
            <a:xfrm>
              <a:off x="6913710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16">
            <a:extLst>
              <a:ext uri="{FF2B5EF4-FFF2-40B4-BE49-F238E27FC236}">
                <a16:creationId xmlns:a16="http://schemas.microsoft.com/office/drawing/2014/main" id="{152AEE2F-F17F-43ED-89D4-7D92F2ECDFFC}"/>
              </a:ext>
            </a:extLst>
          </p:cNvPr>
          <p:cNvSpPr/>
          <p:nvPr/>
        </p:nvSpPr>
        <p:spPr>
          <a:xfrm>
            <a:off x="10627192" y="4105195"/>
            <a:ext cx="493616" cy="493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F673533-5B65-46CC-8E9A-33C4B58B190B}"/>
              </a:ext>
            </a:extLst>
          </p:cNvPr>
          <p:cNvSpPr/>
          <p:nvPr/>
        </p:nvSpPr>
        <p:spPr>
          <a:xfrm>
            <a:off x="8652883" y="4249414"/>
            <a:ext cx="236654" cy="22152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DC0E7307-294A-4002-99BD-66FB69C647D6}"/>
              </a:ext>
            </a:extLst>
          </p:cNvPr>
          <p:cNvSpPr/>
          <p:nvPr/>
        </p:nvSpPr>
        <p:spPr>
          <a:xfrm>
            <a:off x="6551030" y="4236161"/>
            <a:ext cx="234783" cy="2347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D26CE3FF-30C4-4EB5-A646-98F15B0BB8CA}"/>
              </a:ext>
            </a:extLst>
          </p:cNvPr>
          <p:cNvSpPr>
            <a:spLocks noChangeAspect="1"/>
          </p:cNvSpPr>
          <p:nvPr/>
        </p:nvSpPr>
        <p:spPr>
          <a:xfrm>
            <a:off x="10738115" y="4196901"/>
            <a:ext cx="271770" cy="2740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7F882BAD-EDB9-4D17-A8F6-6A180E482566}"/>
              </a:ext>
            </a:extLst>
          </p:cNvPr>
          <p:cNvSpPr txBox="1">
            <a:spLocks/>
          </p:cNvSpPr>
          <p:nvPr/>
        </p:nvSpPr>
        <p:spPr>
          <a:xfrm>
            <a:off x="8651263" y="959483"/>
            <a:ext cx="2951878" cy="198179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b="1" dirty="0"/>
              <a:t>Simple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Portfolio </a:t>
            </a:r>
            <a:r>
              <a:rPr lang="en-US" altLang="ko-KR" b="1" dirty="0"/>
              <a:t>Presentation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25862-C8BE-44DC-BC71-F5D0DD4A800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45598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E9E03882-1B66-4D41-A3E2-2840CC764BB7}"/>
              </a:ext>
            </a:extLst>
          </p:cNvPr>
          <p:cNvSpPr txBox="1"/>
          <p:nvPr/>
        </p:nvSpPr>
        <p:spPr>
          <a:xfrm>
            <a:off x="2655292" y="2856993"/>
            <a:ext cx="176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onstantia" panose="02030602050306030303" pitchFamily="18" charset="0"/>
                <a:cs typeface="Arial" pitchFamily="34" charset="0"/>
              </a:rPr>
              <a:t>My Work place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EB60D50-D550-446C-9BE4-9AC0AB86B823}"/>
              </a:ext>
            </a:extLst>
          </p:cNvPr>
          <p:cNvSpPr txBox="1"/>
          <p:nvPr/>
        </p:nvSpPr>
        <p:spPr>
          <a:xfrm>
            <a:off x="3365183" y="205885"/>
            <a:ext cx="564400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C00000"/>
                </a:solidFill>
                <a:latin typeface="Cooper Black" panose="0208090404030B020404" pitchFamily="18" charset="0"/>
                <a:cs typeface="Arial" pitchFamily="34" charset="0"/>
              </a:rPr>
              <a:t>Agenda</a:t>
            </a:r>
            <a:endParaRPr lang="ko-KR" altLang="en-US" sz="6000" dirty="0">
              <a:solidFill>
                <a:srgbClr val="C00000"/>
              </a:solidFill>
              <a:latin typeface="Cooper Black" panose="0208090404030B020404" pitchFamily="18" charset="0"/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516EAC-AED4-4870-856F-F26D80419E1B}"/>
              </a:ext>
            </a:extLst>
          </p:cNvPr>
          <p:cNvGrpSpPr/>
          <p:nvPr/>
        </p:nvGrpSpPr>
        <p:grpSpPr>
          <a:xfrm>
            <a:off x="3086034" y="1765754"/>
            <a:ext cx="1008000" cy="1008000"/>
            <a:chOff x="1268703" y="1858924"/>
            <a:chExt cx="1008000" cy="1008000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AAAC5DB-E403-4024-9142-65A633E28BBA}"/>
                </a:ext>
              </a:extLst>
            </p:cNvPr>
            <p:cNvSpPr/>
            <p:nvPr/>
          </p:nvSpPr>
          <p:spPr>
            <a:xfrm>
              <a:off x="1268703" y="1858924"/>
              <a:ext cx="1008000" cy="1008000"/>
            </a:xfrm>
            <a:prstGeom prst="ellipse">
              <a:avLst/>
            </a:prstGeom>
            <a:solidFill>
              <a:srgbClr val="82C650">
                <a:alpha val="69804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F6A21-EEA3-49D2-B65C-17021A4E3B34}"/>
                </a:ext>
              </a:extLst>
            </p:cNvPr>
            <p:cNvSpPr/>
            <p:nvPr/>
          </p:nvSpPr>
          <p:spPr>
            <a:xfrm>
              <a:off x="1343493" y="1895470"/>
              <a:ext cx="858420" cy="8584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C441BD11-B528-45AE-8202-ECB3C88B9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386" y="2052971"/>
              <a:ext cx="586952" cy="58695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9A41D749-9D91-484E-8943-BB0D1E046C1D}"/>
              </a:ext>
            </a:extLst>
          </p:cNvPr>
          <p:cNvSpPr txBox="1"/>
          <p:nvPr/>
        </p:nvSpPr>
        <p:spPr>
          <a:xfrm>
            <a:off x="5350401" y="2862248"/>
            <a:ext cx="1802679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latin typeface="Constantia" panose="02030602050306030303" pitchFamily="18" charset="0"/>
                <a:cs typeface="Arial" pitchFamily="34" charset="0"/>
              </a:rPr>
              <a:t>My Job R</a:t>
            </a:r>
            <a:r>
              <a:rPr lang="en-US" b="1" dirty="0">
                <a:latin typeface="Constantia" panose="02030602050306030303" pitchFamily="18" charset="0"/>
              </a:rPr>
              <a:t>esponsibility </a:t>
            </a:r>
            <a:endParaRPr lang="ko-KR" altLang="en-US" b="1" dirty="0">
              <a:latin typeface="Constantia" panose="02030602050306030303" pitchFamily="18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59EA56-DAA0-48AC-9CFA-4FE63A849F8F}"/>
              </a:ext>
            </a:extLst>
          </p:cNvPr>
          <p:cNvGrpSpPr/>
          <p:nvPr/>
        </p:nvGrpSpPr>
        <p:grpSpPr>
          <a:xfrm>
            <a:off x="5788907" y="1804157"/>
            <a:ext cx="1008000" cy="1008000"/>
            <a:chOff x="4641124" y="2532222"/>
            <a:chExt cx="1008000" cy="1008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32D129B-1115-4225-A878-94530F48F3FA}"/>
                </a:ext>
              </a:extLst>
            </p:cNvPr>
            <p:cNvSpPr/>
            <p:nvPr/>
          </p:nvSpPr>
          <p:spPr>
            <a:xfrm>
              <a:off x="4641124" y="2532222"/>
              <a:ext cx="1008000" cy="1008000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B0466C8-E3FE-4458-880F-2D73287FFD5F}"/>
                </a:ext>
              </a:extLst>
            </p:cNvPr>
            <p:cNvSpPr/>
            <p:nvPr/>
          </p:nvSpPr>
          <p:spPr>
            <a:xfrm>
              <a:off x="4724029" y="2606255"/>
              <a:ext cx="858420" cy="858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5F904F3-A666-435E-BB58-7E4D41D021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61" r="26561"/>
            <a:stretch/>
          </p:blipFill>
          <p:spPr bwMode="auto">
            <a:xfrm>
              <a:off x="4687840" y="2699429"/>
              <a:ext cx="832236" cy="737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90BA2A9-8977-449B-9318-465F34403DE6}"/>
              </a:ext>
            </a:extLst>
          </p:cNvPr>
          <p:cNvSpPr txBox="1"/>
          <p:nvPr/>
        </p:nvSpPr>
        <p:spPr>
          <a:xfrm>
            <a:off x="8107848" y="2849345"/>
            <a:ext cx="1802679" cy="160043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b="1" dirty="0">
                <a:latin typeface="Constantia" panose="02030602050306030303" pitchFamily="18" charset="0"/>
              </a:rPr>
              <a:t>My Project</a:t>
            </a:r>
          </a:p>
          <a:p>
            <a:pPr algn="ctr"/>
            <a:r>
              <a:rPr lang="en-US" sz="1600" dirty="0">
                <a:latin typeface="Constantia" panose="02030602050306030303" pitchFamily="18" charset="0"/>
              </a:rPr>
              <a:t>Include</a:t>
            </a:r>
            <a:endParaRPr lang="th-TH" sz="1600" dirty="0">
              <a:latin typeface="Constantia" panose="02030602050306030303" pitchFamily="18" charset="0"/>
            </a:endParaRPr>
          </a:p>
          <a:p>
            <a:pPr algn="ctr"/>
            <a:r>
              <a:rPr lang="en-US" sz="1600" dirty="0">
                <a:latin typeface="Constantia" panose="02030602050306030303" pitchFamily="18" charset="0"/>
              </a:rPr>
              <a:t>- Objective</a:t>
            </a:r>
          </a:p>
          <a:p>
            <a:pPr algn="ctr"/>
            <a:r>
              <a:rPr lang="en-US" sz="1600" dirty="0">
                <a:latin typeface="Constantia" panose="02030602050306030303" pitchFamily="18" charset="0"/>
              </a:rPr>
              <a:t>- Knowledge</a:t>
            </a:r>
          </a:p>
          <a:p>
            <a:pPr algn="ctr"/>
            <a:r>
              <a:rPr lang="en-US" sz="1600" dirty="0">
                <a:latin typeface="Constantia" panose="02030602050306030303" pitchFamily="18" charset="0"/>
              </a:rPr>
              <a:t>- Problem</a:t>
            </a:r>
          </a:p>
          <a:p>
            <a:pPr algn="ctr"/>
            <a:r>
              <a:rPr lang="en-US" sz="1600" dirty="0">
                <a:latin typeface="Constantia" panose="02030602050306030303" pitchFamily="18" charset="0"/>
              </a:rPr>
              <a:t>- Result</a:t>
            </a:r>
            <a:endParaRPr lang="th-TH" sz="1600" dirty="0">
              <a:latin typeface="Constantia" panose="020306020503060303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32021A-29EF-4D10-B656-06292EA69AFC}"/>
              </a:ext>
            </a:extLst>
          </p:cNvPr>
          <p:cNvGrpSpPr/>
          <p:nvPr/>
        </p:nvGrpSpPr>
        <p:grpSpPr>
          <a:xfrm>
            <a:off x="8550898" y="1804914"/>
            <a:ext cx="1008000" cy="1008000"/>
            <a:chOff x="6193011" y="1950479"/>
            <a:chExt cx="1008000" cy="10080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39EF25-E654-4D9B-BF42-6601C9D3747B}"/>
                </a:ext>
              </a:extLst>
            </p:cNvPr>
            <p:cNvSpPr/>
            <p:nvPr/>
          </p:nvSpPr>
          <p:spPr>
            <a:xfrm>
              <a:off x="6193011" y="1950479"/>
              <a:ext cx="1008000" cy="1008000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B78BBB7-45E1-4E89-976C-F249A2E5802A}"/>
                </a:ext>
              </a:extLst>
            </p:cNvPr>
            <p:cNvSpPr/>
            <p:nvPr/>
          </p:nvSpPr>
          <p:spPr>
            <a:xfrm>
              <a:off x="6275916" y="2024512"/>
              <a:ext cx="858420" cy="858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pic>
          <p:nvPicPr>
            <p:cNvPr id="1028" name="Picture 4" descr="à¸£à¸¹à¸à¸ à¸²à¸à¸à¸µà¹à¹à¸à¸µà¹à¸¢à¸§à¸à¹à¸­à¸">
              <a:extLst>
                <a:ext uri="{FF2B5EF4-FFF2-40B4-BE49-F238E27FC236}">
                  <a16:creationId xmlns:a16="http://schemas.microsoft.com/office/drawing/2014/main" id="{3C4861D2-F732-4B3B-8880-0BC29F69C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451" y="2086918"/>
              <a:ext cx="815120" cy="73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E003FDF-A018-410C-BCA0-2AFB7A6FE2E1}"/>
              </a:ext>
            </a:extLst>
          </p:cNvPr>
          <p:cNvSpPr txBox="1"/>
          <p:nvPr/>
        </p:nvSpPr>
        <p:spPr>
          <a:xfrm>
            <a:off x="5241054" y="6168378"/>
            <a:ext cx="198784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latin typeface="Constantia" panose="02030602050306030303" pitchFamily="18" charset="0"/>
                <a:cs typeface="Arial" pitchFamily="34" charset="0"/>
              </a:rPr>
              <a:t>My Impression</a:t>
            </a:r>
            <a:endParaRPr lang="ko-KR" altLang="en-US" b="1" dirty="0">
              <a:latin typeface="Constantia" panose="02030602050306030303" pitchFamily="18" charset="0"/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3DA096-EDDD-44EE-8EA8-6A12EB82F5BE}"/>
              </a:ext>
            </a:extLst>
          </p:cNvPr>
          <p:cNvGrpSpPr/>
          <p:nvPr/>
        </p:nvGrpSpPr>
        <p:grpSpPr>
          <a:xfrm>
            <a:off x="5720144" y="5067196"/>
            <a:ext cx="1008000" cy="1008000"/>
            <a:chOff x="8667392" y="4423016"/>
            <a:chExt cx="1008000" cy="10080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390B566-B333-4B3F-97C6-246C8DD9FDEA}"/>
                </a:ext>
              </a:extLst>
            </p:cNvPr>
            <p:cNvSpPr/>
            <p:nvPr/>
          </p:nvSpPr>
          <p:spPr>
            <a:xfrm>
              <a:off x="8667392" y="4423016"/>
              <a:ext cx="1008000" cy="1008000"/>
            </a:xfrm>
            <a:prstGeom prst="ellipse">
              <a:avLst/>
            </a:prstGeom>
            <a:solidFill>
              <a:schemeClr val="accent1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065E221-AC65-407D-8508-02C30AF22276}"/>
                </a:ext>
              </a:extLst>
            </p:cNvPr>
            <p:cNvGrpSpPr/>
            <p:nvPr/>
          </p:nvGrpSpPr>
          <p:grpSpPr>
            <a:xfrm>
              <a:off x="8742182" y="4497049"/>
              <a:ext cx="858420" cy="858420"/>
              <a:chOff x="8742182" y="4497049"/>
              <a:chExt cx="858420" cy="85842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F6B6E8C-C31A-40A6-9108-EC470A156DBD}"/>
                  </a:ext>
                </a:extLst>
              </p:cNvPr>
              <p:cNvSpPr/>
              <p:nvPr/>
            </p:nvSpPr>
            <p:spPr>
              <a:xfrm>
                <a:off x="8742182" y="4497049"/>
                <a:ext cx="858420" cy="85842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pic>
            <p:nvPicPr>
              <p:cNvPr id="1034" name="Picture 10" descr="à¸à¸¥à¸à¸²à¸£à¸à¹à¸à¸«à¸²à¸£à¸¹à¸à¸ à¸²à¸à¸ªà¸³à¸«à¸£à¸±à¸ ok.png">
                <a:extLst>
                  <a:ext uri="{FF2B5EF4-FFF2-40B4-BE49-F238E27FC236}">
                    <a16:creationId xmlns:a16="http://schemas.microsoft.com/office/drawing/2014/main" id="{FB882435-15E1-4A1F-8C96-5A2E74739F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65388" y="4577730"/>
                <a:ext cx="597477" cy="697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C8DAC6A-1E5F-4E46-ACD3-534FA1D2572A}"/>
              </a:ext>
            </a:extLst>
          </p:cNvPr>
          <p:cNvSpPr txBox="1"/>
          <p:nvPr/>
        </p:nvSpPr>
        <p:spPr>
          <a:xfrm>
            <a:off x="8438837" y="6139378"/>
            <a:ext cx="858420" cy="36784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latin typeface="Constantia" panose="02030602050306030303" pitchFamily="18" charset="0"/>
                <a:cs typeface="Arial" pitchFamily="34" charset="0"/>
              </a:rPr>
              <a:t>Q &amp; A</a:t>
            </a:r>
            <a:endParaRPr lang="ko-KR" altLang="en-US" b="1" dirty="0">
              <a:latin typeface="Constantia" panose="02030602050306030303" pitchFamily="18" charset="0"/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CEF619-CE41-4527-929F-6D1658DC5427}"/>
              </a:ext>
            </a:extLst>
          </p:cNvPr>
          <p:cNvGrpSpPr/>
          <p:nvPr/>
        </p:nvGrpSpPr>
        <p:grpSpPr>
          <a:xfrm>
            <a:off x="8439351" y="5138410"/>
            <a:ext cx="1008000" cy="1008000"/>
            <a:chOff x="9926306" y="3789881"/>
            <a:chExt cx="1008000" cy="100800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1053962-1DC5-4532-A32E-736B31A388BF}"/>
                </a:ext>
              </a:extLst>
            </p:cNvPr>
            <p:cNvGrpSpPr/>
            <p:nvPr/>
          </p:nvGrpSpPr>
          <p:grpSpPr>
            <a:xfrm>
              <a:off x="9926306" y="3789881"/>
              <a:ext cx="1008000" cy="1008000"/>
              <a:chOff x="8667392" y="4423016"/>
              <a:chExt cx="1008000" cy="1008000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3396403-FE23-4458-9F4A-EC769C4514F9}"/>
                  </a:ext>
                </a:extLst>
              </p:cNvPr>
              <p:cNvSpPr/>
              <p:nvPr/>
            </p:nvSpPr>
            <p:spPr>
              <a:xfrm>
                <a:off x="8667392" y="4423016"/>
                <a:ext cx="1008000" cy="1008000"/>
              </a:xfrm>
              <a:prstGeom prst="ellipse">
                <a:avLst/>
              </a:prstGeom>
              <a:solidFill>
                <a:srgbClr val="F1F557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C14C405-1230-4100-9B1E-B854205D958B}"/>
                  </a:ext>
                </a:extLst>
              </p:cNvPr>
              <p:cNvSpPr/>
              <p:nvPr/>
            </p:nvSpPr>
            <p:spPr>
              <a:xfrm>
                <a:off x="8742182" y="4504624"/>
                <a:ext cx="858420" cy="8584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pic>
          <p:nvPicPr>
            <p:cNvPr id="1036" name="Picture 12" descr="à¸à¸¥à¸à¸²à¸£à¸à¹à¸à¸«à¸²à¸£à¸¹à¸à¸ à¸²à¸à¸ªà¸³à¸«à¸£à¸±à¸ q &amp; a.png">
              <a:extLst>
                <a:ext uri="{FF2B5EF4-FFF2-40B4-BE49-F238E27FC236}">
                  <a16:creationId xmlns:a16="http://schemas.microsoft.com/office/drawing/2014/main" id="{E0C596F3-9E87-4323-9FFB-2A3DCE752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3259" y="3969434"/>
              <a:ext cx="565679" cy="648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C97686-2A8E-4C8A-8FE4-12A30A04D1C7}"/>
              </a:ext>
            </a:extLst>
          </p:cNvPr>
          <p:cNvGrpSpPr/>
          <p:nvPr/>
        </p:nvGrpSpPr>
        <p:grpSpPr>
          <a:xfrm>
            <a:off x="3011244" y="5138410"/>
            <a:ext cx="1008000" cy="1008000"/>
            <a:chOff x="8859120" y="2990539"/>
            <a:chExt cx="1008000" cy="100800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7E838B9-DE5F-4BDE-94BD-BE99FD3B26F7}"/>
                </a:ext>
              </a:extLst>
            </p:cNvPr>
            <p:cNvGrpSpPr/>
            <p:nvPr/>
          </p:nvGrpSpPr>
          <p:grpSpPr>
            <a:xfrm>
              <a:off x="8859120" y="2990539"/>
              <a:ext cx="1008000" cy="1008000"/>
              <a:chOff x="8667392" y="4423016"/>
              <a:chExt cx="1008000" cy="100800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86FFEB1-38A0-47CB-8454-1FE38B421F2E}"/>
                  </a:ext>
                </a:extLst>
              </p:cNvPr>
              <p:cNvSpPr/>
              <p:nvPr/>
            </p:nvSpPr>
            <p:spPr>
              <a:xfrm>
                <a:off x="8667392" y="4423016"/>
                <a:ext cx="1008000" cy="1008000"/>
              </a:xfrm>
              <a:prstGeom prst="ellipse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9541A01-9202-4BE6-B1C3-A561C29A28B6}"/>
                  </a:ext>
                </a:extLst>
              </p:cNvPr>
              <p:cNvSpPr/>
              <p:nvPr/>
            </p:nvSpPr>
            <p:spPr>
              <a:xfrm>
                <a:off x="8742182" y="4497806"/>
                <a:ext cx="858420" cy="858420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pic>
          <p:nvPicPr>
            <p:cNvPr id="1038" name="Picture 14" descr="à¸à¸¥à¸à¸²à¸£à¸à¹à¸à¸«à¸²à¸£à¸¹à¸à¸ à¸²à¸à¸ªà¸³à¸«à¸£à¸±à¸ working life png">
              <a:extLst>
                <a:ext uri="{FF2B5EF4-FFF2-40B4-BE49-F238E27FC236}">
                  <a16:creationId xmlns:a16="http://schemas.microsoft.com/office/drawing/2014/main" id="{CA9EEC3E-E602-466B-BBDF-75F2E9D8F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982" y="3143302"/>
              <a:ext cx="752680" cy="671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3A7A3-DA50-4F8E-92A6-CF048752B043}"/>
              </a:ext>
            </a:extLst>
          </p:cNvPr>
          <p:cNvSpPr txBox="1"/>
          <p:nvPr/>
        </p:nvSpPr>
        <p:spPr>
          <a:xfrm>
            <a:off x="2613904" y="6182401"/>
            <a:ext cx="180267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latin typeface="Constantia" panose="02030602050306030303" pitchFamily="18" charset="0"/>
                <a:cs typeface="Arial" pitchFamily="34" charset="0"/>
              </a:rPr>
              <a:t>Experience</a:t>
            </a:r>
            <a:endParaRPr lang="ko-KR" altLang="en-US" b="1" dirty="0"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716C4A8-7F0A-4AC0-B432-C7C93EF010F3}"/>
              </a:ext>
            </a:extLst>
          </p:cNvPr>
          <p:cNvSpPr txBox="1"/>
          <p:nvPr/>
        </p:nvSpPr>
        <p:spPr>
          <a:xfrm>
            <a:off x="3101646" y="1203038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B050"/>
                </a:solidFill>
                <a:latin typeface="Constantia" panose="02030602050306030303" pitchFamily="18" charset="0"/>
                <a:cs typeface="Arial" pitchFamily="34" charset="0"/>
              </a:rPr>
              <a:t>1</a:t>
            </a:r>
            <a:endParaRPr lang="ko-KR" altLang="en-US" sz="3600" b="1" dirty="0">
              <a:solidFill>
                <a:srgbClr val="00B050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C1418F-A376-496A-B223-6B33068653C5}"/>
              </a:ext>
            </a:extLst>
          </p:cNvPr>
          <p:cNvSpPr txBox="1"/>
          <p:nvPr/>
        </p:nvSpPr>
        <p:spPr>
          <a:xfrm>
            <a:off x="5838811" y="1231851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>
                    <a:lumMod val="75000"/>
                  </a:schemeClr>
                </a:solidFill>
                <a:latin typeface="Constantia" panose="02030602050306030303" pitchFamily="18" charset="0"/>
                <a:cs typeface="Arial" pitchFamily="34" charset="0"/>
              </a:rPr>
              <a:t>2</a:t>
            </a:r>
            <a:endParaRPr lang="ko-KR" altLang="en-US" sz="3600" b="1" dirty="0">
              <a:solidFill>
                <a:schemeClr val="accent3">
                  <a:lumMod val="75000"/>
                </a:schemeClr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EFF697-7CC7-49A5-8EDA-CE254F6AD900}"/>
              </a:ext>
            </a:extLst>
          </p:cNvPr>
          <p:cNvSpPr txBox="1"/>
          <p:nvPr/>
        </p:nvSpPr>
        <p:spPr>
          <a:xfrm>
            <a:off x="8504362" y="1097643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B0F0"/>
                </a:solidFill>
                <a:latin typeface="Constantia" panose="02030602050306030303" pitchFamily="18" charset="0"/>
                <a:cs typeface="Arial" pitchFamily="34" charset="0"/>
              </a:rPr>
              <a:t>3</a:t>
            </a:r>
            <a:endParaRPr lang="ko-KR" altLang="en-US" sz="3600" b="1" dirty="0">
              <a:solidFill>
                <a:srgbClr val="00B0F0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907155-9625-4A6A-A7A9-00E91D5DE964}"/>
              </a:ext>
            </a:extLst>
          </p:cNvPr>
          <p:cNvSpPr txBox="1"/>
          <p:nvPr/>
        </p:nvSpPr>
        <p:spPr>
          <a:xfrm>
            <a:off x="3076820" y="451026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9933"/>
                </a:solidFill>
                <a:latin typeface="Constantia" panose="02030602050306030303" pitchFamily="18" charset="0"/>
                <a:cs typeface="Arial" pitchFamily="34" charset="0"/>
              </a:rPr>
              <a:t>4</a:t>
            </a:r>
            <a:endParaRPr lang="ko-KR" altLang="en-US" sz="3600" b="1" dirty="0">
              <a:solidFill>
                <a:srgbClr val="FF9933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082E484-39D5-43B1-B68F-66015774BDC4}"/>
              </a:ext>
            </a:extLst>
          </p:cNvPr>
          <p:cNvSpPr txBox="1"/>
          <p:nvPr/>
        </p:nvSpPr>
        <p:spPr>
          <a:xfrm>
            <a:off x="8490524" y="4553301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699B1E"/>
                </a:solidFill>
                <a:latin typeface="Constantia" panose="02030602050306030303" pitchFamily="18" charset="0"/>
                <a:cs typeface="Arial" pitchFamily="34" charset="0"/>
              </a:rPr>
              <a:t>6</a:t>
            </a:r>
            <a:endParaRPr lang="ko-KR" altLang="en-US" sz="3600" b="1" dirty="0">
              <a:solidFill>
                <a:srgbClr val="699B1E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7B5786-5D71-4D84-8760-47D9BA7F05A2}"/>
              </a:ext>
            </a:extLst>
          </p:cNvPr>
          <p:cNvSpPr txBox="1"/>
          <p:nvPr/>
        </p:nvSpPr>
        <p:spPr>
          <a:xfrm>
            <a:off x="5794934" y="4414216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A526C"/>
                </a:solidFill>
                <a:latin typeface="Constantia" panose="02030602050306030303" pitchFamily="18" charset="0"/>
                <a:cs typeface="Arial" pitchFamily="34" charset="0"/>
              </a:rPr>
              <a:t>5</a:t>
            </a:r>
            <a:endParaRPr lang="ko-KR" altLang="en-US" sz="3600" b="1" dirty="0">
              <a:solidFill>
                <a:srgbClr val="FA526C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3" name="AutoShape 2" descr="à¸à¸¥à¸à¸²à¸£à¸à¹à¸à¸«à¸²à¸£à¸¹à¸à¸ à¸²à¸à¸ªà¸³à¸«à¸£à¸±à¸ experience">
            <a:extLst>
              <a:ext uri="{FF2B5EF4-FFF2-40B4-BE49-F238E27FC236}">
                <a16:creationId xmlns:a16="http://schemas.microsoft.com/office/drawing/2014/main" id="{D9E347FE-28D1-47D4-A4DF-9B7E912F3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2015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22" grpId="0"/>
      <p:bldP spid="43" grpId="0"/>
      <p:bldP spid="48" grpId="0"/>
      <p:bldP spid="91" grpId="0"/>
      <p:bldP spid="123" grpId="0"/>
      <p:bldP spid="127" grpId="0"/>
      <p:bldP spid="129" grpId="0"/>
      <p:bldP spid="130" grpId="0"/>
      <p:bldP spid="131" grpId="0"/>
      <p:bldP spid="132" grpId="0"/>
      <p:bldP spid="13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10">
            <a:extLst>
              <a:ext uri="{FF2B5EF4-FFF2-40B4-BE49-F238E27FC236}">
                <a16:creationId xmlns:a16="http://schemas.microsoft.com/office/drawing/2014/main" id="{26A8DBD6-4241-4A32-83FA-99C05758C615}"/>
              </a:ext>
            </a:extLst>
          </p:cNvPr>
          <p:cNvGrpSpPr/>
          <p:nvPr/>
        </p:nvGrpSpPr>
        <p:grpSpPr>
          <a:xfrm>
            <a:off x="1483216" y="1228860"/>
            <a:ext cx="9242121" cy="5437521"/>
            <a:chOff x="635000" y="1382713"/>
            <a:chExt cx="7869238" cy="4572000"/>
          </a:xfrm>
          <a:solidFill>
            <a:schemeClr val="bg1">
              <a:alpha val="70000"/>
            </a:schemeClr>
          </a:solidFill>
        </p:grpSpPr>
        <p:sp>
          <p:nvSpPr>
            <p:cNvPr id="340" name="Freeform 8">
              <a:extLst>
                <a:ext uri="{FF2B5EF4-FFF2-40B4-BE49-F238E27FC236}">
                  <a16:creationId xmlns:a16="http://schemas.microsoft.com/office/drawing/2014/main" id="{D5AAB1B9-CA57-476B-95E6-6BCBB6F608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41" name="Freeform 9">
              <a:extLst>
                <a:ext uri="{FF2B5EF4-FFF2-40B4-BE49-F238E27FC236}">
                  <a16:creationId xmlns:a16="http://schemas.microsoft.com/office/drawing/2014/main" id="{0C87DF1A-92D3-4019-ACE9-5A9A0CAE2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42" name="Freeform 10">
              <a:extLst>
                <a:ext uri="{FF2B5EF4-FFF2-40B4-BE49-F238E27FC236}">
                  <a16:creationId xmlns:a16="http://schemas.microsoft.com/office/drawing/2014/main" id="{78F38B41-980A-4C56-9BF6-CB78346AA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43" name="Freeform 11">
              <a:extLst>
                <a:ext uri="{FF2B5EF4-FFF2-40B4-BE49-F238E27FC236}">
                  <a16:creationId xmlns:a16="http://schemas.microsoft.com/office/drawing/2014/main" id="{8C86307C-EF03-4AC6-B33A-3EDF62DDEF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72ACC7-ADC6-4E01-9D6F-EA8B3E29AE34}"/>
              </a:ext>
            </a:extLst>
          </p:cNvPr>
          <p:cNvSpPr/>
          <p:nvPr/>
        </p:nvSpPr>
        <p:spPr>
          <a:xfrm>
            <a:off x="-5526" y="2537097"/>
            <a:ext cx="12197526" cy="26067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86809"/>
            <a:ext cx="11595100" cy="72495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000" dirty="0">
                <a:solidFill>
                  <a:schemeClr val="bg1"/>
                </a:solidFill>
                <a:latin typeface="+mj-lt"/>
              </a:rPr>
              <a:t>Infographic Style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2393257-739F-4210-9A2F-DAFEA8FBD3A1}"/>
              </a:ext>
            </a:extLst>
          </p:cNvPr>
          <p:cNvSpPr/>
          <p:nvPr/>
        </p:nvSpPr>
        <p:spPr>
          <a:xfrm>
            <a:off x="1682286" y="2830617"/>
            <a:ext cx="898752" cy="898752"/>
          </a:xfrm>
          <a:prstGeom prst="rect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6" name="Right Arrow 8">
            <a:extLst>
              <a:ext uri="{FF2B5EF4-FFF2-40B4-BE49-F238E27FC236}">
                <a16:creationId xmlns:a16="http://schemas.microsoft.com/office/drawing/2014/main" id="{906FCDD0-EBB1-4D6B-93C5-7DA1974A8C60}"/>
              </a:ext>
            </a:extLst>
          </p:cNvPr>
          <p:cNvSpPr/>
          <p:nvPr/>
        </p:nvSpPr>
        <p:spPr>
          <a:xfrm>
            <a:off x="2826740" y="3055939"/>
            <a:ext cx="1264910" cy="448111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CDC884B1-0A1A-42D4-85CE-5D25DDFA7DE0}"/>
              </a:ext>
            </a:extLst>
          </p:cNvPr>
          <p:cNvSpPr/>
          <p:nvPr/>
        </p:nvSpPr>
        <p:spPr>
          <a:xfrm>
            <a:off x="4337349" y="2830617"/>
            <a:ext cx="898752" cy="898752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8" name="Right Arrow 10">
            <a:extLst>
              <a:ext uri="{FF2B5EF4-FFF2-40B4-BE49-F238E27FC236}">
                <a16:creationId xmlns:a16="http://schemas.microsoft.com/office/drawing/2014/main" id="{306B7366-2B84-424D-8A79-883E82D5EAB4}"/>
              </a:ext>
            </a:extLst>
          </p:cNvPr>
          <p:cNvSpPr/>
          <p:nvPr/>
        </p:nvSpPr>
        <p:spPr>
          <a:xfrm>
            <a:off x="5481802" y="3055939"/>
            <a:ext cx="1264910" cy="4481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5F28174F-3FDA-4A45-B25E-D0EC0B0D6EAA}"/>
              </a:ext>
            </a:extLst>
          </p:cNvPr>
          <p:cNvSpPr/>
          <p:nvPr/>
        </p:nvSpPr>
        <p:spPr>
          <a:xfrm>
            <a:off x="9647477" y="2830617"/>
            <a:ext cx="898752" cy="898752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7B2E77C7-ED7E-4AE7-B9A8-3ABAE2F34A39}"/>
              </a:ext>
            </a:extLst>
          </p:cNvPr>
          <p:cNvSpPr txBox="1"/>
          <p:nvPr/>
        </p:nvSpPr>
        <p:spPr>
          <a:xfrm>
            <a:off x="1787050" y="3008157"/>
            <a:ext cx="689227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5"/>
                </a:solidFill>
                <a:cs typeface="Arial" pitchFamily="34" charset="0"/>
              </a:rPr>
              <a:t>01</a:t>
            </a:r>
            <a:endParaRPr lang="ko-KR" altLang="en-US" sz="2933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C5C4B0E0-1109-4F5F-8E16-E24810B032D7}"/>
              </a:ext>
            </a:extLst>
          </p:cNvPr>
          <p:cNvSpPr txBox="1"/>
          <p:nvPr/>
        </p:nvSpPr>
        <p:spPr>
          <a:xfrm>
            <a:off x="4442113" y="3008157"/>
            <a:ext cx="689227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933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ED328D96-B33B-4F79-8E6A-6BF1702A3F38}"/>
              </a:ext>
            </a:extLst>
          </p:cNvPr>
          <p:cNvSpPr txBox="1"/>
          <p:nvPr/>
        </p:nvSpPr>
        <p:spPr>
          <a:xfrm>
            <a:off x="9752241" y="3008157"/>
            <a:ext cx="689227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933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90947129-9A6A-4F46-9B52-FD551812EB80}"/>
              </a:ext>
            </a:extLst>
          </p:cNvPr>
          <p:cNvGrpSpPr/>
          <p:nvPr/>
        </p:nvGrpSpPr>
        <p:grpSpPr>
          <a:xfrm>
            <a:off x="1104293" y="3849605"/>
            <a:ext cx="2054739" cy="1092947"/>
            <a:chOff x="803640" y="3362835"/>
            <a:chExt cx="2059657" cy="1182023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A8A85056-7998-448C-88DE-2CCF88773EC2}"/>
                </a:ext>
              </a:extLst>
            </p:cNvPr>
            <p:cNvSpPr txBox="1"/>
            <p:nvPr/>
          </p:nvSpPr>
          <p:spPr>
            <a:xfrm>
              <a:off x="803640" y="3646134"/>
              <a:ext cx="2059657" cy="8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52BC22FA-1B85-498E-8F33-04603357B01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ECB99E64-263C-4138-9FC6-B383BB77F0C2}"/>
              </a:ext>
            </a:extLst>
          </p:cNvPr>
          <p:cNvGrpSpPr/>
          <p:nvPr/>
        </p:nvGrpSpPr>
        <p:grpSpPr>
          <a:xfrm>
            <a:off x="3759357" y="3849605"/>
            <a:ext cx="2054739" cy="1092947"/>
            <a:chOff x="803640" y="3362835"/>
            <a:chExt cx="2059657" cy="1182023"/>
          </a:xfrm>
        </p:grpSpPr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D4B3E752-7535-49F4-A6E4-5EEA7230CC15}"/>
                </a:ext>
              </a:extLst>
            </p:cNvPr>
            <p:cNvSpPr txBox="1"/>
            <p:nvPr/>
          </p:nvSpPr>
          <p:spPr>
            <a:xfrm>
              <a:off x="803640" y="3646134"/>
              <a:ext cx="2059657" cy="8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5C894F05-2A8F-4C0D-BB71-689F136797F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8989CCD-8F4B-48DD-A9E1-1525442CD18D}"/>
              </a:ext>
            </a:extLst>
          </p:cNvPr>
          <p:cNvGrpSpPr/>
          <p:nvPr/>
        </p:nvGrpSpPr>
        <p:grpSpPr>
          <a:xfrm>
            <a:off x="9069485" y="3849605"/>
            <a:ext cx="2054739" cy="1092947"/>
            <a:chOff x="803640" y="3362835"/>
            <a:chExt cx="2059657" cy="1182023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D43B4DE8-E069-4E25-B624-B900CE13DFFC}"/>
                </a:ext>
              </a:extLst>
            </p:cNvPr>
            <p:cNvSpPr txBox="1"/>
            <p:nvPr/>
          </p:nvSpPr>
          <p:spPr>
            <a:xfrm>
              <a:off x="803640" y="3646134"/>
              <a:ext cx="2059657" cy="8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BF90AE4D-B187-4AD7-8E30-B24FFD5457B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047606E-AA4B-4ED6-9BD7-477A0F7F2B20}"/>
              </a:ext>
            </a:extLst>
          </p:cNvPr>
          <p:cNvSpPr/>
          <p:nvPr/>
        </p:nvSpPr>
        <p:spPr>
          <a:xfrm>
            <a:off x="6992413" y="2830617"/>
            <a:ext cx="898752" cy="898752"/>
          </a:xfrm>
          <a:prstGeom prst="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3" name="Right Arrow 302">
            <a:extLst>
              <a:ext uri="{FF2B5EF4-FFF2-40B4-BE49-F238E27FC236}">
                <a16:creationId xmlns:a16="http://schemas.microsoft.com/office/drawing/2014/main" id="{FB4E0DCC-8591-4267-8D37-F5805C1C26F6}"/>
              </a:ext>
            </a:extLst>
          </p:cNvPr>
          <p:cNvSpPr/>
          <p:nvPr/>
        </p:nvSpPr>
        <p:spPr>
          <a:xfrm>
            <a:off x="8136866" y="3055939"/>
            <a:ext cx="1264910" cy="44811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D6AA8C33-5E93-4F03-821A-FBB759555428}"/>
              </a:ext>
            </a:extLst>
          </p:cNvPr>
          <p:cNvSpPr txBox="1"/>
          <p:nvPr/>
        </p:nvSpPr>
        <p:spPr>
          <a:xfrm>
            <a:off x="7097176" y="3008157"/>
            <a:ext cx="689227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933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3F73A7DC-30F1-4733-B569-D1545D847271}"/>
              </a:ext>
            </a:extLst>
          </p:cNvPr>
          <p:cNvGrpSpPr/>
          <p:nvPr/>
        </p:nvGrpSpPr>
        <p:grpSpPr>
          <a:xfrm>
            <a:off x="6414421" y="3849605"/>
            <a:ext cx="2054739" cy="1092947"/>
            <a:chOff x="803640" y="3362835"/>
            <a:chExt cx="2059657" cy="1182023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B33EBA8-E3D6-45F7-B11B-8D2889F6CD1F}"/>
                </a:ext>
              </a:extLst>
            </p:cNvPr>
            <p:cNvSpPr txBox="1"/>
            <p:nvPr/>
          </p:nvSpPr>
          <p:spPr>
            <a:xfrm>
              <a:off x="803640" y="3646134"/>
              <a:ext cx="2059657" cy="8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8A2BA0AB-E8D1-4B95-843B-E1F76EE33B2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533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66" name="Round Same Side Corner Rectangle 8">
            <a:extLst>
              <a:ext uri="{FF2B5EF4-FFF2-40B4-BE49-F238E27FC236}">
                <a16:creationId xmlns:a16="http://schemas.microsoft.com/office/drawing/2014/main" id="{C8D13FB9-0BBC-463A-BA02-F3A1224D0DDA}"/>
              </a:ext>
            </a:extLst>
          </p:cNvPr>
          <p:cNvSpPr/>
          <p:nvPr/>
        </p:nvSpPr>
        <p:spPr>
          <a:xfrm>
            <a:off x="8246029" y="1761802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7" name="그룹 10">
            <a:extLst>
              <a:ext uri="{FF2B5EF4-FFF2-40B4-BE49-F238E27FC236}">
                <a16:creationId xmlns:a16="http://schemas.microsoft.com/office/drawing/2014/main" id="{9401A0E5-2052-4036-A7E6-01097B11C38F}"/>
              </a:ext>
            </a:extLst>
          </p:cNvPr>
          <p:cNvGrpSpPr/>
          <p:nvPr/>
        </p:nvGrpSpPr>
        <p:grpSpPr>
          <a:xfrm>
            <a:off x="7946315" y="2867934"/>
            <a:ext cx="976977" cy="994370"/>
            <a:chOff x="7954459" y="2876374"/>
            <a:chExt cx="976977" cy="994370"/>
          </a:xfrm>
          <a:solidFill>
            <a:schemeClr val="bg1"/>
          </a:solidFill>
        </p:grpSpPr>
        <p:sp>
          <p:nvSpPr>
            <p:cNvPr id="68" name="Round Same Side Corner Rectangle 8">
              <a:extLst>
                <a:ext uri="{FF2B5EF4-FFF2-40B4-BE49-F238E27FC236}">
                  <a16:creationId xmlns:a16="http://schemas.microsoft.com/office/drawing/2014/main" id="{5623A24E-13C5-4188-A12C-997309341197}"/>
                </a:ext>
              </a:extLst>
            </p:cNvPr>
            <p:cNvSpPr/>
            <p:nvPr/>
          </p:nvSpPr>
          <p:spPr>
            <a:xfrm>
              <a:off x="7954459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Round Same Side Corner Rectangle 8">
              <a:extLst>
                <a:ext uri="{FF2B5EF4-FFF2-40B4-BE49-F238E27FC236}">
                  <a16:creationId xmlns:a16="http://schemas.microsoft.com/office/drawing/2014/main" id="{15966B8F-6EF0-4CB9-9B9E-D88EC81F74D6}"/>
                </a:ext>
              </a:extLst>
            </p:cNvPr>
            <p:cNvSpPr/>
            <p:nvPr/>
          </p:nvSpPr>
          <p:spPr>
            <a:xfrm>
              <a:off x="8553887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9">
            <a:extLst>
              <a:ext uri="{FF2B5EF4-FFF2-40B4-BE49-F238E27FC236}">
                <a16:creationId xmlns:a16="http://schemas.microsoft.com/office/drawing/2014/main" id="{D64010EE-4FA1-46D3-AF77-F547780683EF}"/>
              </a:ext>
            </a:extLst>
          </p:cNvPr>
          <p:cNvGrpSpPr/>
          <p:nvPr/>
        </p:nvGrpSpPr>
        <p:grpSpPr>
          <a:xfrm>
            <a:off x="7643312" y="3974066"/>
            <a:ext cx="1582982" cy="994370"/>
            <a:chOff x="7654745" y="3989890"/>
            <a:chExt cx="1582982" cy="994370"/>
          </a:xfrm>
          <a:solidFill>
            <a:schemeClr val="bg1"/>
          </a:solidFill>
        </p:grpSpPr>
        <p:sp>
          <p:nvSpPr>
            <p:cNvPr id="71" name="Round Same Side Corner Rectangle 8">
              <a:extLst>
                <a:ext uri="{FF2B5EF4-FFF2-40B4-BE49-F238E27FC236}">
                  <a16:creationId xmlns:a16="http://schemas.microsoft.com/office/drawing/2014/main" id="{66AD8B8A-9D81-4C7D-AACA-15BA8B4F242E}"/>
                </a:ext>
              </a:extLst>
            </p:cNvPr>
            <p:cNvSpPr/>
            <p:nvPr/>
          </p:nvSpPr>
          <p:spPr>
            <a:xfrm>
              <a:off x="7654745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Round Same Side Corner Rectangle 8">
              <a:extLst>
                <a:ext uri="{FF2B5EF4-FFF2-40B4-BE49-F238E27FC236}">
                  <a16:creationId xmlns:a16="http://schemas.microsoft.com/office/drawing/2014/main" id="{2A7E1DD4-E488-4C24-965B-01ADE770106C}"/>
                </a:ext>
              </a:extLst>
            </p:cNvPr>
            <p:cNvSpPr/>
            <p:nvPr/>
          </p:nvSpPr>
          <p:spPr>
            <a:xfrm>
              <a:off x="8257461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Round Same Side Corner Rectangle 8">
              <a:extLst>
                <a:ext uri="{FF2B5EF4-FFF2-40B4-BE49-F238E27FC236}">
                  <a16:creationId xmlns:a16="http://schemas.microsoft.com/office/drawing/2014/main" id="{B643A841-A13F-4437-862C-93AF1C7E0417}"/>
                </a:ext>
              </a:extLst>
            </p:cNvPr>
            <p:cNvSpPr/>
            <p:nvPr/>
          </p:nvSpPr>
          <p:spPr>
            <a:xfrm>
              <a:off x="8860178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8">
            <a:extLst>
              <a:ext uri="{FF2B5EF4-FFF2-40B4-BE49-F238E27FC236}">
                <a16:creationId xmlns:a16="http://schemas.microsoft.com/office/drawing/2014/main" id="{FB391FED-C528-47F7-9664-543EE021401D}"/>
              </a:ext>
            </a:extLst>
          </p:cNvPr>
          <p:cNvGrpSpPr/>
          <p:nvPr/>
        </p:nvGrpSpPr>
        <p:grpSpPr>
          <a:xfrm>
            <a:off x="7348455" y="5080198"/>
            <a:ext cx="2172697" cy="994370"/>
            <a:chOff x="7348454" y="5080197"/>
            <a:chExt cx="2172697" cy="994370"/>
          </a:xfrm>
          <a:solidFill>
            <a:schemeClr val="bg1"/>
          </a:solidFill>
        </p:grpSpPr>
        <p:sp>
          <p:nvSpPr>
            <p:cNvPr id="75" name="Round Same Side Corner Rectangle 8">
              <a:extLst>
                <a:ext uri="{FF2B5EF4-FFF2-40B4-BE49-F238E27FC236}">
                  <a16:creationId xmlns:a16="http://schemas.microsoft.com/office/drawing/2014/main" id="{4508956F-4474-418C-B61E-7D55B2346A43}"/>
                </a:ext>
              </a:extLst>
            </p:cNvPr>
            <p:cNvSpPr/>
            <p:nvPr/>
          </p:nvSpPr>
          <p:spPr>
            <a:xfrm>
              <a:off x="7348454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Round Same Side Corner Rectangle 8">
              <a:extLst>
                <a:ext uri="{FF2B5EF4-FFF2-40B4-BE49-F238E27FC236}">
                  <a16:creationId xmlns:a16="http://schemas.microsoft.com/office/drawing/2014/main" id="{F6445BC7-A584-4D7E-8397-A4C3732FDA0E}"/>
                </a:ext>
              </a:extLst>
            </p:cNvPr>
            <p:cNvSpPr/>
            <p:nvPr/>
          </p:nvSpPr>
          <p:spPr>
            <a:xfrm>
              <a:off x="7946837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Round Same Side Corner Rectangle 8">
              <a:extLst>
                <a:ext uri="{FF2B5EF4-FFF2-40B4-BE49-F238E27FC236}">
                  <a16:creationId xmlns:a16="http://schemas.microsoft.com/office/drawing/2014/main" id="{ED8E060D-6734-477A-9955-B07B31ACAD42}"/>
                </a:ext>
              </a:extLst>
            </p:cNvPr>
            <p:cNvSpPr/>
            <p:nvPr/>
          </p:nvSpPr>
          <p:spPr>
            <a:xfrm>
              <a:off x="8545220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Round Same Side Corner Rectangle 8">
              <a:extLst>
                <a:ext uri="{FF2B5EF4-FFF2-40B4-BE49-F238E27FC236}">
                  <a16:creationId xmlns:a16="http://schemas.microsoft.com/office/drawing/2014/main" id="{410ED308-30BE-4231-9118-D7FDCA4C059C}"/>
                </a:ext>
              </a:extLst>
            </p:cNvPr>
            <p:cNvSpPr/>
            <p:nvPr/>
          </p:nvSpPr>
          <p:spPr>
            <a:xfrm>
              <a:off x="9143602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3">
            <a:extLst>
              <a:ext uri="{FF2B5EF4-FFF2-40B4-BE49-F238E27FC236}">
                <a16:creationId xmlns:a16="http://schemas.microsoft.com/office/drawing/2014/main" id="{4C92610F-15EB-4715-BF82-5AFCE7F53789}"/>
              </a:ext>
            </a:extLst>
          </p:cNvPr>
          <p:cNvGrpSpPr/>
          <p:nvPr/>
        </p:nvGrpSpPr>
        <p:grpSpPr>
          <a:xfrm>
            <a:off x="883712" y="1787434"/>
            <a:ext cx="5420370" cy="839461"/>
            <a:chOff x="467544" y="1934588"/>
            <a:chExt cx="4248200" cy="83946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92C091-BB80-4054-9E70-3F6FEC96385B}"/>
                </a:ext>
              </a:extLst>
            </p:cNvPr>
            <p:cNvSpPr/>
            <p:nvPr/>
          </p:nvSpPr>
          <p:spPr>
            <a:xfrm>
              <a:off x="797293" y="2312384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EE8CE67-FD29-48E6-A0B8-9FFB604D4BA4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1. Contents Here A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그룹 5">
            <a:extLst>
              <a:ext uri="{FF2B5EF4-FFF2-40B4-BE49-F238E27FC236}">
                <a16:creationId xmlns:a16="http://schemas.microsoft.com/office/drawing/2014/main" id="{D95FBD7B-19BA-440B-AD52-D1419EB12614}"/>
              </a:ext>
            </a:extLst>
          </p:cNvPr>
          <p:cNvGrpSpPr/>
          <p:nvPr/>
        </p:nvGrpSpPr>
        <p:grpSpPr>
          <a:xfrm>
            <a:off x="883712" y="2919055"/>
            <a:ext cx="5420370" cy="839461"/>
            <a:chOff x="467544" y="2816016"/>
            <a:chExt cx="4248200" cy="83946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AAE302-F73C-49B5-8C07-CA435A9A7A58}"/>
                </a:ext>
              </a:extLst>
            </p:cNvPr>
            <p:cNvSpPr/>
            <p:nvPr/>
          </p:nvSpPr>
          <p:spPr>
            <a:xfrm>
              <a:off x="797293" y="3193812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6111C16-3DB7-4B0A-9BF7-DA4E23B94CA2}"/>
                </a:ext>
              </a:extLst>
            </p:cNvPr>
            <p:cNvSpPr/>
            <p:nvPr/>
          </p:nvSpPr>
          <p:spPr>
            <a:xfrm>
              <a:off x="467544" y="2816016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2. Contents Here B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6">
            <a:extLst>
              <a:ext uri="{FF2B5EF4-FFF2-40B4-BE49-F238E27FC236}">
                <a16:creationId xmlns:a16="http://schemas.microsoft.com/office/drawing/2014/main" id="{89EB36D6-5268-4937-A918-8BCB987D33B1}"/>
              </a:ext>
            </a:extLst>
          </p:cNvPr>
          <p:cNvGrpSpPr/>
          <p:nvPr/>
        </p:nvGrpSpPr>
        <p:grpSpPr>
          <a:xfrm>
            <a:off x="883712" y="4050675"/>
            <a:ext cx="5420370" cy="839461"/>
            <a:chOff x="467544" y="3697444"/>
            <a:chExt cx="4248200" cy="83946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2D7391D-155A-45B5-8BAA-64223B5B0B4A}"/>
                </a:ext>
              </a:extLst>
            </p:cNvPr>
            <p:cNvSpPr/>
            <p:nvPr/>
          </p:nvSpPr>
          <p:spPr>
            <a:xfrm>
              <a:off x="797293" y="4075240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6AD58B1-E8F5-420D-94BE-34A12F2E7D08}"/>
                </a:ext>
              </a:extLst>
            </p:cNvPr>
            <p:cNvSpPr/>
            <p:nvPr/>
          </p:nvSpPr>
          <p:spPr>
            <a:xfrm>
              <a:off x="467544" y="3697444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3. Contents Here C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그룹 7">
            <a:extLst>
              <a:ext uri="{FF2B5EF4-FFF2-40B4-BE49-F238E27FC236}">
                <a16:creationId xmlns:a16="http://schemas.microsoft.com/office/drawing/2014/main" id="{FE54CB38-4A64-40E0-BD51-B593B0ED781F}"/>
              </a:ext>
            </a:extLst>
          </p:cNvPr>
          <p:cNvGrpSpPr/>
          <p:nvPr/>
        </p:nvGrpSpPr>
        <p:grpSpPr>
          <a:xfrm>
            <a:off x="883712" y="5163002"/>
            <a:ext cx="5420370" cy="839461"/>
            <a:chOff x="467544" y="4578872"/>
            <a:chExt cx="4248200" cy="83946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2EE21EA-F7EC-491E-8D2F-B2E7A7DE4851}"/>
                </a:ext>
              </a:extLst>
            </p:cNvPr>
            <p:cNvSpPr/>
            <p:nvPr/>
          </p:nvSpPr>
          <p:spPr>
            <a:xfrm>
              <a:off x="797293" y="4956668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A0CC6E-0FD9-4117-A602-2B9A616973D2}"/>
                </a:ext>
              </a:extLst>
            </p:cNvPr>
            <p:cNvSpPr/>
            <p:nvPr/>
          </p:nvSpPr>
          <p:spPr>
            <a:xfrm>
              <a:off x="467544" y="4578872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4. Contents Here D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A483E58-370B-44FF-B048-B7CC9408CF55}"/>
              </a:ext>
            </a:extLst>
          </p:cNvPr>
          <p:cNvSpPr/>
          <p:nvPr/>
        </p:nvSpPr>
        <p:spPr>
          <a:xfrm>
            <a:off x="10049609" y="197633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Text A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FD168EB-5EEB-45D4-B84A-BD1EBB30A50E}"/>
              </a:ext>
            </a:extLst>
          </p:cNvPr>
          <p:cNvSpPr/>
          <p:nvPr/>
        </p:nvSpPr>
        <p:spPr>
          <a:xfrm>
            <a:off x="10049609" y="310795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Text B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784CEF-F6A1-4D30-A8A4-68DB0D3C5FDE}"/>
              </a:ext>
            </a:extLst>
          </p:cNvPr>
          <p:cNvSpPr/>
          <p:nvPr/>
        </p:nvSpPr>
        <p:spPr>
          <a:xfrm>
            <a:off x="10049609" y="423957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Text 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947CF79-7389-41E9-BF5B-DB97DE77EFF0}"/>
              </a:ext>
            </a:extLst>
          </p:cNvPr>
          <p:cNvSpPr/>
          <p:nvPr/>
        </p:nvSpPr>
        <p:spPr>
          <a:xfrm>
            <a:off x="10049609" y="5351898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Text 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4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3272" y="204761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272" y="2562177"/>
            <a:ext cx="6194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believe that this Template will your Time, Money and Reputation. Get a modern PowerPoint  Presentation that is beautifully designed.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believe that this Template will your Time, Money and Reputation.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9065" y="5280454"/>
            <a:ext cx="2618846" cy="923330"/>
            <a:chOff x="591574" y="5195758"/>
            <a:chExt cx="1682436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86100" y="5280454"/>
            <a:ext cx="2618846" cy="923330"/>
            <a:chOff x="591574" y="5195758"/>
            <a:chExt cx="1682436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27D9231-FFC1-4D98-979D-157825ADF9D1}"/>
              </a:ext>
            </a:extLst>
          </p:cNvPr>
          <p:cNvSpPr txBox="1"/>
          <p:nvPr/>
        </p:nvSpPr>
        <p:spPr>
          <a:xfrm>
            <a:off x="713272" y="481887"/>
            <a:ext cx="5192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93A2AB2F-993B-4726-A542-2E1ABC0D6D56}"/>
              </a:ext>
            </a:extLst>
          </p:cNvPr>
          <p:cNvSpPr/>
          <p:nvPr/>
        </p:nvSpPr>
        <p:spPr>
          <a:xfrm>
            <a:off x="1954004" y="482137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2B651F3-EF9E-4F9A-9923-8F5D20E45375}"/>
              </a:ext>
            </a:extLst>
          </p:cNvPr>
          <p:cNvSpPr/>
          <p:nvPr/>
        </p:nvSpPr>
        <p:spPr>
          <a:xfrm rot="5400000">
            <a:off x="5148746" y="481705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739234-9D1F-4A89-85C6-A8149EBE77D1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DB667-1D9D-4EAE-84E3-A8A45C2EA31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1837247-4671-4380-B1E5-4E5F1BE6349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456615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5FA365-F4B6-4885-98E9-319BBA6CC9AF}"/>
              </a:ext>
            </a:extLst>
          </p:cNvPr>
          <p:cNvSpPr/>
          <p:nvPr/>
        </p:nvSpPr>
        <p:spPr>
          <a:xfrm>
            <a:off x="-5526" y="0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595561E-B81D-4F74-89C6-156AB54921AA}"/>
              </a:ext>
            </a:extLst>
          </p:cNvPr>
          <p:cNvSpPr/>
          <p:nvPr/>
        </p:nvSpPr>
        <p:spPr>
          <a:xfrm>
            <a:off x="8782051" y="647700"/>
            <a:ext cx="2756175" cy="5562600"/>
          </a:xfrm>
          <a:custGeom>
            <a:avLst/>
            <a:gdLst>
              <a:gd name="connsiteX0" fmla="*/ 0 w 4134263"/>
              <a:gd name="connsiteY0" fmla="*/ 0 h 8343900"/>
              <a:gd name="connsiteX1" fmla="*/ 4134263 w 4134263"/>
              <a:gd name="connsiteY1" fmla="*/ 0 h 8343900"/>
              <a:gd name="connsiteX2" fmla="*/ 4134263 w 4134263"/>
              <a:gd name="connsiteY2" fmla="*/ 8343900 h 8343900"/>
              <a:gd name="connsiteX3" fmla="*/ 0 w 4134263"/>
              <a:gd name="connsiteY3" fmla="*/ 8343900 h 8343900"/>
              <a:gd name="connsiteX4" fmla="*/ 0 w 4134263"/>
              <a:gd name="connsiteY4" fmla="*/ 7895463 h 8343900"/>
              <a:gd name="connsiteX5" fmla="*/ 227674 w 4134263"/>
              <a:gd name="connsiteY5" fmla="*/ 7895463 h 8343900"/>
              <a:gd name="connsiteX6" fmla="*/ 227674 w 4134263"/>
              <a:gd name="connsiteY6" fmla="*/ 8116226 h 8343900"/>
              <a:gd name="connsiteX7" fmla="*/ 3906589 w 4134263"/>
              <a:gd name="connsiteY7" fmla="*/ 8116226 h 8343900"/>
              <a:gd name="connsiteX8" fmla="*/ 3906589 w 4134263"/>
              <a:gd name="connsiteY8" fmla="*/ 227674 h 8343900"/>
              <a:gd name="connsiteX9" fmla="*/ 227674 w 4134263"/>
              <a:gd name="connsiteY9" fmla="*/ 227674 h 8343900"/>
              <a:gd name="connsiteX10" fmla="*/ 227674 w 4134263"/>
              <a:gd name="connsiteY10" fmla="*/ 6515169 h 8343900"/>
              <a:gd name="connsiteX11" fmla="*/ 0 w 4134263"/>
              <a:gd name="connsiteY11" fmla="*/ 6515169 h 834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4263" h="8343900">
                <a:moveTo>
                  <a:pt x="0" y="0"/>
                </a:moveTo>
                <a:lnTo>
                  <a:pt x="4134263" y="0"/>
                </a:lnTo>
                <a:lnTo>
                  <a:pt x="4134263" y="8343900"/>
                </a:lnTo>
                <a:lnTo>
                  <a:pt x="0" y="8343900"/>
                </a:lnTo>
                <a:lnTo>
                  <a:pt x="0" y="7895463"/>
                </a:lnTo>
                <a:lnTo>
                  <a:pt x="227674" y="7895463"/>
                </a:lnTo>
                <a:lnTo>
                  <a:pt x="227674" y="8116226"/>
                </a:lnTo>
                <a:lnTo>
                  <a:pt x="3906589" y="8116226"/>
                </a:lnTo>
                <a:lnTo>
                  <a:pt x="3906589" y="227674"/>
                </a:lnTo>
                <a:lnTo>
                  <a:pt x="227674" y="227674"/>
                </a:lnTo>
                <a:lnTo>
                  <a:pt x="227674" y="6515169"/>
                </a:lnTo>
                <a:lnTo>
                  <a:pt x="0" y="6515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ECC00AA-ABBD-45B3-B852-4F0AD3173611}"/>
              </a:ext>
            </a:extLst>
          </p:cNvPr>
          <p:cNvSpPr/>
          <p:nvPr/>
        </p:nvSpPr>
        <p:spPr>
          <a:xfrm>
            <a:off x="5516888" y="646921"/>
            <a:ext cx="2756175" cy="5562600"/>
          </a:xfrm>
          <a:custGeom>
            <a:avLst/>
            <a:gdLst>
              <a:gd name="connsiteX0" fmla="*/ 0 w 4134263"/>
              <a:gd name="connsiteY0" fmla="*/ 0 h 8343900"/>
              <a:gd name="connsiteX1" fmla="*/ 4134263 w 4134263"/>
              <a:gd name="connsiteY1" fmla="*/ 0 h 8343900"/>
              <a:gd name="connsiteX2" fmla="*/ 4134263 w 4134263"/>
              <a:gd name="connsiteY2" fmla="*/ 6519670 h 8343900"/>
              <a:gd name="connsiteX3" fmla="*/ 3906589 w 4134263"/>
              <a:gd name="connsiteY3" fmla="*/ 6519670 h 8343900"/>
              <a:gd name="connsiteX4" fmla="*/ 3906589 w 4134263"/>
              <a:gd name="connsiteY4" fmla="*/ 227674 h 8343900"/>
              <a:gd name="connsiteX5" fmla="*/ 227674 w 4134263"/>
              <a:gd name="connsiteY5" fmla="*/ 227674 h 8343900"/>
              <a:gd name="connsiteX6" fmla="*/ 227674 w 4134263"/>
              <a:gd name="connsiteY6" fmla="*/ 8116226 h 8343900"/>
              <a:gd name="connsiteX7" fmla="*/ 3906589 w 4134263"/>
              <a:gd name="connsiteY7" fmla="*/ 8116226 h 8343900"/>
              <a:gd name="connsiteX8" fmla="*/ 3906589 w 4134263"/>
              <a:gd name="connsiteY8" fmla="*/ 7896632 h 8343900"/>
              <a:gd name="connsiteX9" fmla="*/ 4134263 w 4134263"/>
              <a:gd name="connsiteY9" fmla="*/ 7896632 h 8343900"/>
              <a:gd name="connsiteX10" fmla="*/ 4134263 w 4134263"/>
              <a:gd name="connsiteY10" fmla="*/ 8343900 h 8343900"/>
              <a:gd name="connsiteX11" fmla="*/ 0 w 4134263"/>
              <a:gd name="connsiteY11" fmla="*/ 8343900 h 834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4263" h="8343900">
                <a:moveTo>
                  <a:pt x="0" y="0"/>
                </a:moveTo>
                <a:lnTo>
                  <a:pt x="4134263" y="0"/>
                </a:lnTo>
                <a:lnTo>
                  <a:pt x="4134263" y="6519670"/>
                </a:lnTo>
                <a:lnTo>
                  <a:pt x="3906589" y="6519670"/>
                </a:lnTo>
                <a:lnTo>
                  <a:pt x="3906589" y="227674"/>
                </a:lnTo>
                <a:lnTo>
                  <a:pt x="227674" y="227674"/>
                </a:lnTo>
                <a:lnTo>
                  <a:pt x="227674" y="8116226"/>
                </a:lnTo>
                <a:lnTo>
                  <a:pt x="3906589" y="8116226"/>
                </a:lnTo>
                <a:lnTo>
                  <a:pt x="3906589" y="7896632"/>
                </a:lnTo>
                <a:lnTo>
                  <a:pt x="4134263" y="7896632"/>
                </a:lnTo>
                <a:lnTo>
                  <a:pt x="4134263" y="8343900"/>
                </a:lnTo>
                <a:lnTo>
                  <a:pt x="0" y="8343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A4CF1B-BA6B-4A81-9DD2-CDDB37B545D1}"/>
              </a:ext>
            </a:extLst>
          </p:cNvPr>
          <p:cNvGrpSpPr/>
          <p:nvPr/>
        </p:nvGrpSpPr>
        <p:grpSpPr>
          <a:xfrm>
            <a:off x="5925805" y="1023006"/>
            <a:ext cx="1938339" cy="3778253"/>
            <a:chOff x="5989719" y="1433694"/>
            <a:chExt cx="2451169" cy="55274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52A1C8-FE16-4CB4-8588-83E429F43237}"/>
                </a:ext>
              </a:extLst>
            </p:cNvPr>
            <p:cNvSpPr txBox="1"/>
            <p:nvPr/>
          </p:nvSpPr>
          <p:spPr>
            <a:xfrm>
              <a:off x="5989719" y="1433694"/>
              <a:ext cx="2451169" cy="49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36E553-E2A5-4B59-98BD-EAB49CB54170}"/>
                </a:ext>
              </a:extLst>
            </p:cNvPr>
            <p:cNvSpPr txBox="1"/>
            <p:nvPr/>
          </p:nvSpPr>
          <p:spPr>
            <a:xfrm>
              <a:off x="5989719" y="1963188"/>
              <a:ext cx="2451169" cy="499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796649" y="737294"/>
            <a:ext cx="4057877" cy="1928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Two Column Style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E70138C-4282-423F-A7E8-4DC7AC3AB295}"/>
              </a:ext>
            </a:extLst>
          </p:cNvPr>
          <p:cNvSpPr txBox="1">
            <a:spLocks/>
          </p:cNvSpPr>
          <p:nvPr/>
        </p:nvSpPr>
        <p:spPr>
          <a:xfrm>
            <a:off x="856718" y="5295412"/>
            <a:ext cx="2833395" cy="6159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E085FFDC-FB18-48C5-A020-B8E7F2694BD3}"/>
              </a:ext>
            </a:extLst>
          </p:cNvPr>
          <p:cNvSpPr/>
          <p:nvPr/>
        </p:nvSpPr>
        <p:spPr>
          <a:xfrm flipH="1">
            <a:off x="930440" y="4789719"/>
            <a:ext cx="410510" cy="33864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6704F4-09B8-431E-B46A-AD316B6DB2B6}"/>
              </a:ext>
            </a:extLst>
          </p:cNvPr>
          <p:cNvGrpSpPr/>
          <p:nvPr/>
        </p:nvGrpSpPr>
        <p:grpSpPr>
          <a:xfrm>
            <a:off x="6117678" y="4621776"/>
            <a:ext cx="4845803" cy="1289567"/>
            <a:chOff x="3960971" y="2767117"/>
            <a:chExt cx="4267200" cy="132148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BA99BD-6C70-4C21-B01A-E5A38434A391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5F7FB75-7765-4EBA-BD4A-3761EBF3AE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9087E6-F621-4716-9BE8-419B36D8C459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499AB14-FBF6-4469-A907-239FF233DA3D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197706-508D-4431-8F65-54E485927B2E}"/>
              </a:ext>
            </a:extLst>
          </p:cNvPr>
          <p:cNvGrpSpPr/>
          <p:nvPr/>
        </p:nvGrpSpPr>
        <p:grpSpPr>
          <a:xfrm>
            <a:off x="9190968" y="1020785"/>
            <a:ext cx="1938339" cy="3778253"/>
            <a:chOff x="5989719" y="1433694"/>
            <a:chExt cx="2451169" cy="55274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10AFE0-0F2B-4A39-B2F9-A587FA4E39AE}"/>
                </a:ext>
              </a:extLst>
            </p:cNvPr>
            <p:cNvSpPr txBox="1"/>
            <p:nvPr/>
          </p:nvSpPr>
          <p:spPr>
            <a:xfrm>
              <a:off x="5989719" y="1433694"/>
              <a:ext cx="2451169" cy="49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F603A-4E14-408E-B18F-A6023E67F9E5}"/>
                </a:ext>
              </a:extLst>
            </p:cNvPr>
            <p:cNvSpPr txBox="1"/>
            <p:nvPr/>
          </p:nvSpPr>
          <p:spPr>
            <a:xfrm>
              <a:off x="5989719" y="1963188"/>
              <a:ext cx="2451169" cy="499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121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C780D9-2B3C-460E-B36A-A9182DF37AA6}"/>
              </a:ext>
            </a:extLst>
          </p:cNvPr>
          <p:cNvSpPr/>
          <p:nvPr/>
        </p:nvSpPr>
        <p:spPr>
          <a:xfrm>
            <a:off x="-5526" y="0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749908-BBF6-4234-8F28-877515A25514}"/>
              </a:ext>
            </a:extLst>
          </p:cNvPr>
          <p:cNvGrpSpPr/>
          <p:nvPr/>
        </p:nvGrpSpPr>
        <p:grpSpPr>
          <a:xfrm>
            <a:off x="6218271" y="1030819"/>
            <a:ext cx="4672723" cy="3837954"/>
            <a:chOff x="886442" y="1287541"/>
            <a:chExt cx="3397525" cy="66191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409E81-C7BB-4D0B-87E6-C5B206FFC7BE}"/>
                </a:ext>
              </a:extLst>
            </p:cNvPr>
            <p:cNvSpPr txBox="1"/>
            <p:nvPr/>
          </p:nvSpPr>
          <p:spPr>
            <a:xfrm>
              <a:off x="886442" y="1287541"/>
              <a:ext cx="3397525" cy="65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CE7765-6DF5-4AB3-94DF-4530C79025DA}"/>
                </a:ext>
              </a:extLst>
            </p:cNvPr>
            <p:cNvSpPr txBox="1"/>
            <p:nvPr/>
          </p:nvSpPr>
          <p:spPr>
            <a:xfrm>
              <a:off x="886442" y="2651684"/>
              <a:ext cx="3397525" cy="5255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1855B9-9595-426D-BF79-6A051F6DD871}"/>
                </a:ext>
              </a:extLst>
            </p:cNvPr>
            <p:cNvSpPr txBox="1"/>
            <p:nvPr/>
          </p:nvSpPr>
          <p:spPr>
            <a:xfrm>
              <a:off x="886442" y="2048924"/>
              <a:ext cx="3397525" cy="796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BB1259F-758E-41AE-99C6-53200109B62C}"/>
              </a:ext>
            </a:extLst>
          </p:cNvPr>
          <p:cNvSpPr txBox="1">
            <a:spLocks/>
          </p:cNvSpPr>
          <p:nvPr/>
        </p:nvSpPr>
        <p:spPr>
          <a:xfrm>
            <a:off x="796649" y="737294"/>
            <a:ext cx="4057877" cy="1928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One Column Style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6E052B9-F772-47F7-85BF-B094E62BCFBB}"/>
              </a:ext>
            </a:extLst>
          </p:cNvPr>
          <p:cNvSpPr txBox="1">
            <a:spLocks/>
          </p:cNvSpPr>
          <p:nvPr/>
        </p:nvSpPr>
        <p:spPr>
          <a:xfrm>
            <a:off x="856718" y="5295412"/>
            <a:ext cx="2833395" cy="6159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1C41FA56-E923-41F2-B649-89328E654391}"/>
              </a:ext>
            </a:extLst>
          </p:cNvPr>
          <p:cNvSpPr/>
          <p:nvPr/>
        </p:nvSpPr>
        <p:spPr>
          <a:xfrm flipH="1">
            <a:off x="930440" y="4789719"/>
            <a:ext cx="410510" cy="33864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2C5A503-4ADB-46D4-B617-ABF0322727D6}"/>
              </a:ext>
            </a:extLst>
          </p:cNvPr>
          <p:cNvGrpSpPr/>
          <p:nvPr/>
        </p:nvGrpSpPr>
        <p:grpSpPr>
          <a:xfrm>
            <a:off x="6117678" y="4621776"/>
            <a:ext cx="4845803" cy="1289567"/>
            <a:chOff x="3960971" y="2767117"/>
            <a:chExt cx="4267200" cy="1321489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E3066DD-C0E0-4E2B-A70A-DEE168EA8E26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790DE5-A95E-4B4B-8A61-221BF5436FEA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C36AAEF-5E21-4C02-B2F2-91FA7FF45AA6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4E6982B-6E54-46A4-B2FE-B46AB487536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15" name="Frame 114">
            <a:extLst>
              <a:ext uri="{FF2B5EF4-FFF2-40B4-BE49-F238E27FC236}">
                <a16:creationId xmlns:a16="http://schemas.microsoft.com/office/drawing/2014/main" id="{68314074-F6DB-49A6-9B3B-E2199791E55F}"/>
              </a:ext>
            </a:extLst>
          </p:cNvPr>
          <p:cNvSpPr/>
          <p:nvPr/>
        </p:nvSpPr>
        <p:spPr>
          <a:xfrm>
            <a:off x="5571039" y="647700"/>
            <a:ext cx="5967187" cy="5562600"/>
          </a:xfrm>
          <a:prstGeom prst="frame">
            <a:avLst>
              <a:gd name="adj1" fmla="val 23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50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7967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74169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Shapes IMAGES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06CA3A25-7FA4-4409-8746-75D83A1A0AEF}"/>
              </a:ext>
            </a:extLst>
          </p:cNvPr>
          <p:cNvGrpSpPr/>
          <p:nvPr/>
        </p:nvGrpSpPr>
        <p:grpSpPr>
          <a:xfrm>
            <a:off x="2370932" y="5495135"/>
            <a:ext cx="1420106" cy="839859"/>
            <a:chOff x="3428700" y="3933599"/>
            <a:chExt cx="1489892" cy="881131"/>
          </a:xfrm>
        </p:grpSpPr>
        <p:sp>
          <p:nvSpPr>
            <p:cNvPr id="4" name="Round Same Side Corner Rectangle 51">
              <a:extLst>
                <a:ext uri="{FF2B5EF4-FFF2-40B4-BE49-F238E27FC236}">
                  <a16:creationId xmlns:a16="http://schemas.microsoft.com/office/drawing/2014/main" id="{961D60BE-3230-466C-B1D2-EAF5270220DC}"/>
                </a:ext>
              </a:extLst>
            </p:cNvPr>
            <p:cNvSpPr/>
            <p:nvPr/>
          </p:nvSpPr>
          <p:spPr>
            <a:xfrm rot="5400000" flipH="1">
              <a:off x="4056583" y="3629219"/>
              <a:ext cx="234126" cy="1489892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5" name="Round Same Side Corner Rectangle 51">
              <a:extLst>
                <a:ext uri="{FF2B5EF4-FFF2-40B4-BE49-F238E27FC236}">
                  <a16:creationId xmlns:a16="http://schemas.microsoft.com/office/drawing/2014/main" id="{9B3EF1B2-D24F-4EDC-9B26-6055DC464EF0}"/>
                </a:ext>
              </a:extLst>
            </p:cNvPr>
            <p:cNvSpPr/>
            <p:nvPr/>
          </p:nvSpPr>
          <p:spPr>
            <a:xfrm rot="16200000" flipH="1">
              <a:off x="4063113" y="4000802"/>
              <a:ext cx="221067" cy="140679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6" name="Round Same Side Corner Rectangle 51">
              <a:extLst>
                <a:ext uri="{FF2B5EF4-FFF2-40B4-BE49-F238E27FC236}">
                  <a16:creationId xmlns:a16="http://schemas.microsoft.com/office/drawing/2014/main" id="{7CB5E6BE-19B4-41E9-A19F-9EEFEB1FC2BA}"/>
                </a:ext>
              </a:extLst>
            </p:cNvPr>
            <p:cNvSpPr/>
            <p:nvPr/>
          </p:nvSpPr>
          <p:spPr>
            <a:xfrm rot="16200000" flipH="1">
              <a:off x="4063113" y="3340738"/>
              <a:ext cx="221067" cy="140679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2B466C5-2042-40CC-9710-756502E970F2}"/>
              </a:ext>
            </a:extLst>
          </p:cNvPr>
          <p:cNvGrpSpPr/>
          <p:nvPr/>
        </p:nvGrpSpPr>
        <p:grpSpPr>
          <a:xfrm>
            <a:off x="628082" y="4599313"/>
            <a:ext cx="1302937" cy="1791643"/>
            <a:chOff x="1610121" y="3918427"/>
            <a:chExt cx="1366965" cy="1879687"/>
          </a:xfrm>
        </p:grpSpPr>
        <p:sp>
          <p:nvSpPr>
            <p:cNvPr id="8" name="Rectangle 39">
              <a:extLst>
                <a:ext uri="{FF2B5EF4-FFF2-40B4-BE49-F238E27FC236}">
                  <a16:creationId xmlns:a16="http://schemas.microsoft.com/office/drawing/2014/main" id="{B074C4F5-138C-42F4-B2F8-1EEC322C1474}"/>
                </a:ext>
              </a:extLst>
            </p:cNvPr>
            <p:cNvSpPr/>
            <p:nvPr/>
          </p:nvSpPr>
          <p:spPr>
            <a:xfrm rot="5400000" flipV="1">
              <a:off x="2028967" y="4849995"/>
              <a:ext cx="1687478" cy="208760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42528" y="261481"/>
                  </a:moveTo>
                  <a:lnTo>
                    <a:pt x="4942528" y="389369"/>
                  </a:lnTo>
                  <a:lnTo>
                    <a:pt x="5081536" y="389369"/>
                  </a:lnTo>
                  <a:lnTo>
                    <a:pt x="5081536" y="261481"/>
                  </a:lnTo>
                  <a:close/>
                  <a:moveTo>
                    <a:pt x="4692028" y="261481"/>
                  </a:moveTo>
                  <a:lnTo>
                    <a:pt x="4692028" y="389369"/>
                  </a:lnTo>
                  <a:lnTo>
                    <a:pt x="4831036" y="389369"/>
                  </a:lnTo>
                  <a:lnTo>
                    <a:pt x="4831036" y="261481"/>
                  </a:lnTo>
                  <a:close/>
                  <a:moveTo>
                    <a:pt x="4441519" y="261481"/>
                  </a:moveTo>
                  <a:lnTo>
                    <a:pt x="4441519" y="389369"/>
                  </a:lnTo>
                  <a:lnTo>
                    <a:pt x="4580527" y="389369"/>
                  </a:lnTo>
                  <a:lnTo>
                    <a:pt x="4580527" y="261481"/>
                  </a:lnTo>
                  <a:close/>
                  <a:moveTo>
                    <a:pt x="4191008" y="261481"/>
                  </a:moveTo>
                  <a:lnTo>
                    <a:pt x="4191008" y="389369"/>
                  </a:lnTo>
                  <a:lnTo>
                    <a:pt x="4330016" y="389369"/>
                  </a:lnTo>
                  <a:lnTo>
                    <a:pt x="4330016" y="261481"/>
                  </a:lnTo>
                  <a:close/>
                  <a:moveTo>
                    <a:pt x="0" y="0"/>
                  </a:moveTo>
                  <a:lnTo>
                    <a:pt x="570675" y="0"/>
                  </a:lnTo>
                  <a:lnTo>
                    <a:pt x="570675" y="658575"/>
                  </a:lnTo>
                  <a:lnTo>
                    <a:pt x="654080" y="658575"/>
                  </a:lnTo>
                  <a:lnTo>
                    <a:pt x="654080" y="0"/>
                  </a:lnTo>
                  <a:lnTo>
                    <a:pt x="784765" y="0"/>
                  </a:lnTo>
                  <a:lnTo>
                    <a:pt x="784765" y="658575"/>
                  </a:lnTo>
                  <a:lnTo>
                    <a:pt x="868170" y="658575"/>
                  </a:lnTo>
                  <a:lnTo>
                    <a:pt x="868170" y="0"/>
                  </a:lnTo>
                  <a:lnTo>
                    <a:pt x="998854" y="0"/>
                  </a:lnTo>
                  <a:lnTo>
                    <a:pt x="998854" y="658575"/>
                  </a:lnTo>
                  <a:lnTo>
                    <a:pt x="1082259" y="658575"/>
                  </a:lnTo>
                  <a:lnTo>
                    <a:pt x="1082259" y="0"/>
                  </a:lnTo>
                  <a:lnTo>
                    <a:pt x="5393520" y="0"/>
                  </a:lnTo>
                  <a:lnTo>
                    <a:pt x="5393520" y="667240"/>
                  </a:lnTo>
                  <a:lnTo>
                    <a:pt x="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ectangle 112">
              <a:extLst>
                <a:ext uri="{FF2B5EF4-FFF2-40B4-BE49-F238E27FC236}">
                  <a16:creationId xmlns:a16="http://schemas.microsoft.com/office/drawing/2014/main" id="{097C3673-CE5C-422B-AB0A-ED7EA8FF37DB}"/>
                </a:ext>
              </a:extLst>
            </p:cNvPr>
            <p:cNvSpPr/>
            <p:nvPr/>
          </p:nvSpPr>
          <p:spPr>
            <a:xfrm rot="5400000" flipH="1">
              <a:off x="1636317" y="4742001"/>
              <a:ext cx="1879687" cy="232539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615033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615033" y="667240"/>
                  </a:lnTo>
                  <a:close/>
                  <a:moveTo>
                    <a:pt x="829123" y="0"/>
                  </a:moveTo>
                  <a:lnTo>
                    <a:pt x="698438" y="0"/>
                  </a:lnTo>
                  <a:lnTo>
                    <a:pt x="698438" y="667240"/>
                  </a:lnTo>
                  <a:lnTo>
                    <a:pt x="829123" y="667240"/>
                  </a:lnTo>
                  <a:close/>
                  <a:moveTo>
                    <a:pt x="4597121" y="0"/>
                  </a:moveTo>
                  <a:lnTo>
                    <a:pt x="912528" y="0"/>
                  </a:lnTo>
                  <a:lnTo>
                    <a:pt x="912528" y="667240"/>
                  </a:lnTo>
                  <a:lnTo>
                    <a:pt x="4597121" y="667240"/>
                  </a:lnTo>
                  <a:close/>
                  <a:moveTo>
                    <a:pt x="4811211" y="0"/>
                  </a:moveTo>
                  <a:lnTo>
                    <a:pt x="4680526" y="0"/>
                  </a:lnTo>
                  <a:lnTo>
                    <a:pt x="4680526" y="667240"/>
                  </a:lnTo>
                  <a:lnTo>
                    <a:pt x="4811211" y="667240"/>
                  </a:lnTo>
                  <a:close/>
                  <a:moveTo>
                    <a:pt x="5393520" y="0"/>
                  </a:moveTo>
                  <a:lnTo>
                    <a:pt x="4894616" y="0"/>
                  </a:lnTo>
                  <a:lnTo>
                    <a:pt x="4894616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Rectangle 98">
              <a:extLst>
                <a:ext uri="{FF2B5EF4-FFF2-40B4-BE49-F238E27FC236}">
                  <a16:creationId xmlns:a16="http://schemas.microsoft.com/office/drawing/2014/main" id="{C9AE86A8-C5A3-44C3-9C7A-03CA0814CD4A}"/>
                </a:ext>
              </a:extLst>
            </p:cNvPr>
            <p:cNvSpPr/>
            <p:nvPr/>
          </p:nvSpPr>
          <p:spPr>
            <a:xfrm rot="5400000" flipH="1">
              <a:off x="1381192" y="4795310"/>
              <a:ext cx="1784806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Rectangle 97">
              <a:extLst>
                <a:ext uri="{FF2B5EF4-FFF2-40B4-BE49-F238E27FC236}">
                  <a16:creationId xmlns:a16="http://schemas.microsoft.com/office/drawing/2014/main" id="{605E2790-11FF-423A-9755-997C94E4726D}"/>
                </a:ext>
              </a:extLst>
            </p:cNvPr>
            <p:cNvSpPr/>
            <p:nvPr/>
          </p:nvSpPr>
          <p:spPr>
            <a:xfrm rot="5400000" flipH="1">
              <a:off x="1239249" y="4950065"/>
              <a:ext cx="1509371" cy="18672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3749325" y="214783"/>
                  </a:moveTo>
                  <a:lnTo>
                    <a:pt x="3749325" y="452458"/>
                  </a:lnTo>
                  <a:lnTo>
                    <a:pt x="3604159" y="452458"/>
                  </a:lnTo>
                  <a:lnTo>
                    <a:pt x="3604159" y="214783"/>
                  </a:lnTo>
                  <a:close/>
                  <a:moveTo>
                    <a:pt x="4010934" y="214783"/>
                  </a:moveTo>
                  <a:lnTo>
                    <a:pt x="4010934" y="452458"/>
                  </a:lnTo>
                  <a:lnTo>
                    <a:pt x="3865768" y="452458"/>
                  </a:lnTo>
                  <a:lnTo>
                    <a:pt x="3865768" y="214783"/>
                  </a:lnTo>
                  <a:close/>
                  <a:moveTo>
                    <a:pt x="4272544" y="214783"/>
                  </a:moveTo>
                  <a:lnTo>
                    <a:pt x="4272544" y="452458"/>
                  </a:lnTo>
                  <a:lnTo>
                    <a:pt x="4127378" y="452458"/>
                  </a:lnTo>
                  <a:lnTo>
                    <a:pt x="4127378" y="214783"/>
                  </a:lnTo>
                  <a:close/>
                  <a:moveTo>
                    <a:pt x="4534153" y="214783"/>
                  </a:moveTo>
                  <a:lnTo>
                    <a:pt x="4534153" y="452458"/>
                  </a:lnTo>
                  <a:lnTo>
                    <a:pt x="4388987" y="452458"/>
                  </a:lnTo>
                  <a:lnTo>
                    <a:pt x="4388987" y="214783"/>
                  </a:lnTo>
                  <a:close/>
                  <a:moveTo>
                    <a:pt x="4795763" y="214783"/>
                  </a:moveTo>
                  <a:lnTo>
                    <a:pt x="4795763" y="452458"/>
                  </a:lnTo>
                  <a:lnTo>
                    <a:pt x="4650597" y="452458"/>
                  </a:lnTo>
                  <a:lnTo>
                    <a:pt x="4650597" y="214783"/>
                  </a:lnTo>
                  <a:close/>
                  <a:moveTo>
                    <a:pt x="5057372" y="214783"/>
                  </a:moveTo>
                  <a:lnTo>
                    <a:pt x="5057372" y="452458"/>
                  </a:lnTo>
                  <a:lnTo>
                    <a:pt x="4912206" y="452458"/>
                  </a:lnTo>
                  <a:lnTo>
                    <a:pt x="4912206" y="214783"/>
                  </a:lnTo>
                  <a:close/>
                  <a:moveTo>
                    <a:pt x="5393520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238E466E-1E37-4355-80F8-AE4594D500C7}"/>
                </a:ext>
              </a:extLst>
            </p:cNvPr>
            <p:cNvSpPr/>
            <p:nvPr/>
          </p:nvSpPr>
          <p:spPr>
            <a:xfrm rot="16200000" flipH="1" flipV="1">
              <a:off x="850239" y="4818315"/>
              <a:ext cx="1734320" cy="214555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33815" y="0"/>
                  </a:moveTo>
                  <a:lnTo>
                    <a:pt x="834953" y="0"/>
                  </a:lnTo>
                  <a:lnTo>
                    <a:pt x="834953" y="658575"/>
                  </a:lnTo>
                  <a:lnTo>
                    <a:pt x="751548" y="658575"/>
                  </a:lnTo>
                  <a:lnTo>
                    <a:pt x="751548" y="0"/>
                  </a:lnTo>
                  <a:lnTo>
                    <a:pt x="620863" y="0"/>
                  </a:lnTo>
                  <a:lnTo>
                    <a:pt x="620863" y="658575"/>
                  </a:lnTo>
                  <a:lnTo>
                    <a:pt x="537458" y="658575"/>
                  </a:lnTo>
                  <a:lnTo>
                    <a:pt x="537458" y="0"/>
                  </a:lnTo>
                  <a:lnTo>
                    <a:pt x="406774" y="0"/>
                  </a:lnTo>
                  <a:lnTo>
                    <a:pt x="406774" y="658575"/>
                  </a:lnTo>
                  <a:lnTo>
                    <a:pt x="323369" y="658575"/>
                  </a:lnTo>
                  <a:lnTo>
                    <a:pt x="323369" y="0"/>
                  </a:lnTo>
                  <a:lnTo>
                    <a:pt x="192684" y="0"/>
                  </a:lnTo>
                  <a:lnTo>
                    <a:pt x="192684" y="658575"/>
                  </a:lnTo>
                  <a:lnTo>
                    <a:pt x="109279" y="658575"/>
                  </a:lnTo>
                  <a:lnTo>
                    <a:pt x="109279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4933815" y="667240"/>
                  </a:lnTo>
                  <a:close/>
                  <a:moveTo>
                    <a:pt x="5147905" y="0"/>
                  </a:moveTo>
                  <a:lnTo>
                    <a:pt x="5017220" y="0"/>
                  </a:lnTo>
                  <a:lnTo>
                    <a:pt x="5017220" y="667240"/>
                  </a:lnTo>
                  <a:lnTo>
                    <a:pt x="5147905" y="667240"/>
                  </a:lnTo>
                  <a:close/>
                  <a:moveTo>
                    <a:pt x="5393520" y="0"/>
                  </a:moveTo>
                  <a:lnTo>
                    <a:pt x="5231310" y="0"/>
                  </a:lnTo>
                  <a:lnTo>
                    <a:pt x="523131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3" name="Freeform 19">
            <a:extLst>
              <a:ext uri="{FF2B5EF4-FFF2-40B4-BE49-F238E27FC236}">
                <a16:creationId xmlns:a16="http://schemas.microsoft.com/office/drawing/2014/main" id="{2EEC3C3F-29CB-44E7-A99C-97012D0709F2}"/>
              </a:ext>
            </a:extLst>
          </p:cNvPr>
          <p:cNvSpPr>
            <a:spLocks noChangeAspect="1"/>
          </p:cNvSpPr>
          <p:nvPr/>
        </p:nvSpPr>
        <p:spPr>
          <a:xfrm flipH="1">
            <a:off x="489786" y="730185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9353580D-2635-4CA9-90DE-EAA919FC7D65}"/>
              </a:ext>
            </a:extLst>
          </p:cNvPr>
          <p:cNvSpPr/>
          <p:nvPr/>
        </p:nvSpPr>
        <p:spPr>
          <a:xfrm>
            <a:off x="1659696" y="783452"/>
            <a:ext cx="815636" cy="489969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19940 w 2491326"/>
              <a:gd name="connsiteY3" fmla="*/ 794445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47193 w 2491326"/>
              <a:gd name="connsiteY3" fmla="*/ 99441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29014 w 2491326"/>
              <a:gd name="connsiteY3" fmla="*/ 842922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56420 w 2491326"/>
              <a:gd name="connsiteY7" fmla="*/ 659888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92778 w 2491326"/>
              <a:gd name="connsiteY7" fmla="*/ 70836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35074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1101 w 2526440"/>
              <a:gd name="connsiteY3" fmla="*/ 697491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440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54101" y="1207859"/>
                  <a:pt x="2521453" y="1028800"/>
                </a:cubicBezTo>
                <a:cubicBezTo>
                  <a:pt x="2506695" y="843051"/>
                  <a:pt x="2449201" y="801959"/>
                  <a:pt x="2347161" y="770207"/>
                </a:cubicBezTo>
                <a:cubicBezTo>
                  <a:pt x="2197270" y="723566"/>
                  <a:pt x="2124856" y="935464"/>
                  <a:pt x="2190440" y="799867"/>
                </a:cubicBezTo>
                <a:cubicBezTo>
                  <a:pt x="2234542" y="734587"/>
                  <a:pt x="2245581" y="472540"/>
                  <a:pt x="2142346" y="395289"/>
                </a:cubicBezTo>
                <a:cubicBezTo>
                  <a:pt x="2044729" y="314397"/>
                  <a:pt x="1898493" y="240092"/>
                  <a:pt x="1721776" y="358834"/>
                </a:cubicBezTo>
                <a:cubicBezTo>
                  <a:pt x="1756627" y="497910"/>
                  <a:pt x="1771885" y="555755"/>
                  <a:pt x="1674599" y="726544"/>
                </a:cubicBezTo>
                <a:cubicBezTo>
                  <a:pt x="1824943" y="476673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9A55AF-EC06-4B73-A912-BBF05D59CBC7}"/>
              </a:ext>
            </a:extLst>
          </p:cNvPr>
          <p:cNvGrpSpPr/>
          <p:nvPr/>
        </p:nvGrpSpPr>
        <p:grpSpPr>
          <a:xfrm>
            <a:off x="4215538" y="3343801"/>
            <a:ext cx="3760924" cy="4302666"/>
            <a:chOff x="9160627" y="2419425"/>
            <a:chExt cx="8461758" cy="9680631"/>
          </a:xfrm>
        </p:grpSpPr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8C25716-4655-4B56-B91F-0022C19B185E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9739524" y="5545205"/>
              <a:ext cx="4372492" cy="655485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E3225E7-9CC9-4B6F-A193-E012EBABA35C}"/>
                </a:ext>
              </a:extLst>
            </p:cNvPr>
            <p:cNvGrpSpPr/>
            <p:nvPr/>
          </p:nvGrpSpPr>
          <p:grpSpPr>
            <a:xfrm>
              <a:off x="9160627" y="2419425"/>
              <a:ext cx="8461758" cy="6295909"/>
              <a:chOff x="4733216" y="3486970"/>
              <a:chExt cx="7836692" cy="583083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248A8DD-D788-483C-9465-B8C49AC029D3}"/>
                  </a:ext>
                </a:extLst>
              </p:cNvPr>
              <p:cNvSpPr/>
              <p:nvPr/>
            </p:nvSpPr>
            <p:spPr>
              <a:xfrm rot="5400000">
                <a:off x="6801154" y="2120167"/>
                <a:ext cx="4401951" cy="7135557"/>
              </a:xfrm>
              <a:custGeom>
                <a:avLst/>
                <a:gdLst>
                  <a:gd name="connsiteX0" fmla="*/ 1574201 w 4401951"/>
                  <a:gd name="connsiteY0" fmla="*/ 1307005 h 7135557"/>
                  <a:gd name="connsiteX1" fmla="*/ 1595137 w 4401951"/>
                  <a:gd name="connsiteY1" fmla="*/ 1308799 h 7135557"/>
                  <a:gd name="connsiteX2" fmla="*/ 1596178 w 4401951"/>
                  <a:gd name="connsiteY2" fmla="*/ 1307005 h 7135557"/>
                  <a:gd name="connsiteX3" fmla="*/ 1292196 w 4401951"/>
                  <a:gd name="connsiteY3" fmla="*/ 1246107 h 7135557"/>
                  <a:gd name="connsiteX4" fmla="*/ 1354627 w 4401951"/>
                  <a:gd name="connsiteY4" fmla="*/ 1145598 h 7135557"/>
                  <a:gd name="connsiteX5" fmla="*/ 1392692 w 4401951"/>
                  <a:gd name="connsiteY5" fmla="*/ 1097590 h 7135557"/>
                  <a:gd name="connsiteX6" fmla="*/ 1392692 w 4401951"/>
                  <a:gd name="connsiteY6" fmla="*/ 698917 h 7135557"/>
                  <a:gd name="connsiteX7" fmla="*/ 10305 w 4401951"/>
                  <a:gd name="connsiteY7" fmla="*/ 1963449 h 7135557"/>
                  <a:gd name="connsiteX8" fmla="*/ 243210 w 4401951"/>
                  <a:gd name="connsiteY8" fmla="*/ 1270953 h 7135557"/>
                  <a:gd name="connsiteX9" fmla="*/ 521312 w 4401951"/>
                  <a:gd name="connsiteY9" fmla="*/ 2463671 h 7135557"/>
                  <a:gd name="connsiteX10" fmla="*/ 1032923 w 4401951"/>
                  <a:gd name="connsiteY10" fmla="*/ 24092 h 7135557"/>
                  <a:gd name="connsiteX11" fmla="*/ 1044438 w 4401951"/>
                  <a:gd name="connsiteY11" fmla="*/ 0 h 7135557"/>
                  <a:gd name="connsiteX12" fmla="*/ 1093672 w 4401951"/>
                  <a:gd name="connsiteY12" fmla="*/ 664478 h 7135557"/>
                  <a:gd name="connsiteX13" fmla="*/ 1143670 w 4401951"/>
                  <a:gd name="connsiteY13" fmla="*/ 593153 h 7135557"/>
                  <a:gd name="connsiteX14" fmla="*/ 1389562 w 4401951"/>
                  <a:gd name="connsiteY14" fmla="*/ 359293 h 7135557"/>
                  <a:gd name="connsiteX15" fmla="*/ 1230812 w 4401951"/>
                  <a:gd name="connsiteY15" fmla="*/ 1223676 h 7135557"/>
                  <a:gd name="connsiteX16" fmla="*/ 1377075 w 4401951"/>
                  <a:gd name="connsiteY16" fmla="*/ 659632 h 7135557"/>
                  <a:gd name="connsiteX17" fmla="*/ 1392692 w 4401951"/>
                  <a:gd name="connsiteY17" fmla="*/ 617304 h 7135557"/>
                  <a:gd name="connsiteX18" fmla="*/ 1392692 w 4401951"/>
                  <a:gd name="connsiteY18" fmla="*/ 391528 h 7135557"/>
                  <a:gd name="connsiteX19" fmla="*/ 1418889 w 4401951"/>
                  <a:gd name="connsiteY19" fmla="*/ 509430 h 7135557"/>
                  <a:gd name="connsiteX20" fmla="*/ 1422175 w 4401951"/>
                  <a:gd name="connsiteY20" fmla="*/ 537401 h 7135557"/>
                  <a:gd name="connsiteX21" fmla="*/ 1422535 w 4401951"/>
                  <a:gd name="connsiteY21" fmla="*/ 536423 h 7135557"/>
                  <a:gd name="connsiteX22" fmla="*/ 1422245 w 4401951"/>
                  <a:gd name="connsiteY22" fmla="*/ 538004 h 7135557"/>
                  <a:gd name="connsiteX23" fmla="*/ 1447174 w 4401951"/>
                  <a:gd name="connsiteY23" fmla="*/ 750227 h 7135557"/>
                  <a:gd name="connsiteX24" fmla="*/ 1448990 w 4401951"/>
                  <a:gd name="connsiteY24" fmla="*/ 775589 h 7135557"/>
                  <a:gd name="connsiteX25" fmla="*/ 1465396 w 4401951"/>
                  <a:gd name="connsiteY25" fmla="*/ 822804 h 7135557"/>
                  <a:gd name="connsiteX26" fmla="*/ 1504879 w 4401951"/>
                  <a:gd name="connsiteY26" fmla="*/ 989383 h 7135557"/>
                  <a:gd name="connsiteX27" fmla="*/ 1525291 w 4401951"/>
                  <a:gd name="connsiteY27" fmla="*/ 962032 h 7135557"/>
                  <a:gd name="connsiteX28" fmla="*/ 1586713 w 4401951"/>
                  <a:gd name="connsiteY28" fmla="*/ 781661 h 7135557"/>
                  <a:gd name="connsiteX29" fmla="*/ 1588900 w 4401951"/>
                  <a:gd name="connsiteY29" fmla="*/ 742775 h 7135557"/>
                  <a:gd name="connsiteX30" fmla="*/ 1547037 w 4401951"/>
                  <a:gd name="connsiteY30" fmla="*/ 655005 h 7135557"/>
                  <a:gd name="connsiteX31" fmla="*/ 1482690 w 4401951"/>
                  <a:gd name="connsiteY31" fmla="*/ 547744 h 7135557"/>
                  <a:gd name="connsiteX32" fmla="*/ 1587215 w 4401951"/>
                  <a:gd name="connsiteY32" fmla="*/ 625548 h 7135557"/>
                  <a:gd name="connsiteX33" fmla="*/ 1582482 w 4401951"/>
                  <a:gd name="connsiteY33" fmla="*/ 574855 h 7135557"/>
                  <a:gd name="connsiteX34" fmla="*/ 1467846 w 4401951"/>
                  <a:gd name="connsiteY34" fmla="*/ 238210 h 7135557"/>
                  <a:gd name="connsiteX35" fmla="*/ 1861129 w 4401951"/>
                  <a:gd name="connsiteY35" fmla="*/ 883588 h 7135557"/>
                  <a:gd name="connsiteX36" fmla="*/ 1867608 w 4401951"/>
                  <a:gd name="connsiteY36" fmla="*/ 952388 h 7135557"/>
                  <a:gd name="connsiteX37" fmla="*/ 1901281 w 4401951"/>
                  <a:gd name="connsiteY37" fmla="*/ 1014707 h 7135557"/>
                  <a:gd name="connsiteX38" fmla="*/ 1931966 w 4401951"/>
                  <a:gd name="connsiteY38" fmla="*/ 1099383 h 7135557"/>
                  <a:gd name="connsiteX39" fmla="*/ 1935528 w 4401951"/>
                  <a:gd name="connsiteY39" fmla="*/ 1036077 h 7135557"/>
                  <a:gd name="connsiteX40" fmla="*/ 1810993 w 4401951"/>
                  <a:gd name="connsiteY40" fmla="*/ 593384 h 7135557"/>
                  <a:gd name="connsiteX41" fmla="*/ 2043828 w 4401951"/>
                  <a:gd name="connsiteY41" fmla="*/ 843442 h 7135557"/>
                  <a:gd name="connsiteX42" fmla="*/ 2112308 w 4401951"/>
                  <a:gd name="connsiteY42" fmla="*/ 960153 h 7135557"/>
                  <a:gd name="connsiteX43" fmla="*/ 2183813 w 4401951"/>
                  <a:gd name="connsiteY43" fmla="*/ 879627 h 7135557"/>
                  <a:gd name="connsiteX44" fmla="*/ 2714982 w 4401951"/>
                  <a:gd name="connsiteY44" fmla="*/ 21558 h 7135557"/>
                  <a:gd name="connsiteX45" fmla="*/ 1715073 w 4401951"/>
                  <a:gd name="connsiteY45" fmla="*/ 2645841 h 7135557"/>
                  <a:gd name="connsiteX46" fmla="*/ 2784794 w 4401951"/>
                  <a:gd name="connsiteY46" fmla="*/ 1156569 h 7135557"/>
                  <a:gd name="connsiteX47" fmla="*/ 1969674 w 4401951"/>
                  <a:gd name="connsiteY47" fmla="*/ 3737766 h 7135557"/>
                  <a:gd name="connsiteX48" fmla="*/ 2540919 w 4401951"/>
                  <a:gd name="connsiteY48" fmla="*/ 3073208 h 7135557"/>
                  <a:gd name="connsiteX49" fmla="*/ 2241680 w 4401951"/>
                  <a:gd name="connsiteY49" fmla="*/ 4524527 h 7135557"/>
                  <a:gd name="connsiteX50" fmla="*/ 2635972 w 4401951"/>
                  <a:gd name="connsiteY50" fmla="*/ 3936651 h 7135557"/>
                  <a:gd name="connsiteX51" fmla="*/ 2980221 w 4401951"/>
                  <a:gd name="connsiteY51" fmla="*/ 4653430 h 7135557"/>
                  <a:gd name="connsiteX52" fmla="*/ 2724238 w 4401951"/>
                  <a:gd name="connsiteY52" fmla="*/ 5226768 h 7135557"/>
                  <a:gd name="connsiteX53" fmla="*/ 3269110 w 4401951"/>
                  <a:gd name="connsiteY53" fmla="*/ 4904889 h 7135557"/>
                  <a:gd name="connsiteX54" fmla="*/ 4062237 w 4401951"/>
                  <a:gd name="connsiteY54" fmla="*/ 6863126 h 7135557"/>
                  <a:gd name="connsiteX55" fmla="*/ 1163872 w 4401951"/>
                  <a:gd name="connsiteY55" fmla="*/ 2381077 h 7135557"/>
                  <a:gd name="connsiteX56" fmla="*/ 1171818 w 4401951"/>
                  <a:gd name="connsiteY56" fmla="*/ 2187765 h 7135557"/>
                  <a:gd name="connsiteX57" fmla="*/ 1165562 w 4401951"/>
                  <a:gd name="connsiteY57" fmla="*/ 2187901 h 7135557"/>
                  <a:gd name="connsiteX58" fmla="*/ 1159676 w 4401951"/>
                  <a:gd name="connsiteY58" fmla="*/ 2158334 h 7135557"/>
                  <a:gd name="connsiteX59" fmla="*/ 1140976 w 4401951"/>
                  <a:gd name="connsiteY59" fmla="*/ 2015351 h 7135557"/>
                  <a:gd name="connsiteX60" fmla="*/ 1134897 w 4401951"/>
                  <a:gd name="connsiteY60" fmla="*/ 1881299 h 7135557"/>
                  <a:gd name="connsiteX61" fmla="*/ 1113671 w 4401951"/>
                  <a:gd name="connsiteY61" fmla="*/ 2032179 h 7135557"/>
                  <a:gd name="connsiteX62" fmla="*/ 4401951 w 4401951"/>
                  <a:gd name="connsiteY62" fmla="*/ 7116709 h 7135557"/>
                  <a:gd name="connsiteX63" fmla="*/ 820316 w 4401951"/>
                  <a:gd name="connsiteY63" fmla="*/ 6024940 h 7135557"/>
                  <a:gd name="connsiteX64" fmla="*/ 1563906 w 4401951"/>
                  <a:gd name="connsiteY64" fmla="*/ 6099531 h 7135557"/>
                  <a:gd name="connsiteX65" fmla="*/ 162104 w 4401951"/>
                  <a:gd name="connsiteY65" fmla="*/ 4265506 h 7135557"/>
                  <a:gd name="connsiteX66" fmla="*/ 884894 w 4401951"/>
                  <a:gd name="connsiteY66" fmla="*/ 4858595 h 7135557"/>
                  <a:gd name="connsiteX67" fmla="*/ 59825 w 4401951"/>
                  <a:gd name="connsiteY67" fmla="*/ 3067213 h 7135557"/>
                  <a:gd name="connsiteX68" fmla="*/ 601746 w 4401951"/>
                  <a:gd name="connsiteY68" fmla="*/ 3720191 h 7135557"/>
                  <a:gd name="connsiteX69" fmla="*/ 10305 w 4401951"/>
                  <a:gd name="connsiteY69" fmla="*/ 1963449 h 7135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401951" h="7135557">
                    <a:moveTo>
                      <a:pt x="1574201" y="1307005"/>
                    </a:moveTo>
                    <a:lnTo>
                      <a:pt x="1595137" y="1308799"/>
                    </a:lnTo>
                    <a:lnTo>
                      <a:pt x="1596178" y="1307005"/>
                    </a:lnTo>
                    <a:close/>
                    <a:moveTo>
                      <a:pt x="1292196" y="1246107"/>
                    </a:moveTo>
                    <a:lnTo>
                      <a:pt x="1354627" y="1145598"/>
                    </a:lnTo>
                    <a:lnTo>
                      <a:pt x="1392692" y="1097590"/>
                    </a:lnTo>
                    <a:lnTo>
                      <a:pt x="1392692" y="698917"/>
                    </a:lnTo>
                    <a:close/>
                    <a:moveTo>
                      <a:pt x="10305" y="1963449"/>
                    </a:moveTo>
                    <a:cubicBezTo>
                      <a:pt x="35305" y="1737141"/>
                      <a:pt x="107341" y="1504847"/>
                      <a:pt x="243210" y="1270953"/>
                    </a:cubicBezTo>
                    <a:cubicBezTo>
                      <a:pt x="169779" y="1766302"/>
                      <a:pt x="247539" y="2226400"/>
                      <a:pt x="521312" y="2463671"/>
                    </a:cubicBezTo>
                    <a:cubicBezTo>
                      <a:pt x="290444" y="1194996"/>
                      <a:pt x="254291" y="837377"/>
                      <a:pt x="1032923" y="24092"/>
                    </a:cubicBezTo>
                    <a:cubicBezTo>
                      <a:pt x="1038793" y="11284"/>
                      <a:pt x="1042539" y="3412"/>
                      <a:pt x="1044438" y="0"/>
                    </a:cubicBezTo>
                    <a:lnTo>
                      <a:pt x="1093672" y="664478"/>
                    </a:lnTo>
                    <a:lnTo>
                      <a:pt x="1143670" y="593153"/>
                    </a:lnTo>
                    <a:cubicBezTo>
                      <a:pt x="1210644" y="509720"/>
                      <a:pt x="1291811" y="431141"/>
                      <a:pt x="1389562" y="359293"/>
                    </a:cubicBezTo>
                    <a:cubicBezTo>
                      <a:pt x="1199332" y="664152"/>
                      <a:pt x="1118671" y="989135"/>
                      <a:pt x="1230812" y="1223676"/>
                    </a:cubicBezTo>
                    <a:cubicBezTo>
                      <a:pt x="1283709" y="998470"/>
                      <a:pt x="1328298" y="814214"/>
                      <a:pt x="1377075" y="659632"/>
                    </a:cubicBezTo>
                    <a:lnTo>
                      <a:pt x="1392692" y="617304"/>
                    </a:lnTo>
                    <a:lnTo>
                      <a:pt x="1392692" y="391528"/>
                    </a:lnTo>
                    <a:lnTo>
                      <a:pt x="1418889" y="509430"/>
                    </a:lnTo>
                    <a:lnTo>
                      <a:pt x="1422175" y="537401"/>
                    </a:lnTo>
                    <a:lnTo>
                      <a:pt x="1422535" y="536423"/>
                    </a:lnTo>
                    <a:cubicBezTo>
                      <a:pt x="1422439" y="536949"/>
                      <a:pt x="1422342" y="537477"/>
                      <a:pt x="1422245" y="538004"/>
                    </a:cubicBezTo>
                    <a:lnTo>
                      <a:pt x="1447174" y="750227"/>
                    </a:lnTo>
                    <a:lnTo>
                      <a:pt x="1448990" y="775589"/>
                    </a:lnTo>
                    <a:lnTo>
                      <a:pt x="1465396" y="822804"/>
                    </a:lnTo>
                    <a:lnTo>
                      <a:pt x="1504879" y="989383"/>
                    </a:lnTo>
                    <a:lnTo>
                      <a:pt x="1525291" y="962032"/>
                    </a:lnTo>
                    <a:cubicBezTo>
                      <a:pt x="1557458" y="907490"/>
                      <a:pt x="1577556" y="846778"/>
                      <a:pt x="1586713" y="781661"/>
                    </a:cubicBezTo>
                    <a:cubicBezTo>
                      <a:pt x="1587442" y="768698"/>
                      <a:pt x="1588171" y="755737"/>
                      <a:pt x="1588900" y="742775"/>
                    </a:cubicBezTo>
                    <a:lnTo>
                      <a:pt x="1547037" y="655005"/>
                    </a:lnTo>
                    <a:cubicBezTo>
                      <a:pt x="1527714" y="619152"/>
                      <a:pt x="1506210" y="583330"/>
                      <a:pt x="1482690" y="547744"/>
                    </a:cubicBezTo>
                    <a:lnTo>
                      <a:pt x="1587215" y="625548"/>
                    </a:lnTo>
                    <a:lnTo>
                      <a:pt x="1582482" y="574855"/>
                    </a:lnTo>
                    <a:cubicBezTo>
                      <a:pt x="1565083" y="466606"/>
                      <a:pt x="1525602" y="352408"/>
                      <a:pt x="1467846" y="238210"/>
                    </a:cubicBezTo>
                    <a:cubicBezTo>
                      <a:pt x="1710374" y="439406"/>
                      <a:pt x="1825116" y="661256"/>
                      <a:pt x="1861129" y="883588"/>
                    </a:cubicBezTo>
                    <a:lnTo>
                      <a:pt x="1867608" y="952388"/>
                    </a:lnTo>
                    <a:lnTo>
                      <a:pt x="1901281" y="1014707"/>
                    </a:lnTo>
                    <a:lnTo>
                      <a:pt x="1931966" y="1099383"/>
                    </a:lnTo>
                    <a:lnTo>
                      <a:pt x="1935528" y="1036077"/>
                    </a:lnTo>
                    <a:cubicBezTo>
                      <a:pt x="1932520" y="897911"/>
                      <a:pt x="1887999" y="745647"/>
                      <a:pt x="1810993" y="593384"/>
                    </a:cubicBezTo>
                    <a:cubicBezTo>
                      <a:pt x="1908003" y="673863"/>
                      <a:pt x="1984569" y="757646"/>
                      <a:pt x="2043828" y="843442"/>
                    </a:cubicBezTo>
                    <a:lnTo>
                      <a:pt x="2112308" y="960153"/>
                    </a:lnTo>
                    <a:lnTo>
                      <a:pt x="2183813" y="879627"/>
                    </a:lnTo>
                    <a:cubicBezTo>
                      <a:pt x="2322640" y="717571"/>
                      <a:pt x="2486557" y="489948"/>
                      <a:pt x="2714982" y="21558"/>
                    </a:cubicBezTo>
                    <a:cubicBezTo>
                      <a:pt x="3240019" y="1209833"/>
                      <a:pt x="1631771" y="1832795"/>
                      <a:pt x="1715073" y="2645841"/>
                    </a:cubicBezTo>
                    <a:cubicBezTo>
                      <a:pt x="2045535" y="2037427"/>
                      <a:pt x="2319419" y="1566185"/>
                      <a:pt x="2784794" y="1156569"/>
                    </a:cubicBezTo>
                    <a:cubicBezTo>
                      <a:pt x="3117678" y="2938725"/>
                      <a:pt x="2267144" y="2835936"/>
                      <a:pt x="1969674" y="3737766"/>
                    </a:cubicBezTo>
                    <a:cubicBezTo>
                      <a:pt x="2204132" y="3553211"/>
                      <a:pt x="2311509" y="3203451"/>
                      <a:pt x="2540919" y="3073208"/>
                    </a:cubicBezTo>
                    <a:cubicBezTo>
                      <a:pt x="2781764" y="3802291"/>
                      <a:pt x="2294248" y="3762456"/>
                      <a:pt x="2241680" y="4524527"/>
                    </a:cubicBezTo>
                    <a:lnTo>
                      <a:pt x="2635972" y="3936651"/>
                    </a:lnTo>
                    <a:cubicBezTo>
                      <a:pt x="2747761" y="4010954"/>
                      <a:pt x="2965511" y="4438411"/>
                      <a:pt x="2980221" y="4653430"/>
                    </a:cubicBezTo>
                    <a:cubicBezTo>
                      <a:pt x="2994932" y="4868450"/>
                      <a:pt x="2868201" y="4856669"/>
                      <a:pt x="2724238" y="5226768"/>
                    </a:cubicBezTo>
                    <a:cubicBezTo>
                      <a:pt x="2879924" y="5084195"/>
                      <a:pt x="3180097" y="4801659"/>
                      <a:pt x="3269110" y="4904889"/>
                    </a:cubicBezTo>
                    <a:cubicBezTo>
                      <a:pt x="3572739" y="5194238"/>
                      <a:pt x="3288409" y="5620681"/>
                      <a:pt x="4062237" y="6863126"/>
                    </a:cubicBezTo>
                    <a:cubicBezTo>
                      <a:pt x="2180073" y="6016731"/>
                      <a:pt x="1166812" y="4088916"/>
                      <a:pt x="1163872" y="2381077"/>
                    </a:cubicBezTo>
                    <a:lnTo>
                      <a:pt x="1171818" y="2187765"/>
                    </a:lnTo>
                    <a:lnTo>
                      <a:pt x="1165562" y="2187901"/>
                    </a:lnTo>
                    <a:lnTo>
                      <a:pt x="1159676" y="2158334"/>
                    </a:lnTo>
                    <a:cubicBezTo>
                      <a:pt x="1151650" y="2111164"/>
                      <a:pt x="1145304" y="2063446"/>
                      <a:pt x="1140976" y="2015351"/>
                    </a:cubicBezTo>
                    <a:lnTo>
                      <a:pt x="1134897" y="1881299"/>
                    </a:lnTo>
                    <a:lnTo>
                      <a:pt x="1113671" y="2032179"/>
                    </a:lnTo>
                    <a:cubicBezTo>
                      <a:pt x="927929" y="3958603"/>
                      <a:pt x="2274745" y="6444895"/>
                      <a:pt x="4401951" y="7116709"/>
                    </a:cubicBezTo>
                    <a:cubicBezTo>
                      <a:pt x="2031981" y="7255286"/>
                      <a:pt x="1150032" y="6603410"/>
                      <a:pt x="820316" y="6024940"/>
                    </a:cubicBezTo>
                    <a:cubicBezTo>
                      <a:pt x="1359331" y="6159038"/>
                      <a:pt x="1370002" y="6176835"/>
                      <a:pt x="1563906" y="6099531"/>
                    </a:cubicBezTo>
                    <a:cubicBezTo>
                      <a:pt x="517037" y="5889014"/>
                      <a:pt x="393579" y="5232930"/>
                      <a:pt x="162104" y="4265506"/>
                    </a:cubicBezTo>
                    <a:cubicBezTo>
                      <a:pt x="342018" y="4353444"/>
                      <a:pt x="494429" y="4855174"/>
                      <a:pt x="884894" y="4858595"/>
                    </a:cubicBezTo>
                    <a:cubicBezTo>
                      <a:pt x="498053" y="4364291"/>
                      <a:pt x="-195081" y="3923696"/>
                      <a:pt x="59825" y="3067213"/>
                    </a:cubicBezTo>
                    <a:cubicBezTo>
                      <a:pt x="327943" y="3660046"/>
                      <a:pt x="203678" y="3405627"/>
                      <a:pt x="601746" y="3720191"/>
                    </a:cubicBezTo>
                    <a:cubicBezTo>
                      <a:pt x="283632" y="3267428"/>
                      <a:pt x="-64693" y="2642375"/>
                      <a:pt x="10305" y="19634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ED4446C-8EE1-4FC3-9DA4-CC49043CA207}"/>
                  </a:ext>
                </a:extLst>
              </p:cNvPr>
              <p:cNvSpPr/>
              <p:nvPr/>
            </p:nvSpPr>
            <p:spPr>
              <a:xfrm rot="1520710">
                <a:off x="4733216" y="7292574"/>
                <a:ext cx="678947" cy="2025229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5753B3B-E8F7-4602-9B73-7698E9C717F9}"/>
              </a:ext>
            </a:extLst>
          </p:cNvPr>
          <p:cNvGrpSpPr/>
          <p:nvPr/>
        </p:nvGrpSpPr>
        <p:grpSpPr>
          <a:xfrm>
            <a:off x="685473" y="1734712"/>
            <a:ext cx="2384447" cy="2691185"/>
            <a:chOff x="136327" y="2284439"/>
            <a:chExt cx="6956676" cy="7851588"/>
          </a:xfrm>
        </p:grpSpPr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E5613825-5FE8-4F87-BB63-E14AE8879BEE}"/>
                </a:ext>
              </a:extLst>
            </p:cNvPr>
            <p:cNvSpPr/>
            <p:nvPr/>
          </p:nvSpPr>
          <p:spPr>
            <a:xfrm>
              <a:off x="136327" y="2284439"/>
              <a:ext cx="6956676" cy="7851588"/>
            </a:xfrm>
            <a:custGeom>
              <a:avLst/>
              <a:gdLst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33775 w 4000500"/>
                <a:gd name="connsiteY2" fmla="*/ 3314700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31427 w 4000500"/>
                <a:gd name="connsiteY4" fmla="*/ 2800019 h 4600575"/>
                <a:gd name="connsiteX5" fmla="*/ 3724275 w 4000500"/>
                <a:gd name="connsiteY5" fmla="*/ 2705100 h 4600575"/>
                <a:gd name="connsiteX6" fmla="*/ 3629025 w 4000500"/>
                <a:gd name="connsiteY6" fmla="*/ 2600325 h 4600575"/>
                <a:gd name="connsiteX7" fmla="*/ 3752850 w 4000500"/>
                <a:gd name="connsiteY7" fmla="*/ 2524125 h 4600575"/>
                <a:gd name="connsiteX8" fmla="*/ 3686175 w 4000500"/>
                <a:gd name="connsiteY8" fmla="*/ 2295525 h 4600575"/>
                <a:gd name="connsiteX9" fmla="*/ 4000500 w 4000500"/>
                <a:gd name="connsiteY9" fmla="*/ 2085975 h 4600575"/>
                <a:gd name="connsiteX10" fmla="*/ 3552825 w 4000500"/>
                <a:gd name="connsiteY10" fmla="*/ 1457325 h 4600575"/>
                <a:gd name="connsiteX11" fmla="*/ 2028825 w 4000500"/>
                <a:gd name="connsiteY11" fmla="*/ 0 h 4600575"/>
                <a:gd name="connsiteX12" fmla="*/ 533400 w 4000500"/>
                <a:gd name="connsiteY12" fmla="*/ 933450 h 4600575"/>
                <a:gd name="connsiteX13" fmla="*/ 1028700 w 4000500"/>
                <a:gd name="connsiteY13" fmla="*/ 2838450 h 4600575"/>
                <a:gd name="connsiteX14" fmla="*/ 0 w 4000500"/>
                <a:gd name="connsiteY14" fmla="*/ 4600575 h 4600575"/>
                <a:gd name="connsiteX15" fmla="*/ 0 w 4000500"/>
                <a:gd name="connsiteY15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24354"/>
                <a:gd name="connsiteY0" fmla="*/ 3952875 h 4600575"/>
                <a:gd name="connsiteX1" fmla="*/ 2632875 w 4024354"/>
                <a:gd name="connsiteY1" fmla="*/ 3281404 h 4600575"/>
                <a:gd name="connsiteX2" fmla="*/ 3509921 w 4024354"/>
                <a:gd name="connsiteY2" fmla="*/ 3306749 h 4600575"/>
                <a:gd name="connsiteX3" fmla="*/ 3555226 w 4024354"/>
                <a:gd name="connsiteY3" fmla="*/ 2851950 h 4600575"/>
                <a:gd name="connsiteX4" fmla="*/ 3696446 w 4024354"/>
                <a:gd name="connsiteY4" fmla="*/ 2701124 h 4600575"/>
                <a:gd name="connsiteX5" fmla="*/ 3664806 w 4024354"/>
                <a:gd name="connsiteY5" fmla="*/ 2620203 h 4600575"/>
                <a:gd name="connsiteX6" fmla="*/ 3752850 w 4024354"/>
                <a:gd name="connsiteY6" fmla="*/ 2524125 h 4600575"/>
                <a:gd name="connsiteX7" fmla="*/ 3666297 w 4024354"/>
                <a:gd name="connsiteY7" fmla="*/ 2291549 h 4600575"/>
                <a:gd name="connsiteX8" fmla="*/ 4024354 w 4024354"/>
                <a:gd name="connsiteY8" fmla="*/ 2097902 h 4600575"/>
                <a:gd name="connsiteX9" fmla="*/ 3552825 w 4024354"/>
                <a:gd name="connsiteY9" fmla="*/ 1457325 h 4600575"/>
                <a:gd name="connsiteX10" fmla="*/ 2028825 w 4024354"/>
                <a:gd name="connsiteY10" fmla="*/ 0 h 4600575"/>
                <a:gd name="connsiteX11" fmla="*/ 533400 w 4024354"/>
                <a:gd name="connsiteY11" fmla="*/ 933450 h 4600575"/>
                <a:gd name="connsiteX12" fmla="*/ 1028700 w 4024354"/>
                <a:gd name="connsiteY12" fmla="*/ 2838450 h 4600575"/>
                <a:gd name="connsiteX13" fmla="*/ 0 w 4024354"/>
                <a:gd name="connsiteY13" fmla="*/ 4600575 h 4600575"/>
                <a:gd name="connsiteX14" fmla="*/ 0 w 4024354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33400 w 4008470"/>
                <a:gd name="connsiteY11" fmla="*/ 961384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49303 w 4008470"/>
                <a:gd name="connsiteY11" fmla="*/ 965360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953 h 4628653"/>
                <a:gd name="connsiteX1" fmla="*/ 2632875 w 4008470"/>
                <a:gd name="connsiteY1" fmla="*/ 3309482 h 4628653"/>
                <a:gd name="connsiteX2" fmla="*/ 3509921 w 4008470"/>
                <a:gd name="connsiteY2" fmla="*/ 3334827 h 4628653"/>
                <a:gd name="connsiteX3" fmla="*/ 3555226 w 4008470"/>
                <a:gd name="connsiteY3" fmla="*/ 2880028 h 4628653"/>
                <a:gd name="connsiteX4" fmla="*/ 3696446 w 4008470"/>
                <a:gd name="connsiteY4" fmla="*/ 2729202 h 4628653"/>
                <a:gd name="connsiteX5" fmla="*/ 3664806 w 4008470"/>
                <a:gd name="connsiteY5" fmla="*/ 2648281 h 4628653"/>
                <a:gd name="connsiteX6" fmla="*/ 3752850 w 4008470"/>
                <a:gd name="connsiteY6" fmla="*/ 2552203 h 4628653"/>
                <a:gd name="connsiteX7" fmla="*/ 3686175 w 4008470"/>
                <a:gd name="connsiteY7" fmla="*/ 2343481 h 4628653"/>
                <a:gd name="connsiteX8" fmla="*/ 4008452 w 4008470"/>
                <a:gd name="connsiteY8" fmla="*/ 2133932 h 4628653"/>
                <a:gd name="connsiteX9" fmla="*/ 3592581 w 4008470"/>
                <a:gd name="connsiteY9" fmla="*/ 1517208 h 4628653"/>
                <a:gd name="connsiteX10" fmla="*/ 2000996 w 4008470"/>
                <a:gd name="connsiteY10" fmla="*/ 248 h 4628653"/>
                <a:gd name="connsiteX11" fmla="*/ 549303 w 4008470"/>
                <a:gd name="connsiteY11" fmla="*/ 965504 h 4628653"/>
                <a:gd name="connsiteX12" fmla="*/ 1028700 w 4008470"/>
                <a:gd name="connsiteY12" fmla="*/ 2866528 h 4628653"/>
                <a:gd name="connsiteX13" fmla="*/ 0 w 4008470"/>
                <a:gd name="connsiteY13" fmla="*/ 4628653 h 4628653"/>
                <a:gd name="connsiteX14" fmla="*/ 0 w 4008470"/>
                <a:gd name="connsiteY14" fmla="*/ 4628653 h 4628653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809506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769313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02304 w 4008470"/>
                <a:gd name="connsiteY0" fmla="*/ 2759264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71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15" fmla="*/ 0 w 4008470"/>
                <a:gd name="connsiteY15" fmla="*/ 4612749 h 4612749"/>
                <a:gd name="connsiteX0" fmla="*/ 2279716 w 4193197"/>
                <a:gd name="connsiteY0" fmla="*/ 2810454 h 4802265"/>
                <a:gd name="connsiteX1" fmla="*/ 2357263 w 4193197"/>
                <a:gd name="connsiteY1" fmla="*/ 3138676 h 4802265"/>
                <a:gd name="connsiteX2" fmla="*/ 2817602 w 4193197"/>
                <a:gd name="connsiteY2" fmla="*/ 3293578 h 4802265"/>
                <a:gd name="connsiteX3" fmla="*/ 3694648 w 4193197"/>
                <a:gd name="connsiteY3" fmla="*/ 3318923 h 4802265"/>
                <a:gd name="connsiteX4" fmla="*/ 3739953 w 4193197"/>
                <a:gd name="connsiteY4" fmla="*/ 2864124 h 4802265"/>
                <a:gd name="connsiteX5" fmla="*/ 3894780 w 4193197"/>
                <a:gd name="connsiteY5" fmla="*/ 2718741 h 4802265"/>
                <a:gd name="connsiteX6" fmla="*/ 3849533 w 4193197"/>
                <a:gd name="connsiteY6" fmla="*/ 2632377 h 4802265"/>
                <a:gd name="connsiteX7" fmla="*/ 3937577 w 4193197"/>
                <a:gd name="connsiteY7" fmla="*/ 2536299 h 4802265"/>
                <a:gd name="connsiteX8" fmla="*/ 3870902 w 4193197"/>
                <a:gd name="connsiteY8" fmla="*/ 2327577 h 4802265"/>
                <a:gd name="connsiteX9" fmla="*/ 4193179 w 4193197"/>
                <a:gd name="connsiteY9" fmla="*/ 2118028 h 4802265"/>
                <a:gd name="connsiteX10" fmla="*/ 3777308 w 4193197"/>
                <a:gd name="connsiteY10" fmla="*/ 1501304 h 4802265"/>
                <a:gd name="connsiteX11" fmla="*/ 2185723 w 4193197"/>
                <a:gd name="connsiteY11" fmla="*/ 247 h 4802265"/>
                <a:gd name="connsiteX12" fmla="*/ 734030 w 4193197"/>
                <a:gd name="connsiteY12" fmla="*/ 949600 h 4802265"/>
                <a:gd name="connsiteX13" fmla="*/ 1201500 w 4193197"/>
                <a:gd name="connsiteY13" fmla="*/ 2874478 h 4802265"/>
                <a:gd name="connsiteX14" fmla="*/ 184727 w 4193197"/>
                <a:gd name="connsiteY14" fmla="*/ 4612749 h 4802265"/>
                <a:gd name="connsiteX15" fmla="*/ 0 w 4193197"/>
                <a:gd name="connsiteY15" fmla="*/ 4797476 h 4802265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0" fmla="*/ 2279716 w 4193197"/>
                <a:gd name="connsiteY0" fmla="*/ 2810454 h 4732822"/>
                <a:gd name="connsiteX1" fmla="*/ 2357263 w 4193197"/>
                <a:gd name="connsiteY1" fmla="*/ 3138676 h 4732822"/>
                <a:gd name="connsiteX2" fmla="*/ 2817602 w 4193197"/>
                <a:gd name="connsiteY2" fmla="*/ 3293578 h 4732822"/>
                <a:gd name="connsiteX3" fmla="*/ 3694648 w 4193197"/>
                <a:gd name="connsiteY3" fmla="*/ 3318923 h 4732822"/>
                <a:gd name="connsiteX4" fmla="*/ 3739953 w 4193197"/>
                <a:gd name="connsiteY4" fmla="*/ 2864124 h 4732822"/>
                <a:gd name="connsiteX5" fmla="*/ 3894780 w 4193197"/>
                <a:gd name="connsiteY5" fmla="*/ 2718741 h 4732822"/>
                <a:gd name="connsiteX6" fmla="*/ 3849533 w 4193197"/>
                <a:gd name="connsiteY6" fmla="*/ 2632377 h 4732822"/>
                <a:gd name="connsiteX7" fmla="*/ 3937577 w 4193197"/>
                <a:gd name="connsiteY7" fmla="*/ 2536299 h 4732822"/>
                <a:gd name="connsiteX8" fmla="*/ 3870902 w 4193197"/>
                <a:gd name="connsiteY8" fmla="*/ 2327577 h 4732822"/>
                <a:gd name="connsiteX9" fmla="*/ 4193179 w 4193197"/>
                <a:gd name="connsiteY9" fmla="*/ 2118028 h 4732822"/>
                <a:gd name="connsiteX10" fmla="*/ 3777308 w 4193197"/>
                <a:gd name="connsiteY10" fmla="*/ 1501304 h 4732822"/>
                <a:gd name="connsiteX11" fmla="*/ 2185723 w 4193197"/>
                <a:gd name="connsiteY11" fmla="*/ 247 h 4732822"/>
                <a:gd name="connsiteX12" fmla="*/ 734030 w 4193197"/>
                <a:gd name="connsiteY12" fmla="*/ 949600 h 4732822"/>
                <a:gd name="connsiteX13" fmla="*/ 1201500 w 4193197"/>
                <a:gd name="connsiteY13" fmla="*/ 2874478 h 4732822"/>
                <a:gd name="connsiteX14" fmla="*/ 0 w 4193197"/>
                <a:gd name="connsiteY14" fmla="*/ 4732822 h 4732822"/>
                <a:gd name="connsiteX0" fmla="*/ 2279716 w 4193197"/>
                <a:gd name="connsiteY0" fmla="*/ 2810222 h 4732590"/>
                <a:gd name="connsiteX1" fmla="*/ 2357263 w 4193197"/>
                <a:gd name="connsiteY1" fmla="*/ 3138444 h 4732590"/>
                <a:gd name="connsiteX2" fmla="*/ 2817602 w 4193197"/>
                <a:gd name="connsiteY2" fmla="*/ 3293346 h 4732590"/>
                <a:gd name="connsiteX3" fmla="*/ 3694648 w 4193197"/>
                <a:gd name="connsiteY3" fmla="*/ 3318691 h 4732590"/>
                <a:gd name="connsiteX4" fmla="*/ 3739953 w 4193197"/>
                <a:gd name="connsiteY4" fmla="*/ 2863892 h 4732590"/>
                <a:gd name="connsiteX5" fmla="*/ 3894780 w 4193197"/>
                <a:gd name="connsiteY5" fmla="*/ 2718509 h 4732590"/>
                <a:gd name="connsiteX6" fmla="*/ 3849533 w 4193197"/>
                <a:gd name="connsiteY6" fmla="*/ 2632145 h 4732590"/>
                <a:gd name="connsiteX7" fmla="*/ 3937577 w 4193197"/>
                <a:gd name="connsiteY7" fmla="*/ 2536067 h 4732590"/>
                <a:gd name="connsiteX8" fmla="*/ 3870902 w 4193197"/>
                <a:gd name="connsiteY8" fmla="*/ 2327345 h 4732590"/>
                <a:gd name="connsiteX9" fmla="*/ 4193179 w 4193197"/>
                <a:gd name="connsiteY9" fmla="*/ 2117796 h 4732590"/>
                <a:gd name="connsiteX10" fmla="*/ 3777308 w 4193197"/>
                <a:gd name="connsiteY10" fmla="*/ 1501072 h 4732590"/>
                <a:gd name="connsiteX11" fmla="*/ 2185723 w 4193197"/>
                <a:gd name="connsiteY11" fmla="*/ 15 h 4732590"/>
                <a:gd name="connsiteX12" fmla="*/ 734030 w 4193197"/>
                <a:gd name="connsiteY12" fmla="*/ 949368 h 4732590"/>
                <a:gd name="connsiteX13" fmla="*/ 1201500 w 4193197"/>
                <a:gd name="connsiteY13" fmla="*/ 2874246 h 4732590"/>
                <a:gd name="connsiteX14" fmla="*/ 0 w 4193197"/>
                <a:gd name="connsiteY14" fmla="*/ 4732590 h 4732590"/>
                <a:gd name="connsiteX0" fmla="*/ 2279716 w 4193197"/>
                <a:gd name="connsiteY0" fmla="*/ 2810579 h 4732947"/>
                <a:gd name="connsiteX1" fmla="*/ 2357263 w 4193197"/>
                <a:gd name="connsiteY1" fmla="*/ 3138801 h 4732947"/>
                <a:gd name="connsiteX2" fmla="*/ 2817602 w 4193197"/>
                <a:gd name="connsiteY2" fmla="*/ 3293703 h 4732947"/>
                <a:gd name="connsiteX3" fmla="*/ 3694648 w 4193197"/>
                <a:gd name="connsiteY3" fmla="*/ 3319048 h 4732947"/>
                <a:gd name="connsiteX4" fmla="*/ 3739953 w 4193197"/>
                <a:gd name="connsiteY4" fmla="*/ 2864249 h 4732947"/>
                <a:gd name="connsiteX5" fmla="*/ 3894780 w 4193197"/>
                <a:gd name="connsiteY5" fmla="*/ 2718866 h 4732947"/>
                <a:gd name="connsiteX6" fmla="*/ 3849533 w 4193197"/>
                <a:gd name="connsiteY6" fmla="*/ 2632502 h 4732947"/>
                <a:gd name="connsiteX7" fmla="*/ 3937577 w 4193197"/>
                <a:gd name="connsiteY7" fmla="*/ 2536424 h 4732947"/>
                <a:gd name="connsiteX8" fmla="*/ 3870902 w 4193197"/>
                <a:gd name="connsiteY8" fmla="*/ 2327702 h 4732947"/>
                <a:gd name="connsiteX9" fmla="*/ 4193179 w 4193197"/>
                <a:gd name="connsiteY9" fmla="*/ 2118153 h 4732947"/>
                <a:gd name="connsiteX10" fmla="*/ 3777308 w 4193197"/>
                <a:gd name="connsiteY10" fmla="*/ 1501429 h 4732947"/>
                <a:gd name="connsiteX11" fmla="*/ 2185723 w 4193197"/>
                <a:gd name="connsiteY11" fmla="*/ 372 h 4732947"/>
                <a:gd name="connsiteX12" fmla="*/ 734030 w 4193197"/>
                <a:gd name="connsiteY12" fmla="*/ 949725 h 4732947"/>
                <a:gd name="connsiteX13" fmla="*/ 1201500 w 4193197"/>
                <a:gd name="connsiteY13" fmla="*/ 2874603 h 4732947"/>
                <a:gd name="connsiteX14" fmla="*/ 0 w 4193197"/>
                <a:gd name="connsiteY14" fmla="*/ 4732947 h 4732947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  <a:gd name="connsiteX0" fmla="*/ 2279716 w 4193197"/>
                <a:gd name="connsiteY0" fmla="*/ 2810245 h 4732613"/>
                <a:gd name="connsiteX1" fmla="*/ 2357263 w 4193197"/>
                <a:gd name="connsiteY1" fmla="*/ 3138467 h 4732613"/>
                <a:gd name="connsiteX2" fmla="*/ 2817602 w 4193197"/>
                <a:gd name="connsiteY2" fmla="*/ 3293369 h 4732613"/>
                <a:gd name="connsiteX3" fmla="*/ 3694648 w 4193197"/>
                <a:gd name="connsiteY3" fmla="*/ 3318714 h 4732613"/>
                <a:gd name="connsiteX4" fmla="*/ 3739953 w 4193197"/>
                <a:gd name="connsiteY4" fmla="*/ 2863915 h 4732613"/>
                <a:gd name="connsiteX5" fmla="*/ 3894780 w 4193197"/>
                <a:gd name="connsiteY5" fmla="*/ 2718532 h 4732613"/>
                <a:gd name="connsiteX6" fmla="*/ 3849533 w 4193197"/>
                <a:gd name="connsiteY6" fmla="*/ 2632168 h 4732613"/>
                <a:gd name="connsiteX7" fmla="*/ 3937577 w 4193197"/>
                <a:gd name="connsiteY7" fmla="*/ 2536090 h 4732613"/>
                <a:gd name="connsiteX8" fmla="*/ 3870902 w 4193197"/>
                <a:gd name="connsiteY8" fmla="*/ 2327368 h 4732613"/>
                <a:gd name="connsiteX9" fmla="*/ 4193179 w 4193197"/>
                <a:gd name="connsiteY9" fmla="*/ 2117819 h 4732613"/>
                <a:gd name="connsiteX10" fmla="*/ 3777308 w 4193197"/>
                <a:gd name="connsiteY10" fmla="*/ 1501095 h 4732613"/>
                <a:gd name="connsiteX11" fmla="*/ 2185723 w 4193197"/>
                <a:gd name="connsiteY11" fmla="*/ 38 h 4732613"/>
                <a:gd name="connsiteX12" fmla="*/ 734030 w 4193197"/>
                <a:gd name="connsiteY12" fmla="*/ 949391 h 4732613"/>
                <a:gd name="connsiteX13" fmla="*/ 1201500 w 4193197"/>
                <a:gd name="connsiteY13" fmla="*/ 2874269 h 4732613"/>
                <a:gd name="connsiteX14" fmla="*/ 0 w 4193197"/>
                <a:gd name="connsiteY14" fmla="*/ 4732613 h 4732613"/>
                <a:gd name="connsiteX0" fmla="*/ 2146101 w 4193197"/>
                <a:gd name="connsiteY0" fmla="*/ 2793543 h 4732613"/>
                <a:gd name="connsiteX1" fmla="*/ 2357263 w 4193197"/>
                <a:gd name="connsiteY1" fmla="*/ 3138467 h 4732613"/>
                <a:gd name="connsiteX2" fmla="*/ 2817602 w 4193197"/>
                <a:gd name="connsiteY2" fmla="*/ 3293369 h 4732613"/>
                <a:gd name="connsiteX3" fmla="*/ 3694648 w 4193197"/>
                <a:gd name="connsiteY3" fmla="*/ 3318714 h 4732613"/>
                <a:gd name="connsiteX4" fmla="*/ 3739953 w 4193197"/>
                <a:gd name="connsiteY4" fmla="*/ 2863915 h 4732613"/>
                <a:gd name="connsiteX5" fmla="*/ 3894780 w 4193197"/>
                <a:gd name="connsiteY5" fmla="*/ 2718532 h 4732613"/>
                <a:gd name="connsiteX6" fmla="*/ 3849533 w 4193197"/>
                <a:gd name="connsiteY6" fmla="*/ 2632168 h 4732613"/>
                <a:gd name="connsiteX7" fmla="*/ 3937577 w 4193197"/>
                <a:gd name="connsiteY7" fmla="*/ 2536090 h 4732613"/>
                <a:gd name="connsiteX8" fmla="*/ 3870902 w 4193197"/>
                <a:gd name="connsiteY8" fmla="*/ 2327368 h 4732613"/>
                <a:gd name="connsiteX9" fmla="*/ 4193179 w 4193197"/>
                <a:gd name="connsiteY9" fmla="*/ 2117819 h 4732613"/>
                <a:gd name="connsiteX10" fmla="*/ 3777308 w 4193197"/>
                <a:gd name="connsiteY10" fmla="*/ 1501095 h 4732613"/>
                <a:gd name="connsiteX11" fmla="*/ 2185723 w 4193197"/>
                <a:gd name="connsiteY11" fmla="*/ 38 h 4732613"/>
                <a:gd name="connsiteX12" fmla="*/ 734030 w 4193197"/>
                <a:gd name="connsiteY12" fmla="*/ 949391 h 4732613"/>
                <a:gd name="connsiteX13" fmla="*/ 1201500 w 4193197"/>
                <a:gd name="connsiteY13" fmla="*/ 2874269 h 4732613"/>
                <a:gd name="connsiteX14" fmla="*/ 0 w 4193197"/>
                <a:gd name="connsiteY14" fmla="*/ 4732613 h 4732613"/>
                <a:gd name="connsiteX0" fmla="*/ 2171154 w 4193197"/>
                <a:gd name="connsiteY0" fmla="*/ 2793543 h 4732613"/>
                <a:gd name="connsiteX1" fmla="*/ 2357263 w 4193197"/>
                <a:gd name="connsiteY1" fmla="*/ 3138467 h 4732613"/>
                <a:gd name="connsiteX2" fmla="*/ 2817602 w 4193197"/>
                <a:gd name="connsiteY2" fmla="*/ 3293369 h 4732613"/>
                <a:gd name="connsiteX3" fmla="*/ 3694648 w 4193197"/>
                <a:gd name="connsiteY3" fmla="*/ 3318714 h 4732613"/>
                <a:gd name="connsiteX4" fmla="*/ 3739953 w 4193197"/>
                <a:gd name="connsiteY4" fmla="*/ 2863915 h 4732613"/>
                <a:gd name="connsiteX5" fmla="*/ 3894780 w 4193197"/>
                <a:gd name="connsiteY5" fmla="*/ 2718532 h 4732613"/>
                <a:gd name="connsiteX6" fmla="*/ 3849533 w 4193197"/>
                <a:gd name="connsiteY6" fmla="*/ 2632168 h 4732613"/>
                <a:gd name="connsiteX7" fmla="*/ 3937577 w 4193197"/>
                <a:gd name="connsiteY7" fmla="*/ 2536090 h 4732613"/>
                <a:gd name="connsiteX8" fmla="*/ 3870902 w 4193197"/>
                <a:gd name="connsiteY8" fmla="*/ 2327368 h 4732613"/>
                <a:gd name="connsiteX9" fmla="*/ 4193179 w 4193197"/>
                <a:gd name="connsiteY9" fmla="*/ 2117819 h 4732613"/>
                <a:gd name="connsiteX10" fmla="*/ 3777308 w 4193197"/>
                <a:gd name="connsiteY10" fmla="*/ 1501095 h 4732613"/>
                <a:gd name="connsiteX11" fmla="*/ 2185723 w 4193197"/>
                <a:gd name="connsiteY11" fmla="*/ 38 h 4732613"/>
                <a:gd name="connsiteX12" fmla="*/ 734030 w 4193197"/>
                <a:gd name="connsiteY12" fmla="*/ 949391 h 4732613"/>
                <a:gd name="connsiteX13" fmla="*/ 1201500 w 4193197"/>
                <a:gd name="connsiteY13" fmla="*/ 2874269 h 4732613"/>
                <a:gd name="connsiteX14" fmla="*/ 0 w 4193197"/>
                <a:gd name="connsiteY14" fmla="*/ 4732613 h 4732613"/>
                <a:gd name="connsiteX0" fmla="*/ 2171154 w 4193197"/>
                <a:gd name="connsiteY0" fmla="*/ 2793543 h 4732613"/>
                <a:gd name="connsiteX1" fmla="*/ 2357263 w 4193197"/>
                <a:gd name="connsiteY1" fmla="*/ 3138467 h 4732613"/>
                <a:gd name="connsiteX2" fmla="*/ 2817602 w 4193197"/>
                <a:gd name="connsiteY2" fmla="*/ 3293369 h 4732613"/>
                <a:gd name="connsiteX3" fmla="*/ 3694648 w 4193197"/>
                <a:gd name="connsiteY3" fmla="*/ 3318714 h 4732613"/>
                <a:gd name="connsiteX4" fmla="*/ 3739953 w 4193197"/>
                <a:gd name="connsiteY4" fmla="*/ 2863915 h 4732613"/>
                <a:gd name="connsiteX5" fmla="*/ 3894780 w 4193197"/>
                <a:gd name="connsiteY5" fmla="*/ 2718532 h 4732613"/>
                <a:gd name="connsiteX6" fmla="*/ 3849533 w 4193197"/>
                <a:gd name="connsiteY6" fmla="*/ 2632168 h 4732613"/>
                <a:gd name="connsiteX7" fmla="*/ 3937577 w 4193197"/>
                <a:gd name="connsiteY7" fmla="*/ 2536090 h 4732613"/>
                <a:gd name="connsiteX8" fmla="*/ 3870902 w 4193197"/>
                <a:gd name="connsiteY8" fmla="*/ 2327368 h 4732613"/>
                <a:gd name="connsiteX9" fmla="*/ 4193179 w 4193197"/>
                <a:gd name="connsiteY9" fmla="*/ 2117819 h 4732613"/>
                <a:gd name="connsiteX10" fmla="*/ 3777308 w 4193197"/>
                <a:gd name="connsiteY10" fmla="*/ 1501095 h 4732613"/>
                <a:gd name="connsiteX11" fmla="*/ 2185723 w 4193197"/>
                <a:gd name="connsiteY11" fmla="*/ 38 h 4732613"/>
                <a:gd name="connsiteX12" fmla="*/ 734030 w 4193197"/>
                <a:gd name="connsiteY12" fmla="*/ 949391 h 4732613"/>
                <a:gd name="connsiteX13" fmla="*/ 1201500 w 4193197"/>
                <a:gd name="connsiteY13" fmla="*/ 2874269 h 4732613"/>
                <a:gd name="connsiteX14" fmla="*/ 0 w 4193197"/>
                <a:gd name="connsiteY14" fmla="*/ 4732613 h 473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93197" h="4732613">
                  <a:moveTo>
                    <a:pt x="2171154" y="2793543"/>
                  </a:moveTo>
                  <a:cubicBezTo>
                    <a:pt x="2171137" y="2796491"/>
                    <a:pt x="2241171" y="3055163"/>
                    <a:pt x="2357263" y="3138467"/>
                  </a:cubicBezTo>
                  <a:cubicBezTo>
                    <a:pt x="2473355" y="3221771"/>
                    <a:pt x="2602241" y="3253280"/>
                    <a:pt x="2817602" y="3293369"/>
                  </a:cubicBezTo>
                  <a:cubicBezTo>
                    <a:pt x="3120276" y="3326939"/>
                    <a:pt x="3353266" y="3509048"/>
                    <a:pt x="3694648" y="3318714"/>
                  </a:cubicBezTo>
                  <a:cubicBezTo>
                    <a:pt x="3836971" y="3193620"/>
                    <a:pt x="3740754" y="3068524"/>
                    <a:pt x="3739953" y="2863915"/>
                  </a:cubicBezTo>
                  <a:cubicBezTo>
                    <a:pt x="3775679" y="2763640"/>
                    <a:pt x="3886456" y="2819891"/>
                    <a:pt x="3894780" y="2718532"/>
                  </a:cubicBezTo>
                  <a:cubicBezTo>
                    <a:pt x="3894481" y="2664225"/>
                    <a:pt x="3872007" y="2665768"/>
                    <a:pt x="3849533" y="2632168"/>
                  </a:cubicBezTo>
                  <a:cubicBezTo>
                    <a:pt x="3878881" y="2600142"/>
                    <a:pt x="3931042" y="2590928"/>
                    <a:pt x="3937577" y="2536090"/>
                  </a:cubicBezTo>
                  <a:cubicBezTo>
                    <a:pt x="3940460" y="2476644"/>
                    <a:pt x="3869273" y="2411520"/>
                    <a:pt x="3870902" y="2327368"/>
                  </a:cubicBezTo>
                  <a:cubicBezTo>
                    <a:pt x="3906766" y="2246916"/>
                    <a:pt x="4161291" y="2257906"/>
                    <a:pt x="4193179" y="2117819"/>
                  </a:cubicBezTo>
                  <a:cubicBezTo>
                    <a:pt x="4196354" y="1985132"/>
                    <a:pt x="3794012" y="1784857"/>
                    <a:pt x="3777308" y="1501095"/>
                  </a:cubicBezTo>
                  <a:cubicBezTo>
                    <a:pt x="3788793" y="-21000"/>
                    <a:pt x="2469554" y="2993"/>
                    <a:pt x="2185723" y="38"/>
                  </a:cubicBezTo>
                  <a:cubicBezTo>
                    <a:pt x="1850254" y="-3455"/>
                    <a:pt x="986143" y="238773"/>
                    <a:pt x="734030" y="949391"/>
                  </a:cubicBezTo>
                  <a:cubicBezTo>
                    <a:pt x="415922" y="2116797"/>
                    <a:pt x="1089409" y="2188910"/>
                    <a:pt x="1201500" y="2874269"/>
                  </a:cubicBezTo>
                  <a:cubicBezTo>
                    <a:pt x="1152798" y="3891015"/>
                    <a:pt x="200250" y="4412113"/>
                    <a:pt x="0" y="4732613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FDEB046-99D2-4524-AB06-0B16C88AE6D7}"/>
                </a:ext>
              </a:extLst>
            </p:cNvPr>
            <p:cNvGrpSpPr/>
            <p:nvPr/>
          </p:nvGrpSpPr>
          <p:grpSpPr>
            <a:xfrm rot="19540464" flipH="1">
              <a:off x="1999740" y="2347681"/>
              <a:ext cx="3774112" cy="4277087"/>
              <a:chOff x="5365048" y="479821"/>
              <a:chExt cx="8036930" cy="910801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662FDEE-E66B-4638-ABBF-DFB2EC1DEA5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FF5C193-82C9-49F8-827B-3930DF425AC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2F768EB-6A4D-4C96-ADD5-1975B5DB33D4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8CC8E19-EB5A-4020-BDF4-20BD9D65753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92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EFFEA12-6120-4381-92BC-1581FDF1649F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92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61C6D23-0836-4512-BAD6-2CD7E0ACF4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70DE500-7DE5-4C82-BAF9-B410AF55F7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CB7D578-172A-44A3-90DC-D22A7ADC69BD}"/>
              </a:ext>
            </a:extLst>
          </p:cNvPr>
          <p:cNvGrpSpPr/>
          <p:nvPr/>
        </p:nvGrpSpPr>
        <p:grpSpPr>
          <a:xfrm rot="20788243">
            <a:off x="8762460" y="2588847"/>
            <a:ext cx="2727375" cy="2522063"/>
            <a:chOff x="8479089" y="1262387"/>
            <a:chExt cx="6147593" cy="5684813"/>
          </a:xfrm>
          <a:solidFill>
            <a:schemeClr val="accent1"/>
          </a:solidFill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45860AB-9A93-4A92-AD5F-4E1B962D49A6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  <a:grpFill/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E7E9DA2-6B64-4062-A06A-F7715EA7B23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0E9705-C848-4CA2-9B1B-8D58ADB0A4A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4B84895-9A5F-4BC6-8771-6D7EC52C6ED1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611218B-701D-4A28-9CBD-2CCA9B4F4A2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D821102-DBA1-4A98-AE3A-F0317116528D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01E3E77-9BCD-49DC-9E20-A36CAFC8682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19A9C66-A064-4040-A0EA-EBA24387CDF9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613354E-E5E2-42FB-A418-3D11FFC530E9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  <a:grpFill/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4593824-795C-4C91-9E47-5D7E22A3B159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488151A-C9AB-440E-942A-0E911B91755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1D914B8-1E17-488A-93D8-974F87D1F6B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0774C9-A1EF-42B0-A002-C5CC0244F4F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0F4761B-76D1-43DB-9D0A-08DC537B45A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E1D7407-9D3F-4960-BCD0-88D6ED30E25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1E9BB47-97E5-4552-B9FA-40C9AFD1E45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C66E77F-6FCA-4BEB-AD76-A85B149D0BC4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  <a:grpFill/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F1F166BD-367B-4A8B-9555-487A1A92E8ED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18D9AA4-A15A-41D9-8C37-A146A7214CA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DF9C387-FFD7-48D4-9CF2-0077517CFDC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936D0EDA-4906-4640-8D07-A88913B3289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F0A601F6-18BD-4E64-8560-0669A022B232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CF22F0D6-DF2B-433D-9BB6-9E688828AEA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BFBDAE6-85A4-4BF1-9654-E66124FB8DA4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2BEBCFB-C8CA-4274-A752-B853CBFD229A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AE511F5-FE37-49E1-BA23-4A83E90A86AD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451513C4-FF31-4446-8DA8-BD24A583B6D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AACF105-3818-4DF2-88D0-6CAF285AD6F8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6F0E26A-7B3A-4A33-962E-405AF0E5F09D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0231687-6324-421E-B895-D9BD3177151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37009C-37A3-4DB7-8D25-9A783FDEDEF8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320887B-965E-4398-B283-13E8FF02B929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4C614AC-5BE8-4181-B849-B0100CA97A5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  <a:grpFill/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DF014BB-F179-42C6-8387-67F23D302EC8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3158B62-EB27-4DC0-B94A-8FE8EA3BEFD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3509654-D1B0-45C4-82C8-B4E6A770FC4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7FE985F-CF05-4BAB-90B2-008EA982CFD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93E1344-C6F0-4600-A9E9-B3D945BCDE4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DDEF963-81E5-4279-A20A-7B42FBEC532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055CC459-978F-462F-B9D0-9FF057FB212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7CDE13E-0311-447C-BB0C-7D29480071E8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  <a:grpFill/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9529AD4-43BB-447C-A120-BBBAAA35F91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54FCD30-77AF-4276-9FB0-C876D05A5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7F81DC8-04E6-4688-BF09-ABF4AFD2382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2F6795F-328C-4D4A-AD5A-7677F8567BF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895DD53-9A8D-4E95-B47B-2811A566CC7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C32CC48-A1B0-454D-BEBD-EEE11B064C1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79D71E8-0C6A-4683-BC2C-7C9F2F6AFA3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A260E8F-0DAE-45CC-824B-C06E74EDA4C0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FBD9A29-1095-4DF3-8AAF-A4DD711F798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152B84F-741C-4DBE-9881-0000B24E2FB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1F69D678-8B60-4D23-BA66-BF93186C5CB3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8CEAC4A-D349-4A68-8F0F-9159F859CF3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D81E7F34-F14E-4D4E-B84E-98872DAFA6A0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A5CF3F1-4EB7-49BF-8B08-CD628764866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59000BD-4C3D-4C87-A028-087E024E32DA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4678AB1-7487-4A02-832E-E0CDA4432DD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595F63A-5CA8-4068-BAFC-380A58F759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181F68E-4C74-4C40-B04F-6A74EB568B9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BAA4179-C927-4493-8564-667F4E53520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BF5D579-3493-483C-9323-1C368D41338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CA983A0-DA63-4657-BB1C-B11FCCA9DC04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B48AA8D-C57A-47DF-80E8-977C765A973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CB3F8D67-7305-4297-9A80-DA4109F323D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A25A0C3-7962-46A5-9FB3-CCA1454047ED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  <a:grpFill/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1549886-620B-425D-A6C6-4C13650C4D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FEEE664-8026-4CE9-A729-F084A90F15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A620B01-B4A1-4BA4-B553-AE292E99DB2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5D63997-27B7-44CC-B21F-2990107CF1B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F90CD1D-5387-4D96-91F6-FD524514B7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49F6C53-C3BD-41A4-90BD-8B549EDB93C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C6C39AA-AC8D-46BD-A281-7C30BC95C872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D456636-6177-4646-A18A-8BC018C679F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  <a:grpFill/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6E7D34-E5A9-42DA-BDA0-1C0504734A5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CA607CF-F3AA-4FAF-8124-4E17C90263E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D3996C-3A5B-4397-93BB-8A8C18ACD24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AB54107-D35A-44D0-9816-D9850FD3EEE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B7B8C47-4455-4D5C-9742-0044137AEAE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739CF17-783F-4FA5-BEE6-256587F835BB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9954748-EB08-4E0B-BEA3-FDD1982C02E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7066914-A1EC-4A93-A6BF-83DF83F4BB25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  <a:grpFill/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6A05DD9-E635-4EB2-81EF-1B81F5387B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48C7846-6971-4DB9-965E-F585B8FB427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84E8197-B25B-4680-BBAC-C104434D340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0A6479E-112C-4638-A325-8F44BBFF032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C9B11AE-96A8-4515-8A33-CF18057D2A1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8DDB90C-A308-46BD-BEAD-0FEC1E61DDC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36837C5-5230-4C98-9E6D-C820F4C73FF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8485657-D0F6-4701-973B-CA6B4B2C99FE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5E8FA86-7A6B-4B62-BED5-A237499DD50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A12BCA-50C7-4109-A55E-B32BA643CB8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2B554A4-AC34-4221-AD36-E2B19B70AA1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DBF045B-7F5C-4F70-AE56-542A7E4AE82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9D60EE4-031A-47C6-8A55-4DAEC50067B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42CFED2-7586-449C-B852-8D5C003D64C3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834EE39-C7BE-4586-849F-2D7864C1DA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0776265-E791-459B-9930-C66D68E5AA15}"/>
              </a:ext>
            </a:extLst>
          </p:cNvPr>
          <p:cNvGrpSpPr/>
          <p:nvPr/>
        </p:nvGrpSpPr>
        <p:grpSpPr>
          <a:xfrm>
            <a:off x="6618132" y="5244199"/>
            <a:ext cx="4668941" cy="1242500"/>
            <a:chOff x="3960971" y="2767117"/>
            <a:chExt cx="4267200" cy="1321489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9268163-6BCB-455B-A3D5-7682666FFC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FD4377B-2208-4D1E-B64C-35C14C4078DC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452F4F5-74BD-4277-AA3D-8A400E6A6BC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0DD2980-3734-42F8-BE18-6DD2EF85E9C2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C3405EF-FB82-4417-B5DA-8AFAE3494FA1}"/>
              </a:ext>
            </a:extLst>
          </p:cNvPr>
          <p:cNvGrpSpPr/>
          <p:nvPr/>
        </p:nvGrpSpPr>
        <p:grpSpPr>
          <a:xfrm>
            <a:off x="4065270" y="1251488"/>
            <a:ext cx="4733719" cy="1658429"/>
            <a:chOff x="-2312971" y="1930801"/>
            <a:chExt cx="12183754" cy="4016330"/>
          </a:xfrm>
        </p:grpSpPr>
        <p:sp>
          <p:nvSpPr>
            <p:cNvPr id="157" name="Freeform 2">
              <a:extLst>
                <a:ext uri="{FF2B5EF4-FFF2-40B4-BE49-F238E27FC236}">
                  <a16:creationId xmlns:a16="http://schemas.microsoft.com/office/drawing/2014/main" id="{036DB8F0-32A7-42C8-B578-440944EE46CC}"/>
                </a:ext>
              </a:extLst>
            </p:cNvPr>
            <p:cNvSpPr/>
            <p:nvPr/>
          </p:nvSpPr>
          <p:spPr>
            <a:xfrm>
              <a:off x="-2312971" y="1930803"/>
              <a:ext cx="12183754" cy="4016328"/>
            </a:xfrm>
            <a:custGeom>
              <a:avLst/>
              <a:gdLst>
                <a:gd name="connsiteX0" fmla="*/ 0 w 9096375"/>
                <a:gd name="connsiteY0" fmla="*/ 2457450 h 2466975"/>
                <a:gd name="connsiteX1" fmla="*/ 6610350 w 9096375"/>
                <a:gd name="connsiteY1" fmla="*/ 2457450 h 2466975"/>
                <a:gd name="connsiteX2" fmla="*/ 6591300 w 9096375"/>
                <a:gd name="connsiteY2" fmla="*/ 2219325 h 2466975"/>
                <a:gd name="connsiteX3" fmla="*/ 6000750 w 9096375"/>
                <a:gd name="connsiteY3" fmla="*/ 1152525 h 2466975"/>
                <a:gd name="connsiteX4" fmla="*/ 6124575 w 9096375"/>
                <a:gd name="connsiteY4" fmla="*/ 1009650 h 2466975"/>
                <a:gd name="connsiteX5" fmla="*/ 6619875 w 9096375"/>
                <a:gd name="connsiteY5" fmla="*/ 1466850 h 2466975"/>
                <a:gd name="connsiteX6" fmla="*/ 6562725 w 9096375"/>
                <a:gd name="connsiteY6" fmla="*/ 0 h 2466975"/>
                <a:gd name="connsiteX7" fmla="*/ 6838950 w 9096375"/>
                <a:gd name="connsiteY7" fmla="*/ 9525 h 2466975"/>
                <a:gd name="connsiteX8" fmla="*/ 6905625 w 9096375"/>
                <a:gd name="connsiteY8" fmla="*/ 981075 h 2466975"/>
                <a:gd name="connsiteX9" fmla="*/ 7239000 w 9096375"/>
                <a:gd name="connsiteY9" fmla="*/ 981075 h 2466975"/>
                <a:gd name="connsiteX10" fmla="*/ 7629525 w 9096375"/>
                <a:gd name="connsiteY10" fmla="*/ 981075 h 2466975"/>
                <a:gd name="connsiteX11" fmla="*/ 7915275 w 9096375"/>
                <a:gd name="connsiteY11" fmla="*/ 981075 h 2466975"/>
                <a:gd name="connsiteX12" fmla="*/ 7896225 w 9096375"/>
                <a:gd name="connsiteY12" fmla="*/ 1781175 h 2466975"/>
                <a:gd name="connsiteX13" fmla="*/ 7658100 w 9096375"/>
                <a:gd name="connsiteY13" fmla="*/ 2466975 h 2466975"/>
                <a:gd name="connsiteX14" fmla="*/ 9096375 w 9096375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57493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553469 h 2562994"/>
                <a:gd name="connsiteX1" fmla="*/ 6592062 w 9144000"/>
                <a:gd name="connsiteY1" fmla="*/ 2560785 h 2562994"/>
                <a:gd name="connsiteX2" fmla="*/ 6591300 w 9144000"/>
                <a:gd name="connsiteY2" fmla="*/ 2315344 h 2562994"/>
                <a:gd name="connsiteX3" fmla="*/ 6000750 w 9144000"/>
                <a:gd name="connsiteY3" fmla="*/ 1248544 h 2562994"/>
                <a:gd name="connsiteX4" fmla="*/ 6197726 w 9144000"/>
                <a:gd name="connsiteY4" fmla="*/ 1080065 h 2562994"/>
                <a:gd name="connsiteX5" fmla="*/ 6619875 w 9144000"/>
                <a:gd name="connsiteY5" fmla="*/ 1562869 h 2562994"/>
                <a:gd name="connsiteX6" fmla="*/ 6562725 w 9144000"/>
                <a:gd name="connsiteY6" fmla="*/ 96019 h 2562994"/>
                <a:gd name="connsiteX7" fmla="*/ 6838950 w 9144000"/>
                <a:gd name="connsiteY7" fmla="*/ 105544 h 2562994"/>
                <a:gd name="connsiteX8" fmla="*/ 6905625 w 9144000"/>
                <a:gd name="connsiteY8" fmla="*/ 1077094 h 2562994"/>
                <a:gd name="connsiteX9" fmla="*/ 7239000 w 9144000"/>
                <a:gd name="connsiteY9" fmla="*/ 1077094 h 2562994"/>
                <a:gd name="connsiteX10" fmla="*/ 7629525 w 9144000"/>
                <a:gd name="connsiteY10" fmla="*/ 1077094 h 2562994"/>
                <a:gd name="connsiteX11" fmla="*/ 7915275 w 9144000"/>
                <a:gd name="connsiteY11" fmla="*/ 1077094 h 2562994"/>
                <a:gd name="connsiteX12" fmla="*/ 7896225 w 9144000"/>
                <a:gd name="connsiteY12" fmla="*/ 1877194 h 2562994"/>
                <a:gd name="connsiteX13" fmla="*/ 7658100 w 9144000"/>
                <a:gd name="connsiteY13" fmla="*/ 2562994 h 2562994"/>
                <a:gd name="connsiteX14" fmla="*/ 9144000 w 9144000"/>
                <a:gd name="connsiteY14" fmla="*/ 2562994 h 2562994"/>
                <a:gd name="connsiteX0" fmla="*/ 0 w 9144000"/>
                <a:gd name="connsiteY0" fmla="*/ 2613374 h 2622899"/>
                <a:gd name="connsiteX1" fmla="*/ 6592062 w 9144000"/>
                <a:gd name="connsiteY1" fmla="*/ 2620690 h 2622899"/>
                <a:gd name="connsiteX2" fmla="*/ 6591300 w 9144000"/>
                <a:gd name="connsiteY2" fmla="*/ 2375249 h 2622899"/>
                <a:gd name="connsiteX3" fmla="*/ 6000750 w 9144000"/>
                <a:gd name="connsiteY3" fmla="*/ 1308449 h 2622899"/>
                <a:gd name="connsiteX4" fmla="*/ 6197726 w 9144000"/>
                <a:gd name="connsiteY4" fmla="*/ 1139970 h 2622899"/>
                <a:gd name="connsiteX5" fmla="*/ 6619875 w 9144000"/>
                <a:gd name="connsiteY5" fmla="*/ 1622774 h 2622899"/>
                <a:gd name="connsiteX6" fmla="*/ 6562725 w 9144000"/>
                <a:gd name="connsiteY6" fmla="*/ 155924 h 2622899"/>
                <a:gd name="connsiteX7" fmla="*/ 6838950 w 9144000"/>
                <a:gd name="connsiteY7" fmla="*/ 165449 h 2622899"/>
                <a:gd name="connsiteX8" fmla="*/ 6905625 w 9144000"/>
                <a:gd name="connsiteY8" fmla="*/ 1136999 h 2622899"/>
                <a:gd name="connsiteX9" fmla="*/ 7239000 w 9144000"/>
                <a:gd name="connsiteY9" fmla="*/ 1136999 h 2622899"/>
                <a:gd name="connsiteX10" fmla="*/ 7629525 w 9144000"/>
                <a:gd name="connsiteY10" fmla="*/ 1136999 h 2622899"/>
                <a:gd name="connsiteX11" fmla="*/ 7915275 w 9144000"/>
                <a:gd name="connsiteY11" fmla="*/ 1136999 h 2622899"/>
                <a:gd name="connsiteX12" fmla="*/ 7896225 w 9144000"/>
                <a:gd name="connsiteY12" fmla="*/ 1937099 h 2622899"/>
                <a:gd name="connsiteX13" fmla="*/ 7658100 w 9144000"/>
                <a:gd name="connsiteY13" fmla="*/ 2622899 h 2622899"/>
                <a:gd name="connsiteX14" fmla="*/ 9144000 w 9144000"/>
                <a:gd name="connsiteY14" fmla="*/ 2622899 h 2622899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732165 w 9144000"/>
                <a:gd name="connsiteY11" fmla="*/ 854927 h 2635034"/>
                <a:gd name="connsiteX12" fmla="*/ 7922590 w 9144000"/>
                <a:gd name="connsiteY12" fmla="*/ 1167422 h 2635034"/>
                <a:gd name="connsiteX13" fmla="*/ 7877937 w 9144000"/>
                <a:gd name="connsiteY13" fmla="*/ 1945576 h 2635034"/>
                <a:gd name="connsiteX14" fmla="*/ 7658100 w 9144000"/>
                <a:gd name="connsiteY14" fmla="*/ 2635034 h 2635034"/>
                <a:gd name="connsiteX15" fmla="*/ 9144000 w 9144000"/>
                <a:gd name="connsiteY15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399324 w 9144000"/>
                <a:gd name="connsiteY10" fmla="*/ 792748 h 2635034"/>
                <a:gd name="connsiteX11" fmla="*/ 7625868 w 9144000"/>
                <a:gd name="connsiteY11" fmla="*/ 1178395 h 2635034"/>
                <a:gd name="connsiteX12" fmla="*/ 7732165 w 9144000"/>
                <a:gd name="connsiteY12" fmla="*/ 854927 h 2635034"/>
                <a:gd name="connsiteX13" fmla="*/ 7922590 w 9144000"/>
                <a:gd name="connsiteY13" fmla="*/ 1167422 h 2635034"/>
                <a:gd name="connsiteX14" fmla="*/ 7877937 w 9144000"/>
                <a:gd name="connsiteY14" fmla="*/ 1945576 h 2635034"/>
                <a:gd name="connsiteX15" fmla="*/ 7658100 w 9144000"/>
                <a:gd name="connsiteY15" fmla="*/ 2635034 h 2635034"/>
                <a:gd name="connsiteX16" fmla="*/ 9144000 w 9144000"/>
                <a:gd name="connsiteY16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56449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106715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4869712"/>
                <a:gd name="connsiteY0" fmla="*/ 2636141 h 2636599"/>
                <a:gd name="connsiteX1" fmla="*/ 2317774 w 4869712"/>
                <a:gd name="connsiteY1" fmla="*/ 2632825 h 2636599"/>
                <a:gd name="connsiteX2" fmla="*/ 2317012 w 4869712"/>
                <a:gd name="connsiteY2" fmla="*/ 2387384 h 2636599"/>
                <a:gd name="connsiteX3" fmla="*/ 1726462 w 4869712"/>
                <a:gd name="connsiteY3" fmla="*/ 1320584 h 2636599"/>
                <a:gd name="connsiteX4" fmla="*/ 1923438 w 4869712"/>
                <a:gd name="connsiteY4" fmla="*/ 1152105 h 2636599"/>
                <a:gd name="connsiteX5" fmla="*/ 2345587 w 4869712"/>
                <a:gd name="connsiteY5" fmla="*/ 1634909 h 2636599"/>
                <a:gd name="connsiteX6" fmla="*/ 2288437 w 4869712"/>
                <a:gd name="connsiteY6" fmla="*/ 168059 h 2636599"/>
                <a:gd name="connsiteX7" fmla="*/ 2564662 w 4869712"/>
                <a:gd name="connsiteY7" fmla="*/ 177584 h 2636599"/>
                <a:gd name="connsiteX8" fmla="*/ 2631337 w 4869712"/>
                <a:gd name="connsiteY8" fmla="*/ 1149134 h 2636599"/>
                <a:gd name="connsiteX9" fmla="*/ 2817796 w 4869712"/>
                <a:gd name="connsiteY9" fmla="*/ 723252 h 2636599"/>
                <a:gd name="connsiteX10" fmla="*/ 2986657 w 4869712"/>
                <a:gd name="connsiteY10" fmla="*/ 1152791 h 2636599"/>
                <a:gd name="connsiteX11" fmla="*/ 3172585 w 4869712"/>
                <a:gd name="connsiteY11" fmla="*/ 763487 h 2636599"/>
                <a:gd name="connsiteX12" fmla="*/ 3347922 w 4869712"/>
                <a:gd name="connsiteY12" fmla="*/ 1178395 h 2636599"/>
                <a:gd name="connsiteX13" fmla="*/ 3501768 w 4869712"/>
                <a:gd name="connsiteY13" fmla="*/ 840297 h 2636599"/>
                <a:gd name="connsiteX14" fmla="*/ 3648302 w 4869712"/>
                <a:gd name="connsiteY14" fmla="*/ 1167422 h 2636599"/>
                <a:gd name="connsiteX15" fmla="*/ 3640225 w 4869712"/>
                <a:gd name="connsiteY15" fmla="*/ 1945576 h 2636599"/>
                <a:gd name="connsiteX16" fmla="*/ 3523714 w 4869712"/>
                <a:gd name="connsiteY16" fmla="*/ 2317968 h 2636599"/>
                <a:gd name="connsiteX17" fmla="*/ 3449649 w 4869712"/>
                <a:gd name="connsiteY17" fmla="*/ 2635034 h 2636599"/>
                <a:gd name="connsiteX18" fmla="*/ 4869712 w 4869712"/>
                <a:gd name="connsiteY18" fmla="*/ 2635034 h 2636599"/>
                <a:gd name="connsiteX0" fmla="*/ 0 w 4869712"/>
                <a:gd name="connsiteY0" fmla="*/ 2636141 h 2636141"/>
                <a:gd name="connsiteX1" fmla="*/ 2317774 w 4869712"/>
                <a:gd name="connsiteY1" fmla="*/ 2632825 h 2636141"/>
                <a:gd name="connsiteX2" fmla="*/ 2317012 w 4869712"/>
                <a:gd name="connsiteY2" fmla="*/ 2387384 h 2636141"/>
                <a:gd name="connsiteX3" fmla="*/ 1726462 w 4869712"/>
                <a:gd name="connsiteY3" fmla="*/ 1320584 h 2636141"/>
                <a:gd name="connsiteX4" fmla="*/ 1923438 w 4869712"/>
                <a:gd name="connsiteY4" fmla="*/ 1152105 h 2636141"/>
                <a:gd name="connsiteX5" fmla="*/ 2345587 w 4869712"/>
                <a:gd name="connsiteY5" fmla="*/ 1634909 h 2636141"/>
                <a:gd name="connsiteX6" fmla="*/ 2288437 w 4869712"/>
                <a:gd name="connsiteY6" fmla="*/ 168059 h 2636141"/>
                <a:gd name="connsiteX7" fmla="*/ 2564662 w 4869712"/>
                <a:gd name="connsiteY7" fmla="*/ 177584 h 2636141"/>
                <a:gd name="connsiteX8" fmla="*/ 2631337 w 4869712"/>
                <a:gd name="connsiteY8" fmla="*/ 1149134 h 2636141"/>
                <a:gd name="connsiteX9" fmla="*/ 2817796 w 4869712"/>
                <a:gd name="connsiteY9" fmla="*/ 723252 h 2636141"/>
                <a:gd name="connsiteX10" fmla="*/ 2986657 w 4869712"/>
                <a:gd name="connsiteY10" fmla="*/ 1152791 h 2636141"/>
                <a:gd name="connsiteX11" fmla="*/ 3172585 w 4869712"/>
                <a:gd name="connsiteY11" fmla="*/ 763487 h 2636141"/>
                <a:gd name="connsiteX12" fmla="*/ 3347922 w 4869712"/>
                <a:gd name="connsiteY12" fmla="*/ 1178395 h 2636141"/>
                <a:gd name="connsiteX13" fmla="*/ 3501768 w 4869712"/>
                <a:gd name="connsiteY13" fmla="*/ 840297 h 2636141"/>
                <a:gd name="connsiteX14" fmla="*/ 3648302 w 4869712"/>
                <a:gd name="connsiteY14" fmla="*/ 1167422 h 2636141"/>
                <a:gd name="connsiteX15" fmla="*/ 3640225 w 4869712"/>
                <a:gd name="connsiteY15" fmla="*/ 1945576 h 2636141"/>
                <a:gd name="connsiteX16" fmla="*/ 3523714 w 4869712"/>
                <a:gd name="connsiteY16" fmla="*/ 2317968 h 2636141"/>
                <a:gd name="connsiteX17" fmla="*/ 3449649 w 4869712"/>
                <a:gd name="connsiteY17" fmla="*/ 2635034 h 2636141"/>
                <a:gd name="connsiteX18" fmla="*/ 4869712 w 4869712"/>
                <a:gd name="connsiteY18" fmla="*/ 2635034 h 2636141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113906 w 4005423"/>
                <a:gd name="connsiteY0" fmla="*/ 2668039 h 2670195"/>
                <a:gd name="connsiteX1" fmla="*/ 1453485 w 4005423"/>
                <a:gd name="connsiteY1" fmla="*/ 2632825 h 2670195"/>
                <a:gd name="connsiteX2" fmla="*/ 1452723 w 4005423"/>
                <a:gd name="connsiteY2" fmla="*/ 2387384 h 2670195"/>
                <a:gd name="connsiteX3" fmla="*/ 862173 w 4005423"/>
                <a:gd name="connsiteY3" fmla="*/ 1320584 h 2670195"/>
                <a:gd name="connsiteX4" fmla="*/ 1059149 w 4005423"/>
                <a:gd name="connsiteY4" fmla="*/ 1152105 h 2670195"/>
                <a:gd name="connsiteX5" fmla="*/ 1481298 w 4005423"/>
                <a:gd name="connsiteY5" fmla="*/ 1634909 h 2670195"/>
                <a:gd name="connsiteX6" fmla="*/ 1424148 w 4005423"/>
                <a:gd name="connsiteY6" fmla="*/ 168059 h 2670195"/>
                <a:gd name="connsiteX7" fmla="*/ 1700373 w 4005423"/>
                <a:gd name="connsiteY7" fmla="*/ 177584 h 2670195"/>
                <a:gd name="connsiteX8" fmla="*/ 1767048 w 4005423"/>
                <a:gd name="connsiteY8" fmla="*/ 1149134 h 2670195"/>
                <a:gd name="connsiteX9" fmla="*/ 1953507 w 4005423"/>
                <a:gd name="connsiteY9" fmla="*/ 723252 h 2670195"/>
                <a:gd name="connsiteX10" fmla="*/ 2122368 w 4005423"/>
                <a:gd name="connsiteY10" fmla="*/ 1152791 h 2670195"/>
                <a:gd name="connsiteX11" fmla="*/ 2308296 w 4005423"/>
                <a:gd name="connsiteY11" fmla="*/ 763487 h 2670195"/>
                <a:gd name="connsiteX12" fmla="*/ 2483633 w 4005423"/>
                <a:gd name="connsiteY12" fmla="*/ 1178395 h 2670195"/>
                <a:gd name="connsiteX13" fmla="*/ 2637479 w 4005423"/>
                <a:gd name="connsiteY13" fmla="*/ 840297 h 2670195"/>
                <a:gd name="connsiteX14" fmla="*/ 2784013 w 4005423"/>
                <a:gd name="connsiteY14" fmla="*/ 1167422 h 2670195"/>
                <a:gd name="connsiteX15" fmla="*/ 2775936 w 4005423"/>
                <a:gd name="connsiteY15" fmla="*/ 1945576 h 2670195"/>
                <a:gd name="connsiteX16" fmla="*/ 2659425 w 4005423"/>
                <a:gd name="connsiteY16" fmla="*/ 2317968 h 2670195"/>
                <a:gd name="connsiteX17" fmla="*/ 2585360 w 4005423"/>
                <a:gd name="connsiteY17" fmla="*/ 2635034 h 2670195"/>
                <a:gd name="connsiteX18" fmla="*/ 4005423 w 4005423"/>
                <a:gd name="connsiteY18" fmla="*/ 2635034 h 2670195"/>
                <a:gd name="connsiteX0" fmla="*/ 479716 w 3701381"/>
                <a:gd name="connsiteY0" fmla="*/ 3072076 h 3072352"/>
                <a:gd name="connsiteX1" fmla="*/ 1149443 w 3701381"/>
                <a:gd name="connsiteY1" fmla="*/ 2632825 h 3072352"/>
                <a:gd name="connsiteX2" fmla="*/ 1148681 w 3701381"/>
                <a:gd name="connsiteY2" fmla="*/ 2387384 h 3072352"/>
                <a:gd name="connsiteX3" fmla="*/ 558131 w 3701381"/>
                <a:gd name="connsiteY3" fmla="*/ 1320584 h 3072352"/>
                <a:gd name="connsiteX4" fmla="*/ 755107 w 3701381"/>
                <a:gd name="connsiteY4" fmla="*/ 1152105 h 3072352"/>
                <a:gd name="connsiteX5" fmla="*/ 1177256 w 3701381"/>
                <a:gd name="connsiteY5" fmla="*/ 1634909 h 3072352"/>
                <a:gd name="connsiteX6" fmla="*/ 1120106 w 3701381"/>
                <a:gd name="connsiteY6" fmla="*/ 168059 h 3072352"/>
                <a:gd name="connsiteX7" fmla="*/ 1396331 w 3701381"/>
                <a:gd name="connsiteY7" fmla="*/ 177584 h 3072352"/>
                <a:gd name="connsiteX8" fmla="*/ 1463006 w 3701381"/>
                <a:gd name="connsiteY8" fmla="*/ 1149134 h 3072352"/>
                <a:gd name="connsiteX9" fmla="*/ 1649465 w 3701381"/>
                <a:gd name="connsiteY9" fmla="*/ 723252 h 3072352"/>
                <a:gd name="connsiteX10" fmla="*/ 1818326 w 3701381"/>
                <a:gd name="connsiteY10" fmla="*/ 1152791 h 3072352"/>
                <a:gd name="connsiteX11" fmla="*/ 2004254 w 3701381"/>
                <a:gd name="connsiteY11" fmla="*/ 763487 h 3072352"/>
                <a:gd name="connsiteX12" fmla="*/ 2179591 w 3701381"/>
                <a:gd name="connsiteY12" fmla="*/ 1178395 h 3072352"/>
                <a:gd name="connsiteX13" fmla="*/ 2333437 w 3701381"/>
                <a:gd name="connsiteY13" fmla="*/ 840297 h 3072352"/>
                <a:gd name="connsiteX14" fmla="*/ 2479971 w 3701381"/>
                <a:gd name="connsiteY14" fmla="*/ 1167422 h 3072352"/>
                <a:gd name="connsiteX15" fmla="*/ 2471894 w 3701381"/>
                <a:gd name="connsiteY15" fmla="*/ 1945576 h 3072352"/>
                <a:gd name="connsiteX16" fmla="*/ 2355383 w 3701381"/>
                <a:gd name="connsiteY16" fmla="*/ 2317968 h 3072352"/>
                <a:gd name="connsiteX17" fmla="*/ 2281318 w 3701381"/>
                <a:gd name="connsiteY17" fmla="*/ 2635034 h 3072352"/>
                <a:gd name="connsiteX18" fmla="*/ 3701381 w 3701381"/>
                <a:gd name="connsiteY18" fmla="*/ 2635034 h 3072352"/>
                <a:gd name="connsiteX0" fmla="*/ 609558 w 3831223"/>
                <a:gd name="connsiteY0" fmla="*/ 3072076 h 3072076"/>
                <a:gd name="connsiteX1" fmla="*/ 1279285 w 3831223"/>
                <a:gd name="connsiteY1" fmla="*/ 2632825 h 3072076"/>
                <a:gd name="connsiteX2" fmla="*/ 1278523 w 3831223"/>
                <a:gd name="connsiteY2" fmla="*/ 2387384 h 3072076"/>
                <a:gd name="connsiteX3" fmla="*/ 687973 w 3831223"/>
                <a:gd name="connsiteY3" fmla="*/ 1320584 h 3072076"/>
                <a:gd name="connsiteX4" fmla="*/ 884949 w 3831223"/>
                <a:gd name="connsiteY4" fmla="*/ 1152105 h 3072076"/>
                <a:gd name="connsiteX5" fmla="*/ 1307098 w 3831223"/>
                <a:gd name="connsiteY5" fmla="*/ 1634909 h 3072076"/>
                <a:gd name="connsiteX6" fmla="*/ 1249948 w 3831223"/>
                <a:gd name="connsiteY6" fmla="*/ 168059 h 3072076"/>
                <a:gd name="connsiteX7" fmla="*/ 1526173 w 3831223"/>
                <a:gd name="connsiteY7" fmla="*/ 177584 h 3072076"/>
                <a:gd name="connsiteX8" fmla="*/ 1592848 w 3831223"/>
                <a:gd name="connsiteY8" fmla="*/ 1149134 h 3072076"/>
                <a:gd name="connsiteX9" fmla="*/ 1779307 w 3831223"/>
                <a:gd name="connsiteY9" fmla="*/ 723252 h 3072076"/>
                <a:gd name="connsiteX10" fmla="*/ 1948168 w 3831223"/>
                <a:gd name="connsiteY10" fmla="*/ 1152791 h 3072076"/>
                <a:gd name="connsiteX11" fmla="*/ 2134096 w 3831223"/>
                <a:gd name="connsiteY11" fmla="*/ 763487 h 3072076"/>
                <a:gd name="connsiteX12" fmla="*/ 2309433 w 3831223"/>
                <a:gd name="connsiteY12" fmla="*/ 1178395 h 3072076"/>
                <a:gd name="connsiteX13" fmla="*/ 2463279 w 3831223"/>
                <a:gd name="connsiteY13" fmla="*/ 840297 h 3072076"/>
                <a:gd name="connsiteX14" fmla="*/ 2609813 w 3831223"/>
                <a:gd name="connsiteY14" fmla="*/ 1167422 h 3072076"/>
                <a:gd name="connsiteX15" fmla="*/ 2601736 w 3831223"/>
                <a:gd name="connsiteY15" fmla="*/ 1945576 h 3072076"/>
                <a:gd name="connsiteX16" fmla="*/ 2485225 w 3831223"/>
                <a:gd name="connsiteY16" fmla="*/ 2317968 h 3072076"/>
                <a:gd name="connsiteX17" fmla="*/ 2411160 w 3831223"/>
                <a:gd name="connsiteY17" fmla="*/ 2635034 h 3072076"/>
                <a:gd name="connsiteX18" fmla="*/ 3831223 w 3831223"/>
                <a:gd name="connsiteY18" fmla="*/ 2635034 h 3072076"/>
                <a:gd name="connsiteX0" fmla="*/ 111732 w 4715630"/>
                <a:gd name="connsiteY0" fmla="*/ 3274095 h 3274095"/>
                <a:gd name="connsiteX1" fmla="*/ 2163692 w 4715630"/>
                <a:gd name="connsiteY1" fmla="*/ 2632825 h 3274095"/>
                <a:gd name="connsiteX2" fmla="*/ 2162930 w 4715630"/>
                <a:gd name="connsiteY2" fmla="*/ 2387384 h 3274095"/>
                <a:gd name="connsiteX3" fmla="*/ 1572380 w 4715630"/>
                <a:gd name="connsiteY3" fmla="*/ 1320584 h 3274095"/>
                <a:gd name="connsiteX4" fmla="*/ 1769356 w 4715630"/>
                <a:gd name="connsiteY4" fmla="*/ 1152105 h 3274095"/>
                <a:gd name="connsiteX5" fmla="*/ 2191505 w 4715630"/>
                <a:gd name="connsiteY5" fmla="*/ 1634909 h 3274095"/>
                <a:gd name="connsiteX6" fmla="*/ 2134355 w 4715630"/>
                <a:gd name="connsiteY6" fmla="*/ 168059 h 3274095"/>
                <a:gd name="connsiteX7" fmla="*/ 2410580 w 4715630"/>
                <a:gd name="connsiteY7" fmla="*/ 177584 h 3274095"/>
                <a:gd name="connsiteX8" fmla="*/ 2477255 w 4715630"/>
                <a:gd name="connsiteY8" fmla="*/ 1149134 h 3274095"/>
                <a:gd name="connsiteX9" fmla="*/ 2663714 w 4715630"/>
                <a:gd name="connsiteY9" fmla="*/ 723252 h 3274095"/>
                <a:gd name="connsiteX10" fmla="*/ 2832575 w 4715630"/>
                <a:gd name="connsiteY10" fmla="*/ 1152791 h 3274095"/>
                <a:gd name="connsiteX11" fmla="*/ 3018503 w 4715630"/>
                <a:gd name="connsiteY11" fmla="*/ 763487 h 3274095"/>
                <a:gd name="connsiteX12" fmla="*/ 3193840 w 4715630"/>
                <a:gd name="connsiteY12" fmla="*/ 1178395 h 3274095"/>
                <a:gd name="connsiteX13" fmla="*/ 3347686 w 4715630"/>
                <a:gd name="connsiteY13" fmla="*/ 840297 h 3274095"/>
                <a:gd name="connsiteX14" fmla="*/ 3494220 w 4715630"/>
                <a:gd name="connsiteY14" fmla="*/ 1167422 h 3274095"/>
                <a:gd name="connsiteX15" fmla="*/ 3486143 w 4715630"/>
                <a:gd name="connsiteY15" fmla="*/ 1945576 h 3274095"/>
                <a:gd name="connsiteX16" fmla="*/ 3369632 w 4715630"/>
                <a:gd name="connsiteY16" fmla="*/ 2317968 h 3274095"/>
                <a:gd name="connsiteX17" fmla="*/ 3295567 w 4715630"/>
                <a:gd name="connsiteY17" fmla="*/ 2635034 h 3274095"/>
                <a:gd name="connsiteX18" fmla="*/ 4715630 w 4715630"/>
                <a:gd name="connsiteY18" fmla="*/ 2635034 h 3274095"/>
                <a:gd name="connsiteX0" fmla="*/ 0 w 4603898"/>
                <a:gd name="connsiteY0" fmla="*/ 3274095 h 3274095"/>
                <a:gd name="connsiteX1" fmla="*/ 2051960 w 4603898"/>
                <a:gd name="connsiteY1" fmla="*/ 2632825 h 3274095"/>
                <a:gd name="connsiteX2" fmla="*/ 2051198 w 4603898"/>
                <a:gd name="connsiteY2" fmla="*/ 2387384 h 3274095"/>
                <a:gd name="connsiteX3" fmla="*/ 1460648 w 4603898"/>
                <a:gd name="connsiteY3" fmla="*/ 1320584 h 3274095"/>
                <a:gd name="connsiteX4" fmla="*/ 1657624 w 4603898"/>
                <a:gd name="connsiteY4" fmla="*/ 1152105 h 3274095"/>
                <a:gd name="connsiteX5" fmla="*/ 2079773 w 4603898"/>
                <a:gd name="connsiteY5" fmla="*/ 1634909 h 3274095"/>
                <a:gd name="connsiteX6" fmla="*/ 2022623 w 4603898"/>
                <a:gd name="connsiteY6" fmla="*/ 168059 h 3274095"/>
                <a:gd name="connsiteX7" fmla="*/ 2298848 w 4603898"/>
                <a:gd name="connsiteY7" fmla="*/ 177584 h 3274095"/>
                <a:gd name="connsiteX8" fmla="*/ 2365523 w 4603898"/>
                <a:gd name="connsiteY8" fmla="*/ 1149134 h 3274095"/>
                <a:gd name="connsiteX9" fmla="*/ 2551982 w 4603898"/>
                <a:gd name="connsiteY9" fmla="*/ 723252 h 3274095"/>
                <a:gd name="connsiteX10" fmla="*/ 2720843 w 4603898"/>
                <a:gd name="connsiteY10" fmla="*/ 1152791 h 3274095"/>
                <a:gd name="connsiteX11" fmla="*/ 2906771 w 4603898"/>
                <a:gd name="connsiteY11" fmla="*/ 763487 h 3274095"/>
                <a:gd name="connsiteX12" fmla="*/ 3082108 w 4603898"/>
                <a:gd name="connsiteY12" fmla="*/ 1178395 h 3274095"/>
                <a:gd name="connsiteX13" fmla="*/ 3235954 w 4603898"/>
                <a:gd name="connsiteY13" fmla="*/ 840297 h 3274095"/>
                <a:gd name="connsiteX14" fmla="*/ 3382488 w 4603898"/>
                <a:gd name="connsiteY14" fmla="*/ 1167422 h 3274095"/>
                <a:gd name="connsiteX15" fmla="*/ 3374411 w 4603898"/>
                <a:gd name="connsiteY15" fmla="*/ 1945576 h 3274095"/>
                <a:gd name="connsiteX16" fmla="*/ 3257900 w 4603898"/>
                <a:gd name="connsiteY16" fmla="*/ 2317968 h 3274095"/>
                <a:gd name="connsiteX17" fmla="*/ 3183835 w 4603898"/>
                <a:gd name="connsiteY17" fmla="*/ 2635034 h 3274095"/>
                <a:gd name="connsiteX18" fmla="*/ 4603898 w 4603898"/>
                <a:gd name="connsiteY18" fmla="*/ 2635034 h 3274095"/>
                <a:gd name="connsiteX0" fmla="*/ 58169 w 4130439"/>
                <a:gd name="connsiteY0" fmla="*/ 2678672 h 2678672"/>
                <a:gd name="connsiteX1" fmla="*/ 1578501 w 4130439"/>
                <a:gd name="connsiteY1" fmla="*/ 2632825 h 2678672"/>
                <a:gd name="connsiteX2" fmla="*/ 1577739 w 4130439"/>
                <a:gd name="connsiteY2" fmla="*/ 2387384 h 2678672"/>
                <a:gd name="connsiteX3" fmla="*/ 987189 w 4130439"/>
                <a:gd name="connsiteY3" fmla="*/ 1320584 h 2678672"/>
                <a:gd name="connsiteX4" fmla="*/ 1184165 w 4130439"/>
                <a:gd name="connsiteY4" fmla="*/ 1152105 h 2678672"/>
                <a:gd name="connsiteX5" fmla="*/ 1606314 w 4130439"/>
                <a:gd name="connsiteY5" fmla="*/ 1634909 h 2678672"/>
                <a:gd name="connsiteX6" fmla="*/ 1549164 w 4130439"/>
                <a:gd name="connsiteY6" fmla="*/ 168059 h 2678672"/>
                <a:gd name="connsiteX7" fmla="*/ 1825389 w 4130439"/>
                <a:gd name="connsiteY7" fmla="*/ 177584 h 2678672"/>
                <a:gd name="connsiteX8" fmla="*/ 1892064 w 4130439"/>
                <a:gd name="connsiteY8" fmla="*/ 1149134 h 2678672"/>
                <a:gd name="connsiteX9" fmla="*/ 2078523 w 4130439"/>
                <a:gd name="connsiteY9" fmla="*/ 723252 h 2678672"/>
                <a:gd name="connsiteX10" fmla="*/ 2247384 w 4130439"/>
                <a:gd name="connsiteY10" fmla="*/ 1152791 h 2678672"/>
                <a:gd name="connsiteX11" fmla="*/ 2433312 w 4130439"/>
                <a:gd name="connsiteY11" fmla="*/ 763487 h 2678672"/>
                <a:gd name="connsiteX12" fmla="*/ 2608649 w 4130439"/>
                <a:gd name="connsiteY12" fmla="*/ 1178395 h 2678672"/>
                <a:gd name="connsiteX13" fmla="*/ 2762495 w 4130439"/>
                <a:gd name="connsiteY13" fmla="*/ 840297 h 2678672"/>
                <a:gd name="connsiteX14" fmla="*/ 2909029 w 4130439"/>
                <a:gd name="connsiteY14" fmla="*/ 1167422 h 2678672"/>
                <a:gd name="connsiteX15" fmla="*/ 2900952 w 4130439"/>
                <a:gd name="connsiteY15" fmla="*/ 1945576 h 2678672"/>
                <a:gd name="connsiteX16" fmla="*/ 2784441 w 4130439"/>
                <a:gd name="connsiteY16" fmla="*/ 2317968 h 2678672"/>
                <a:gd name="connsiteX17" fmla="*/ 2710376 w 4130439"/>
                <a:gd name="connsiteY17" fmla="*/ 2635034 h 2678672"/>
                <a:gd name="connsiteX18" fmla="*/ 4130439 w 4130439"/>
                <a:gd name="connsiteY18" fmla="*/ 2635034 h 2678672"/>
                <a:gd name="connsiteX0" fmla="*/ 31727 w 4189058"/>
                <a:gd name="connsiteY0" fmla="*/ 2678672 h 2678672"/>
                <a:gd name="connsiteX1" fmla="*/ 1637120 w 4189058"/>
                <a:gd name="connsiteY1" fmla="*/ 2632825 h 2678672"/>
                <a:gd name="connsiteX2" fmla="*/ 1636358 w 4189058"/>
                <a:gd name="connsiteY2" fmla="*/ 2387384 h 2678672"/>
                <a:gd name="connsiteX3" fmla="*/ 1045808 w 4189058"/>
                <a:gd name="connsiteY3" fmla="*/ 1320584 h 2678672"/>
                <a:gd name="connsiteX4" fmla="*/ 1242784 w 4189058"/>
                <a:gd name="connsiteY4" fmla="*/ 1152105 h 2678672"/>
                <a:gd name="connsiteX5" fmla="*/ 1664933 w 4189058"/>
                <a:gd name="connsiteY5" fmla="*/ 1634909 h 2678672"/>
                <a:gd name="connsiteX6" fmla="*/ 1607783 w 4189058"/>
                <a:gd name="connsiteY6" fmla="*/ 168059 h 2678672"/>
                <a:gd name="connsiteX7" fmla="*/ 1884008 w 4189058"/>
                <a:gd name="connsiteY7" fmla="*/ 177584 h 2678672"/>
                <a:gd name="connsiteX8" fmla="*/ 1950683 w 4189058"/>
                <a:gd name="connsiteY8" fmla="*/ 1149134 h 2678672"/>
                <a:gd name="connsiteX9" fmla="*/ 2137142 w 4189058"/>
                <a:gd name="connsiteY9" fmla="*/ 723252 h 2678672"/>
                <a:gd name="connsiteX10" fmla="*/ 2306003 w 4189058"/>
                <a:gd name="connsiteY10" fmla="*/ 1152791 h 2678672"/>
                <a:gd name="connsiteX11" fmla="*/ 2491931 w 4189058"/>
                <a:gd name="connsiteY11" fmla="*/ 763487 h 2678672"/>
                <a:gd name="connsiteX12" fmla="*/ 2667268 w 4189058"/>
                <a:gd name="connsiteY12" fmla="*/ 1178395 h 2678672"/>
                <a:gd name="connsiteX13" fmla="*/ 2821114 w 4189058"/>
                <a:gd name="connsiteY13" fmla="*/ 840297 h 2678672"/>
                <a:gd name="connsiteX14" fmla="*/ 2967648 w 4189058"/>
                <a:gd name="connsiteY14" fmla="*/ 1167422 h 2678672"/>
                <a:gd name="connsiteX15" fmla="*/ 2959571 w 4189058"/>
                <a:gd name="connsiteY15" fmla="*/ 1945576 h 2678672"/>
                <a:gd name="connsiteX16" fmla="*/ 2843060 w 4189058"/>
                <a:gd name="connsiteY16" fmla="*/ 2317968 h 2678672"/>
                <a:gd name="connsiteX17" fmla="*/ 2768995 w 4189058"/>
                <a:gd name="connsiteY17" fmla="*/ 2635034 h 2678672"/>
                <a:gd name="connsiteX18" fmla="*/ 4189058 w 4189058"/>
                <a:gd name="connsiteY18" fmla="*/ 2635034 h 2678672"/>
                <a:gd name="connsiteX0" fmla="*/ 231463 w 3899696"/>
                <a:gd name="connsiteY0" fmla="*/ 2636142 h 2636142"/>
                <a:gd name="connsiteX1" fmla="*/ 1347758 w 3899696"/>
                <a:gd name="connsiteY1" fmla="*/ 2632825 h 2636142"/>
                <a:gd name="connsiteX2" fmla="*/ 1346996 w 3899696"/>
                <a:gd name="connsiteY2" fmla="*/ 2387384 h 2636142"/>
                <a:gd name="connsiteX3" fmla="*/ 756446 w 3899696"/>
                <a:gd name="connsiteY3" fmla="*/ 1320584 h 2636142"/>
                <a:gd name="connsiteX4" fmla="*/ 953422 w 3899696"/>
                <a:gd name="connsiteY4" fmla="*/ 1152105 h 2636142"/>
                <a:gd name="connsiteX5" fmla="*/ 1375571 w 3899696"/>
                <a:gd name="connsiteY5" fmla="*/ 1634909 h 2636142"/>
                <a:gd name="connsiteX6" fmla="*/ 1318421 w 3899696"/>
                <a:gd name="connsiteY6" fmla="*/ 168059 h 2636142"/>
                <a:gd name="connsiteX7" fmla="*/ 1594646 w 3899696"/>
                <a:gd name="connsiteY7" fmla="*/ 177584 h 2636142"/>
                <a:gd name="connsiteX8" fmla="*/ 1661321 w 3899696"/>
                <a:gd name="connsiteY8" fmla="*/ 1149134 h 2636142"/>
                <a:gd name="connsiteX9" fmla="*/ 1847780 w 3899696"/>
                <a:gd name="connsiteY9" fmla="*/ 723252 h 2636142"/>
                <a:gd name="connsiteX10" fmla="*/ 2016641 w 3899696"/>
                <a:gd name="connsiteY10" fmla="*/ 1152791 h 2636142"/>
                <a:gd name="connsiteX11" fmla="*/ 2202569 w 3899696"/>
                <a:gd name="connsiteY11" fmla="*/ 763487 h 2636142"/>
                <a:gd name="connsiteX12" fmla="*/ 2377906 w 3899696"/>
                <a:gd name="connsiteY12" fmla="*/ 1178395 h 2636142"/>
                <a:gd name="connsiteX13" fmla="*/ 2531752 w 3899696"/>
                <a:gd name="connsiteY13" fmla="*/ 840297 h 2636142"/>
                <a:gd name="connsiteX14" fmla="*/ 2678286 w 3899696"/>
                <a:gd name="connsiteY14" fmla="*/ 1167422 h 2636142"/>
                <a:gd name="connsiteX15" fmla="*/ 2670209 w 3899696"/>
                <a:gd name="connsiteY15" fmla="*/ 1945576 h 2636142"/>
                <a:gd name="connsiteX16" fmla="*/ 2553698 w 3899696"/>
                <a:gd name="connsiteY16" fmla="*/ 2317968 h 2636142"/>
                <a:gd name="connsiteX17" fmla="*/ 2479633 w 3899696"/>
                <a:gd name="connsiteY17" fmla="*/ 2635034 h 2636142"/>
                <a:gd name="connsiteX18" fmla="*/ 3899696 w 3899696"/>
                <a:gd name="connsiteY18" fmla="*/ 2635034 h 2636142"/>
                <a:gd name="connsiteX0" fmla="*/ 0 w 3668233"/>
                <a:gd name="connsiteY0" fmla="*/ 2636142 h 2636142"/>
                <a:gd name="connsiteX1" fmla="*/ 1116295 w 3668233"/>
                <a:gd name="connsiteY1" fmla="*/ 2632825 h 2636142"/>
                <a:gd name="connsiteX2" fmla="*/ 1115533 w 3668233"/>
                <a:gd name="connsiteY2" fmla="*/ 2387384 h 2636142"/>
                <a:gd name="connsiteX3" fmla="*/ 524983 w 3668233"/>
                <a:gd name="connsiteY3" fmla="*/ 1320584 h 2636142"/>
                <a:gd name="connsiteX4" fmla="*/ 721959 w 3668233"/>
                <a:gd name="connsiteY4" fmla="*/ 1152105 h 2636142"/>
                <a:gd name="connsiteX5" fmla="*/ 1144108 w 3668233"/>
                <a:gd name="connsiteY5" fmla="*/ 1634909 h 2636142"/>
                <a:gd name="connsiteX6" fmla="*/ 1086958 w 3668233"/>
                <a:gd name="connsiteY6" fmla="*/ 168059 h 2636142"/>
                <a:gd name="connsiteX7" fmla="*/ 1363183 w 3668233"/>
                <a:gd name="connsiteY7" fmla="*/ 177584 h 2636142"/>
                <a:gd name="connsiteX8" fmla="*/ 1429858 w 3668233"/>
                <a:gd name="connsiteY8" fmla="*/ 1149134 h 2636142"/>
                <a:gd name="connsiteX9" fmla="*/ 1616317 w 3668233"/>
                <a:gd name="connsiteY9" fmla="*/ 723252 h 2636142"/>
                <a:gd name="connsiteX10" fmla="*/ 1785178 w 3668233"/>
                <a:gd name="connsiteY10" fmla="*/ 1152791 h 2636142"/>
                <a:gd name="connsiteX11" fmla="*/ 1971106 w 3668233"/>
                <a:gd name="connsiteY11" fmla="*/ 763487 h 2636142"/>
                <a:gd name="connsiteX12" fmla="*/ 2146443 w 3668233"/>
                <a:gd name="connsiteY12" fmla="*/ 1178395 h 2636142"/>
                <a:gd name="connsiteX13" fmla="*/ 2300289 w 3668233"/>
                <a:gd name="connsiteY13" fmla="*/ 840297 h 2636142"/>
                <a:gd name="connsiteX14" fmla="*/ 2446823 w 3668233"/>
                <a:gd name="connsiteY14" fmla="*/ 1167422 h 2636142"/>
                <a:gd name="connsiteX15" fmla="*/ 2438746 w 3668233"/>
                <a:gd name="connsiteY15" fmla="*/ 1945576 h 2636142"/>
                <a:gd name="connsiteX16" fmla="*/ 2322235 w 3668233"/>
                <a:gd name="connsiteY16" fmla="*/ 2317968 h 2636142"/>
                <a:gd name="connsiteX17" fmla="*/ 2248170 w 3668233"/>
                <a:gd name="connsiteY17" fmla="*/ 2635034 h 2636142"/>
                <a:gd name="connsiteX18" fmla="*/ 3668233 w 3668233"/>
                <a:gd name="connsiteY18" fmla="*/ 2635034 h 2636142"/>
                <a:gd name="connsiteX0" fmla="*/ 357493 w 3207019"/>
                <a:gd name="connsiteY0" fmla="*/ 2636142 h 2636142"/>
                <a:gd name="connsiteX1" fmla="*/ 655081 w 3207019"/>
                <a:gd name="connsiteY1" fmla="*/ 2632825 h 2636142"/>
                <a:gd name="connsiteX2" fmla="*/ 654319 w 3207019"/>
                <a:gd name="connsiteY2" fmla="*/ 2387384 h 2636142"/>
                <a:gd name="connsiteX3" fmla="*/ 63769 w 3207019"/>
                <a:gd name="connsiteY3" fmla="*/ 1320584 h 2636142"/>
                <a:gd name="connsiteX4" fmla="*/ 260745 w 3207019"/>
                <a:gd name="connsiteY4" fmla="*/ 1152105 h 2636142"/>
                <a:gd name="connsiteX5" fmla="*/ 682894 w 3207019"/>
                <a:gd name="connsiteY5" fmla="*/ 1634909 h 2636142"/>
                <a:gd name="connsiteX6" fmla="*/ 625744 w 3207019"/>
                <a:gd name="connsiteY6" fmla="*/ 168059 h 2636142"/>
                <a:gd name="connsiteX7" fmla="*/ 901969 w 3207019"/>
                <a:gd name="connsiteY7" fmla="*/ 177584 h 2636142"/>
                <a:gd name="connsiteX8" fmla="*/ 968644 w 3207019"/>
                <a:gd name="connsiteY8" fmla="*/ 1149134 h 2636142"/>
                <a:gd name="connsiteX9" fmla="*/ 1155103 w 3207019"/>
                <a:gd name="connsiteY9" fmla="*/ 723252 h 2636142"/>
                <a:gd name="connsiteX10" fmla="*/ 1323964 w 3207019"/>
                <a:gd name="connsiteY10" fmla="*/ 1152791 h 2636142"/>
                <a:gd name="connsiteX11" fmla="*/ 1509892 w 3207019"/>
                <a:gd name="connsiteY11" fmla="*/ 763487 h 2636142"/>
                <a:gd name="connsiteX12" fmla="*/ 1685229 w 3207019"/>
                <a:gd name="connsiteY12" fmla="*/ 1178395 h 2636142"/>
                <a:gd name="connsiteX13" fmla="*/ 1839075 w 3207019"/>
                <a:gd name="connsiteY13" fmla="*/ 840297 h 2636142"/>
                <a:gd name="connsiteX14" fmla="*/ 1985609 w 3207019"/>
                <a:gd name="connsiteY14" fmla="*/ 1167422 h 2636142"/>
                <a:gd name="connsiteX15" fmla="*/ 1977532 w 3207019"/>
                <a:gd name="connsiteY15" fmla="*/ 1945576 h 2636142"/>
                <a:gd name="connsiteX16" fmla="*/ 1861021 w 3207019"/>
                <a:gd name="connsiteY16" fmla="*/ 2317968 h 2636142"/>
                <a:gd name="connsiteX17" fmla="*/ 1786956 w 3207019"/>
                <a:gd name="connsiteY17" fmla="*/ 2635034 h 2636142"/>
                <a:gd name="connsiteX18" fmla="*/ 3207019 w 3207019"/>
                <a:gd name="connsiteY18" fmla="*/ 2635034 h 2636142"/>
                <a:gd name="connsiteX0" fmla="*/ 357493 w 3207019"/>
                <a:gd name="connsiteY0" fmla="*/ 2841040 h 2841040"/>
                <a:gd name="connsiteX1" fmla="*/ 655081 w 3207019"/>
                <a:gd name="connsiteY1" fmla="*/ 2837723 h 2841040"/>
                <a:gd name="connsiteX2" fmla="*/ 654319 w 3207019"/>
                <a:gd name="connsiteY2" fmla="*/ 2592282 h 2841040"/>
                <a:gd name="connsiteX3" fmla="*/ 63769 w 3207019"/>
                <a:gd name="connsiteY3" fmla="*/ 1525482 h 2841040"/>
                <a:gd name="connsiteX4" fmla="*/ 260745 w 3207019"/>
                <a:gd name="connsiteY4" fmla="*/ 1357003 h 2841040"/>
                <a:gd name="connsiteX5" fmla="*/ 682894 w 3207019"/>
                <a:gd name="connsiteY5" fmla="*/ 1839807 h 2841040"/>
                <a:gd name="connsiteX6" fmla="*/ 625744 w 3207019"/>
                <a:gd name="connsiteY6" fmla="*/ 372957 h 2841040"/>
                <a:gd name="connsiteX7" fmla="*/ 744075 w 3207019"/>
                <a:gd name="connsiteY7" fmla="*/ 18 h 2841040"/>
                <a:gd name="connsiteX8" fmla="*/ 901969 w 3207019"/>
                <a:gd name="connsiteY8" fmla="*/ 382482 h 2841040"/>
                <a:gd name="connsiteX9" fmla="*/ 968644 w 3207019"/>
                <a:gd name="connsiteY9" fmla="*/ 1354032 h 2841040"/>
                <a:gd name="connsiteX10" fmla="*/ 1155103 w 3207019"/>
                <a:gd name="connsiteY10" fmla="*/ 928150 h 2841040"/>
                <a:gd name="connsiteX11" fmla="*/ 1323964 w 3207019"/>
                <a:gd name="connsiteY11" fmla="*/ 1357689 h 2841040"/>
                <a:gd name="connsiteX12" fmla="*/ 1509892 w 3207019"/>
                <a:gd name="connsiteY12" fmla="*/ 968385 h 2841040"/>
                <a:gd name="connsiteX13" fmla="*/ 1685229 w 3207019"/>
                <a:gd name="connsiteY13" fmla="*/ 1383293 h 2841040"/>
                <a:gd name="connsiteX14" fmla="*/ 1839075 w 3207019"/>
                <a:gd name="connsiteY14" fmla="*/ 1045195 h 2841040"/>
                <a:gd name="connsiteX15" fmla="*/ 1985609 w 3207019"/>
                <a:gd name="connsiteY15" fmla="*/ 1372320 h 2841040"/>
                <a:gd name="connsiteX16" fmla="*/ 1977532 w 3207019"/>
                <a:gd name="connsiteY16" fmla="*/ 2150474 h 2841040"/>
                <a:gd name="connsiteX17" fmla="*/ 1861021 w 3207019"/>
                <a:gd name="connsiteY17" fmla="*/ 2522866 h 2841040"/>
                <a:gd name="connsiteX18" fmla="*/ 1786956 w 3207019"/>
                <a:gd name="connsiteY18" fmla="*/ 2839932 h 2841040"/>
                <a:gd name="connsiteX19" fmla="*/ 3207019 w 3207019"/>
                <a:gd name="connsiteY19" fmla="*/ 2839932 h 2841040"/>
                <a:gd name="connsiteX0" fmla="*/ 357493 w 3207019"/>
                <a:gd name="connsiteY0" fmla="*/ 2926729 h 2926729"/>
                <a:gd name="connsiteX1" fmla="*/ 655081 w 3207019"/>
                <a:gd name="connsiteY1" fmla="*/ 2923412 h 2926729"/>
                <a:gd name="connsiteX2" fmla="*/ 654319 w 3207019"/>
                <a:gd name="connsiteY2" fmla="*/ 2677971 h 2926729"/>
                <a:gd name="connsiteX3" fmla="*/ 63769 w 3207019"/>
                <a:gd name="connsiteY3" fmla="*/ 1611171 h 2926729"/>
                <a:gd name="connsiteX4" fmla="*/ 260745 w 3207019"/>
                <a:gd name="connsiteY4" fmla="*/ 1442692 h 2926729"/>
                <a:gd name="connsiteX5" fmla="*/ 682894 w 3207019"/>
                <a:gd name="connsiteY5" fmla="*/ 1925496 h 2926729"/>
                <a:gd name="connsiteX6" fmla="*/ 625744 w 3207019"/>
                <a:gd name="connsiteY6" fmla="*/ 458646 h 2926729"/>
                <a:gd name="connsiteX7" fmla="*/ 744075 w 3207019"/>
                <a:gd name="connsiteY7" fmla="*/ 10 h 2926729"/>
                <a:gd name="connsiteX8" fmla="*/ 901969 w 3207019"/>
                <a:gd name="connsiteY8" fmla="*/ 468171 h 2926729"/>
                <a:gd name="connsiteX9" fmla="*/ 968644 w 3207019"/>
                <a:gd name="connsiteY9" fmla="*/ 1439721 h 2926729"/>
                <a:gd name="connsiteX10" fmla="*/ 1155103 w 3207019"/>
                <a:gd name="connsiteY10" fmla="*/ 1013839 h 2926729"/>
                <a:gd name="connsiteX11" fmla="*/ 1323964 w 3207019"/>
                <a:gd name="connsiteY11" fmla="*/ 1443378 h 2926729"/>
                <a:gd name="connsiteX12" fmla="*/ 1509892 w 3207019"/>
                <a:gd name="connsiteY12" fmla="*/ 1054074 h 2926729"/>
                <a:gd name="connsiteX13" fmla="*/ 1685229 w 3207019"/>
                <a:gd name="connsiteY13" fmla="*/ 1468982 h 2926729"/>
                <a:gd name="connsiteX14" fmla="*/ 1839075 w 3207019"/>
                <a:gd name="connsiteY14" fmla="*/ 1130884 h 2926729"/>
                <a:gd name="connsiteX15" fmla="*/ 1985609 w 3207019"/>
                <a:gd name="connsiteY15" fmla="*/ 1458009 h 2926729"/>
                <a:gd name="connsiteX16" fmla="*/ 1977532 w 3207019"/>
                <a:gd name="connsiteY16" fmla="*/ 2236163 h 2926729"/>
                <a:gd name="connsiteX17" fmla="*/ 1861021 w 3207019"/>
                <a:gd name="connsiteY17" fmla="*/ 2608555 h 2926729"/>
                <a:gd name="connsiteX18" fmla="*/ 1786956 w 3207019"/>
                <a:gd name="connsiteY18" fmla="*/ 2925621 h 2926729"/>
                <a:gd name="connsiteX19" fmla="*/ 3207019 w 3207019"/>
                <a:gd name="connsiteY19" fmla="*/ 2925621 h 2926729"/>
                <a:gd name="connsiteX0" fmla="*/ 357493 w 3207019"/>
                <a:gd name="connsiteY0" fmla="*/ 2916018 h 2916018"/>
                <a:gd name="connsiteX1" fmla="*/ 655081 w 3207019"/>
                <a:gd name="connsiteY1" fmla="*/ 2912701 h 2916018"/>
                <a:gd name="connsiteX2" fmla="*/ 654319 w 3207019"/>
                <a:gd name="connsiteY2" fmla="*/ 2667260 h 2916018"/>
                <a:gd name="connsiteX3" fmla="*/ 63769 w 3207019"/>
                <a:gd name="connsiteY3" fmla="*/ 1600460 h 2916018"/>
                <a:gd name="connsiteX4" fmla="*/ 260745 w 3207019"/>
                <a:gd name="connsiteY4" fmla="*/ 1431981 h 2916018"/>
                <a:gd name="connsiteX5" fmla="*/ 682894 w 3207019"/>
                <a:gd name="connsiteY5" fmla="*/ 1914785 h 2916018"/>
                <a:gd name="connsiteX6" fmla="*/ 625744 w 3207019"/>
                <a:gd name="connsiteY6" fmla="*/ 447935 h 2916018"/>
                <a:gd name="connsiteX7" fmla="*/ 765499 w 3207019"/>
                <a:gd name="connsiteY7" fmla="*/ 11 h 2916018"/>
                <a:gd name="connsiteX8" fmla="*/ 901969 w 3207019"/>
                <a:gd name="connsiteY8" fmla="*/ 457460 h 2916018"/>
                <a:gd name="connsiteX9" fmla="*/ 968644 w 3207019"/>
                <a:gd name="connsiteY9" fmla="*/ 1429010 h 2916018"/>
                <a:gd name="connsiteX10" fmla="*/ 1155103 w 3207019"/>
                <a:gd name="connsiteY10" fmla="*/ 1003128 h 2916018"/>
                <a:gd name="connsiteX11" fmla="*/ 1323964 w 3207019"/>
                <a:gd name="connsiteY11" fmla="*/ 1432667 h 2916018"/>
                <a:gd name="connsiteX12" fmla="*/ 1509892 w 3207019"/>
                <a:gd name="connsiteY12" fmla="*/ 1043363 h 2916018"/>
                <a:gd name="connsiteX13" fmla="*/ 1685229 w 3207019"/>
                <a:gd name="connsiteY13" fmla="*/ 1458271 h 2916018"/>
                <a:gd name="connsiteX14" fmla="*/ 1839075 w 3207019"/>
                <a:gd name="connsiteY14" fmla="*/ 1120173 h 2916018"/>
                <a:gd name="connsiteX15" fmla="*/ 1985609 w 3207019"/>
                <a:gd name="connsiteY15" fmla="*/ 1447298 h 2916018"/>
                <a:gd name="connsiteX16" fmla="*/ 1977532 w 3207019"/>
                <a:gd name="connsiteY16" fmla="*/ 2225452 h 2916018"/>
                <a:gd name="connsiteX17" fmla="*/ 1861021 w 3207019"/>
                <a:gd name="connsiteY17" fmla="*/ 2597844 h 2916018"/>
                <a:gd name="connsiteX18" fmla="*/ 1786956 w 3207019"/>
                <a:gd name="connsiteY18" fmla="*/ 2914910 h 2916018"/>
                <a:gd name="connsiteX19" fmla="*/ 3207019 w 3207019"/>
                <a:gd name="connsiteY19" fmla="*/ 2914910 h 2916018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3207019 w 3207019"/>
                <a:gd name="connsiteY19" fmla="*/ 2898832 h 2899940"/>
                <a:gd name="connsiteX0" fmla="*/ 357493 w 3207019"/>
                <a:gd name="connsiteY0" fmla="*/ 2899940 h 2908847"/>
                <a:gd name="connsiteX1" fmla="*/ 655081 w 3207019"/>
                <a:gd name="connsiteY1" fmla="*/ 2896623 h 2908847"/>
                <a:gd name="connsiteX2" fmla="*/ 654319 w 3207019"/>
                <a:gd name="connsiteY2" fmla="*/ 2651182 h 2908847"/>
                <a:gd name="connsiteX3" fmla="*/ 63769 w 3207019"/>
                <a:gd name="connsiteY3" fmla="*/ 1584382 h 2908847"/>
                <a:gd name="connsiteX4" fmla="*/ 260745 w 3207019"/>
                <a:gd name="connsiteY4" fmla="*/ 1415903 h 2908847"/>
                <a:gd name="connsiteX5" fmla="*/ 682894 w 3207019"/>
                <a:gd name="connsiteY5" fmla="*/ 1898707 h 2908847"/>
                <a:gd name="connsiteX6" fmla="*/ 625744 w 3207019"/>
                <a:gd name="connsiteY6" fmla="*/ 431857 h 2908847"/>
                <a:gd name="connsiteX7" fmla="*/ 765498 w 3207019"/>
                <a:gd name="connsiteY7" fmla="*/ 0 h 2908847"/>
                <a:gd name="connsiteX8" fmla="*/ 901969 w 3207019"/>
                <a:gd name="connsiteY8" fmla="*/ 441382 h 2908847"/>
                <a:gd name="connsiteX9" fmla="*/ 968644 w 3207019"/>
                <a:gd name="connsiteY9" fmla="*/ 1412932 h 2908847"/>
                <a:gd name="connsiteX10" fmla="*/ 1155103 w 3207019"/>
                <a:gd name="connsiteY10" fmla="*/ 987050 h 2908847"/>
                <a:gd name="connsiteX11" fmla="*/ 1323964 w 3207019"/>
                <a:gd name="connsiteY11" fmla="*/ 1416589 h 2908847"/>
                <a:gd name="connsiteX12" fmla="*/ 1509892 w 3207019"/>
                <a:gd name="connsiteY12" fmla="*/ 1027285 h 2908847"/>
                <a:gd name="connsiteX13" fmla="*/ 1685229 w 3207019"/>
                <a:gd name="connsiteY13" fmla="*/ 1442193 h 2908847"/>
                <a:gd name="connsiteX14" fmla="*/ 1839075 w 3207019"/>
                <a:gd name="connsiteY14" fmla="*/ 1104095 h 2908847"/>
                <a:gd name="connsiteX15" fmla="*/ 1985609 w 3207019"/>
                <a:gd name="connsiteY15" fmla="*/ 1431220 h 2908847"/>
                <a:gd name="connsiteX16" fmla="*/ 1977532 w 3207019"/>
                <a:gd name="connsiteY16" fmla="*/ 2209374 h 2908847"/>
                <a:gd name="connsiteX17" fmla="*/ 1861021 w 3207019"/>
                <a:gd name="connsiteY17" fmla="*/ 2581766 h 2908847"/>
                <a:gd name="connsiteX18" fmla="*/ 1786956 w 3207019"/>
                <a:gd name="connsiteY18" fmla="*/ 2898832 h 2908847"/>
                <a:gd name="connsiteX19" fmla="*/ 2496608 w 3207019"/>
                <a:gd name="connsiteY19" fmla="*/ 2908634 h 2908847"/>
                <a:gd name="connsiteX20" fmla="*/ 3207019 w 3207019"/>
                <a:gd name="connsiteY20" fmla="*/ 2898832 h 2908847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2453760"/>
                <a:gd name="connsiteY0" fmla="*/ 2899940 h 2899940"/>
                <a:gd name="connsiteX1" fmla="*/ 655081 w 2453760"/>
                <a:gd name="connsiteY1" fmla="*/ 2896623 h 2899940"/>
                <a:gd name="connsiteX2" fmla="*/ 654319 w 2453760"/>
                <a:gd name="connsiteY2" fmla="*/ 2651182 h 2899940"/>
                <a:gd name="connsiteX3" fmla="*/ 63769 w 2453760"/>
                <a:gd name="connsiteY3" fmla="*/ 1584382 h 2899940"/>
                <a:gd name="connsiteX4" fmla="*/ 260745 w 2453760"/>
                <a:gd name="connsiteY4" fmla="*/ 1415903 h 2899940"/>
                <a:gd name="connsiteX5" fmla="*/ 682894 w 2453760"/>
                <a:gd name="connsiteY5" fmla="*/ 1898707 h 2899940"/>
                <a:gd name="connsiteX6" fmla="*/ 625744 w 2453760"/>
                <a:gd name="connsiteY6" fmla="*/ 431857 h 2899940"/>
                <a:gd name="connsiteX7" fmla="*/ 765498 w 2453760"/>
                <a:gd name="connsiteY7" fmla="*/ 0 h 2899940"/>
                <a:gd name="connsiteX8" fmla="*/ 901969 w 2453760"/>
                <a:gd name="connsiteY8" fmla="*/ 441382 h 2899940"/>
                <a:gd name="connsiteX9" fmla="*/ 968644 w 2453760"/>
                <a:gd name="connsiteY9" fmla="*/ 1412932 h 2899940"/>
                <a:gd name="connsiteX10" fmla="*/ 1155103 w 2453760"/>
                <a:gd name="connsiteY10" fmla="*/ 987050 h 2899940"/>
                <a:gd name="connsiteX11" fmla="*/ 1323964 w 2453760"/>
                <a:gd name="connsiteY11" fmla="*/ 1416589 h 2899940"/>
                <a:gd name="connsiteX12" fmla="*/ 1509892 w 2453760"/>
                <a:gd name="connsiteY12" fmla="*/ 1027285 h 2899940"/>
                <a:gd name="connsiteX13" fmla="*/ 1685229 w 2453760"/>
                <a:gd name="connsiteY13" fmla="*/ 1442193 h 2899940"/>
                <a:gd name="connsiteX14" fmla="*/ 1839075 w 2453760"/>
                <a:gd name="connsiteY14" fmla="*/ 1104095 h 2899940"/>
                <a:gd name="connsiteX15" fmla="*/ 1985609 w 2453760"/>
                <a:gd name="connsiteY15" fmla="*/ 1431220 h 2899940"/>
                <a:gd name="connsiteX16" fmla="*/ 1977532 w 2453760"/>
                <a:gd name="connsiteY16" fmla="*/ 2209374 h 2899940"/>
                <a:gd name="connsiteX17" fmla="*/ 1861021 w 2453760"/>
                <a:gd name="connsiteY17" fmla="*/ 2581766 h 2899940"/>
                <a:gd name="connsiteX18" fmla="*/ 1786956 w 2453760"/>
                <a:gd name="connsiteY18" fmla="*/ 2898832 h 2899940"/>
                <a:gd name="connsiteX19" fmla="*/ 2453760 w 2453760"/>
                <a:gd name="connsiteY19" fmla="*/ 2897922 h 2899940"/>
                <a:gd name="connsiteX0" fmla="*/ 357493 w 2255587"/>
                <a:gd name="connsiteY0" fmla="*/ 2899940 h 2899940"/>
                <a:gd name="connsiteX1" fmla="*/ 655081 w 2255587"/>
                <a:gd name="connsiteY1" fmla="*/ 2896623 h 2899940"/>
                <a:gd name="connsiteX2" fmla="*/ 654319 w 2255587"/>
                <a:gd name="connsiteY2" fmla="*/ 2651182 h 2899940"/>
                <a:gd name="connsiteX3" fmla="*/ 63769 w 2255587"/>
                <a:gd name="connsiteY3" fmla="*/ 1584382 h 2899940"/>
                <a:gd name="connsiteX4" fmla="*/ 260745 w 2255587"/>
                <a:gd name="connsiteY4" fmla="*/ 1415903 h 2899940"/>
                <a:gd name="connsiteX5" fmla="*/ 682894 w 2255587"/>
                <a:gd name="connsiteY5" fmla="*/ 1898707 h 2899940"/>
                <a:gd name="connsiteX6" fmla="*/ 625744 w 2255587"/>
                <a:gd name="connsiteY6" fmla="*/ 431857 h 2899940"/>
                <a:gd name="connsiteX7" fmla="*/ 765498 w 2255587"/>
                <a:gd name="connsiteY7" fmla="*/ 0 h 2899940"/>
                <a:gd name="connsiteX8" fmla="*/ 901969 w 2255587"/>
                <a:gd name="connsiteY8" fmla="*/ 441382 h 2899940"/>
                <a:gd name="connsiteX9" fmla="*/ 968644 w 2255587"/>
                <a:gd name="connsiteY9" fmla="*/ 1412932 h 2899940"/>
                <a:gd name="connsiteX10" fmla="*/ 1155103 w 2255587"/>
                <a:gd name="connsiteY10" fmla="*/ 987050 h 2899940"/>
                <a:gd name="connsiteX11" fmla="*/ 1323964 w 2255587"/>
                <a:gd name="connsiteY11" fmla="*/ 1416589 h 2899940"/>
                <a:gd name="connsiteX12" fmla="*/ 1509892 w 2255587"/>
                <a:gd name="connsiteY12" fmla="*/ 1027285 h 2899940"/>
                <a:gd name="connsiteX13" fmla="*/ 1685229 w 2255587"/>
                <a:gd name="connsiteY13" fmla="*/ 1442193 h 2899940"/>
                <a:gd name="connsiteX14" fmla="*/ 1839075 w 2255587"/>
                <a:gd name="connsiteY14" fmla="*/ 1104095 h 2899940"/>
                <a:gd name="connsiteX15" fmla="*/ 1985609 w 2255587"/>
                <a:gd name="connsiteY15" fmla="*/ 1431220 h 2899940"/>
                <a:gd name="connsiteX16" fmla="*/ 1977532 w 2255587"/>
                <a:gd name="connsiteY16" fmla="*/ 2209374 h 2899940"/>
                <a:gd name="connsiteX17" fmla="*/ 1861021 w 2255587"/>
                <a:gd name="connsiteY17" fmla="*/ 2581766 h 2899940"/>
                <a:gd name="connsiteX18" fmla="*/ 1786956 w 2255587"/>
                <a:gd name="connsiteY18" fmla="*/ 2898832 h 2899940"/>
                <a:gd name="connsiteX19" fmla="*/ 2255587 w 2255587"/>
                <a:gd name="connsiteY19" fmla="*/ 2897922 h 2899940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504294"/>
                <a:gd name="connsiteY0" fmla="*/ 2926720 h 2926720"/>
                <a:gd name="connsiteX1" fmla="*/ 5043045 w 6504294"/>
                <a:gd name="connsiteY1" fmla="*/ 2896623 h 2926720"/>
                <a:gd name="connsiteX2" fmla="*/ 4903026 w 6504294"/>
                <a:gd name="connsiteY2" fmla="*/ 2651182 h 2926720"/>
                <a:gd name="connsiteX3" fmla="*/ 4312476 w 6504294"/>
                <a:gd name="connsiteY3" fmla="*/ 1584382 h 2926720"/>
                <a:gd name="connsiteX4" fmla="*/ 4509452 w 6504294"/>
                <a:gd name="connsiteY4" fmla="*/ 1415903 h 2926720"/>
                <a:gd name="connsiteX5" fmla="*/ 4931601 w 6504294"/>
                <a:gd name="connsiteY5" fmla="*/ 1898707 h 2926720"/>
                <a:gd name="connsiteX6" fmla="*/ 4874451 w 6504294"/>
                <a:gd name="connsiteY6" fmla="*/ 431857 h 2926720"/>
                <a:gd name="connsiteX7" fmla="*/ 5014205 w 6504294"/>
                <a:gd name="connsiteY7" fmla="*/ 0 h 2926720"/>
                <a:gd name="connsiteX8" fmla="*/ 5150676 w 6504294"/>
                <a:gd name="connsiteY8" fmla="*/ 441382 h 2926720"/>
                <a:gd name="connsiteX9" fmla="*/ 5217351 w 6504294"/>
                <a:gd name="connsiteY9" fmla="*/ 1412932 h 2926720"/>
                <a:gd name="connsiteX10" fmla="*/ 5403810 w 6504294"/>
                <a:gd name="connsiteY10" fmla="*/ 987050 h 2926720"/>
                <a:gd name="connsiteX11" fmla="*/ 5572671 w 6504294"/>
                <a:gd name="connsiteY11" fmla="*/ 1416589 h 2926720"/>
                <a:gd name="connsiteX12" fmla="*/ 5758599 w 6504294"/>
                <a:gd name="connsiteY12" fmla="*/ 1027285 h 2926720"/>
                <a:gd name="connsiteX13" fmla="*/ 5933936 w 6504294"/>
                <a:gd name="connsiteY13" fmla="*/ 1442193 h 2926720"/>
                <a:gd name="connsiteX14" fmla="*/ 6087782 w 6504294"/>
                <a:gd name="connsiteY14" fmla="*/ 1104095 h 2926720"/>
                <a:gd name="connsiteX15" fmla="*/ 6234316 w 6504294"/>
                <a:gd name="connsiteY15" fmla="*/ 1431220 h 2926720"/>
                <a:gd name="connsiteX16" fmla="*/ 6226239 w 6504294"/>
                <a:gd name="connsiteY16" fmla="*/ 2209374 h 2926720"/>
                <a:gd name="connsiteX17" fmla="*/ 6109728 w 6504294"/>
                <a:gd name="connsiteY17" fmla="*/ 2581766 h 2926720"/>
                <a:gd name="connsiteX18" fmla="*/ 6035663 w 6504294"/>
                <a:gd name="connsiteY18" fmla="*/ 2898832 h 2926720"/>
                <a:gd name="connsiteX19" fmla="*/ 6504294 w 6504294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896623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917545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56993 w 6691756"/>
                <a:gd name="connsiteY1" fmla="*/ 2910571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898832 h 2927671"/>
                <a:gd name="connsiteX19" fmla="*/ 6691756 w 6691756"/>
                <a:gd name="connsiteY19" fmla="*/ 2897922 h 2927671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912780 h 2927671"/>
                <a:gd name="connsiteX19" fmla="*/ 6691756 w 6691756"/>
                <a:gd name="connsiteY19" fmla="*/ 2897922 h 2927671"/>
                <a:gd name="connsiteX0" fmla="*/ 0 w 6698730"/>
                <a:gd name="connsiteY0" fmla="*/ 2926720 h 2927671"/>
                <a:gd name="connsiteX1" fmla="*/ 5056993 w 6698730"/>
                <a:gd name="connsiteY1" fmla="*/ 2924519 h 2927671"/>
                <a:gd name="connsiteX2" fmla="*/ 4903026 w 6698730"/>
                <a:gd name="connsiteY2" fmla="*/ 2651182 h 2927671"/>
                <a:gd name="connsiteX3" fmla="*/ 4312476 w 6698730"/>
                <a:gd name="connsiteY3" fmla="*/ 1584382 h 2927671"/>
                <a:gd name="connsiteX4" fmla="*/ 4509452 w 6698730"/>
                <a:gd name="connsiteY4" fmla="*/ 1415903 h 2927671"/>
                <a:gd name="connsiteX5" fmla="*/ 4931601 w 6698730"/>
                <a:gd name="connsiteY5" fmla="*/ 1898707 h 2927671"/>
                <a:gd name="connsiteX6" fmla="*/ 4874451 w 6698730"/>
                <a:gd name="connsiteY6" fmla="*/ 431857 h 2927671"/>
                <a:gd name="connsiteX7" fmla="*/ 5014205 w 6698730"/>
                <a:gd name="connsiteY7" fmla="*/ 0 h 2927671"/>
                <a:gd name="connsiteX8" fmla="*/ 5150676 w 6698730"/>
                <a:gd name="connsiteY8" fmla="*/ 441382 h 2927671"/>
                <a:gd name="connsiteX9" fmla="*/ 5217351 w 6698730"/>
                <a:gd name="connsiteY9" fmla="*/ 1412932 h 2927671"/>
                <a:gd name="connsiteX10" fmla="*/ 5403810 w 6698730"/>
                <a:gd name="connsiteY10" fmla="*/ 987050 h 2927671"/>
                <a:gd name="connsiteX11" fmla="*/ 5572671 w 6698730"/>
                <a:gd name="connsiteY11" fmla="*/ 1416589 h 2927671"/>
                <a:gd name="connsiteX12" fmla="*/ 5758599 w 6698730"/>
                <a:gd name="connsiteY12" fmla="*/ 1027285 h 2927671"/>
                <a:gd name="connsiteX13" fmla="*/ 5933936 w 6698730"/>
                <a:gd name="connsiteY13" fmla="*/ 1442193 h 2927671"/>
                <a:gd name="connsiteX14" fmla="*/ 6087782 w 6698730"/>
                <a:gd name="connsiteY14" fmla="*/ 1104095 h 2927671"/>
                <a:gd name="connsiteX15" fmla="*/ 6234316 w 6698730"/>
                <a:gd name="connsiteY15" fmla="*/ 1431220 h 2927671"/>
                <a:gd name="connsiteX16" fmla="*/ 6226239 w 6698730"/>
                <a:gd name="connsiteY16" fmla="*/ 2209374 h 2927671"/>
                <a:gd name="connsiteX17" fmla="*/ 6109728 w 6698730"/>
                <a:gd name="connsiteY17" fmla="*/ 2581766 h 2927671"/>
                <a:gd name="connsiteX18" fmla="*/ 6035663 w 6698730"/>
                <a:gd name="connsiteY18" fmla="*/ 2912780 h 2927671"/>
                <a:gd name="connsiteX19" fmla="*/ 6698730 w 6698730"/>
                <a:gd name="connsiteY19" fmla="*/ 2918844 h 2927671"/>
                <a:gd name="connsiteX0" fmla="*/ 0 w 6698730"/>
                <a:gd name="connsiteY0" fmla="*/ 2926720 h 2940676"/>
                <a:gd name="connsiteX1" fmla="*/ 5056993 w 6698730"/>
                <a:gd name="connsiteY1" fmla="*/ 2924519 h 2940676"/>
                <a:gd name="connsiteX2" fmla="*/ 4903026 w 6698730"/>
                <a:gd name="connsiteY2" fmla="*/ 2651182 h 2940676"/>
                <a:gd name="connsiteX3" fmla="*/ 4312476 w 6698730"/>
                <a:gd name="connsiteY3" fmla="*/ 1584382 h 2940676"/>
                <a:gd name="connsiteX4" fmla="*/ 4509452 w 6698730"/>
                <a:gd name="connsiteY4" fmla="*/ 1415903 h 2940676"/>
                <a:gd name="connsiteX5" fmla="*/ 4931601 w 6698730"/>
                <a:gd name="connsiteY5" fmla="*/ 1898707 h 2940676"/>
                <a:gd name="connsiteX6" fmla="*/ 4874451 w 6698730"/>
                <a:gd name="connsiteY6" fmla="*/ 431857 h 2940676"/>
                <a:gd name="connsiteX7" fmla="*/ 5014205 w 6698730"/>
                <a:gd name="connsiteY7" fmla="*/ 0 h 2940676"/>
                <a:gd name="connsiteX8" fmla="*/ 5150676 w 6698730"/>
                <a:gd name="connsiteY8" fmla="*/ 441382 h 2940676"/>
                <a:gd name="connsiteX9" fmla="*/ 5217351 w 6698730"/>
                <a:gd name="connsiteY9" fmla="*/ 1412932 h 2940676"/>
                <a:gd name="connsiteX10" fmla="*/ 5403810 w 6698730"/>
                <a:gd name="connsiteY10" fmla="*/ 987050 h 2940676"/>
                <a:gd name="connsiteX11" fmla="*/ 5572671 w 6698730"/>
                <a:gd name="connsiteY11" fmla="*/ 1416589 h 2940676"/>
                <a:gd name="connsiteX12" fmla="*/ 5758599 w 6698730"/>
                <a:gd name="connsiteY12" fmla="*/ 1027285 h 2940676"/>
                <a:gd name="connsiteX13" fmla="*/ 5933936 w 6698730"/>
                <a:gd name="connsiteY13" fmla="*/ 1442193 h 2940676"/>
                <a:gd name="connsiteX14" fmla="*/ 6087782 w 6698730"/>
                <a:gd name="connsiteY14" fmla="*/ 1104095 h 2940676"/>
                <a:gd name="connsiteX15" fmla="*/ 6234316 w 6698730"/>
                <a:gd name="connsiteY15" fmla="*/ 1431220 h 2940676"/>
                <a:gd name="connsiteX16" fmla="*/ 6226239 w 6698730"/>
                <a:gd name="connsiteY16" fmla="*/ 2209374 h 2940676"/>
                <a:gd name="connsiteX17" fmla="*/ 6109728 w 6698730"/>
                <a:gd name="connsiteY17" fmla="*/ 2581766 h 2940676"/>
                <a:gd name="connsiteX18" fmla="*/ 6042637 w 6698730"/>
                <a:gd name="connsiteY18" fmla="*/ 2940676 h 2940676"/>
                <a:gd name="connsiteX19" fmla="*/ 6698730 w 6698730"/>
                <a:gd name="connsiteY19" fmla="*/ 2918844 h 2940676"/>
                <a:gd name="connsiteX0" fmla="*/ 0 w 6705704"/>
                <a:gd name="connsiteY0" fmla="*/ 2926720 h 2940676"/>
                <a:gd name="connsiteX1" fmla="*/ 5056993 w 6705704"/>
                <a:gd name="connsiteY1" fmla="*/ 2924519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6705704"/>
                <a:gd name="connsiteY0" fmla="*/ 2926720 h 2940676"/>
                <a:gd name="connsiteX1" fmla="*/ 5050019 w 6705704"/>
                <a:gd name="connsiteY1" fmla="*/ 2931493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7031072"/>
                <a:gd name="connsiteY0" fmla="*/ 2926720 h 2940676"/>
                <a:gd name="connsiteX1" fmla="*/ 5050019 w 7031072"/>
                <a:gd name="connsiteY1" fmla="*/ 2931493 h 2940676"/>
                <a:gd name="connsiteX2" fmla="*/ 4903026 w 7031072"/>
                <a:gd name="connsiteY2" fmla="*/ 2651182 h 2940676"/>
                <a:gd name="connsiteX3" fmla="*/ 4312476 w 7031072"/>
                <a:gd name="connsiteY3" fmla="*/ 1584382 h 2940676"/>
                <a:gd name="connsiteX4" fmla="*/ 4509452 w 7031072"/>
                <a:gd name="connsiteY4" fmla="*/ 1415903 h 2940676"/>
                <a:gd name="connsiteX5" fmla="*/ 4931601 w 7031072"/>
                <a:gd name="connsiteY5" fmla="*/ 1898707 h 2940676"/>
                <a:gd name="connsiteX6" fmla="*/ 4874451 w 7031072"/>
                <a:gd name="connsiteY6" fmla="*/ 431857 h 2940676"/>
                <a:gd name="connsiteX7" fmla="*/ 5014205 w 7031072"/>
                <a:gd name="connsiteY7" fmla="*/ 0 h 2940676"/>
                <a:gd name="connsiteX8" fmla="*/ 5150676 w 7031072"/>
                <a:gd name="connsiteY8" fmla="*/ 441382 h 2940676"/>
                <a:gd name="connsiteX9" fmla="*/ 5217351 w 7031072"/>
                <a:gd name="connsiteY9" fmla="*/ 1412932 h 2940676"/>
                <a:gd name="connsiteX10" fmla="*/ 5403810 w 7031072"/>
                <a:gd name="connsiteY10" fmla="*/ 987050 h 2940676"/>
                <a:gd name="connsiteX11" fmla="*/ 5572671 w 7031072"/>
                <a:gd name="connsiteY11" fmla="*/ 1416589 h 2940676"/>
                <a:gd name="connsiteX12" fmla="*/ 5758599 w 7031072"/>
                <a:gd name="connsiteY12" fmla="*/ 1027285 h 2940676"/>
                <a:gd name="connsiteX13" fmla="*/ 5933936 w 7031072"/>
                <a:gd name="connsiteY13" fmla="*/ 1442193 h 2940676"/>
                <a:gd name="connsiteX14" fmla="*/ 6087782 w 7031072"/>
                <a:gd name="connsiteY14" fmla="*/ 1104095 h 2940676"/>
                <a:gd name="connsiteX15" fmla="*/ 6234316 w 7031072"/>
                <a:gd name="connsiteY15" fmla="*/ 1431220 h 2940676"/>
                <a:gd name="connsiteX16" fmla="*/ 6226239 w 7031072"/>
                <a:gd name="connsiteY16" fmla="*/ 2209374 h 2940676"/>
                <a:gd name="connsiteX17" fmla="*/ 6109728 w 7031072"/>
                <a:gd name="connsiteY17" fmla="*/ 2581766 h 2940676"/>
                <a:gd name="connsiteX18" fmla="*/ 6042637 w 7031072"/>
                <a:gd name="connsiteY18" fmla="*/ 2940676 h 2940676"/>
                <a:gd name="connsiteX19" fmla="*/ 7031072 w 7031072"/>
                <a:gd name="connsiteY19" fmla="*/ 2939766 h 2940676"/>
                <a:gd name="connsiteX0" fmla="*/ 0 w 8920705"/>
                <a:gd name="connsiteY0" fmla="*/ 2914206 h 2940676"/>
                <a:gd name="connsiteX1" fmla="*/ 6939652 w 8920705"/>
                <a:gd name="connsiteY1" fmla="*/ 2931493 h 2940676"/>
                <a:gd name="connsiteX2" fmla="*/ 6792659 w 8920705"/>
                <a:gd name="connsiteY2" fmla="*/ 2651182 h 2940676"/>
                <a:gd name="connsiteX3" fmla="*/ 6202109 w 8920705"/>
                <a:gd name="connsiteY3" fmla="*/ 1584382 h 2940676"/>
                <a:gd name="connsiteX4" fmla="*/ 6399085 w 8920705"/>
                <a:gd name="connsiteY4" fmla="*/ 1415903 h 2940676"/>
                <a:gd name="connsiteX5" fmla="*/ 6821234 w 8920705"/>
                <a:gd name="connsiteY5" fmla="*/ 1898707 h 2940676"/>
                <a:gd name="connsiteX6" fmla="*/ 6764084 w 8920705"/>
                <a:gd name="connsiteY6" fmla="*/ 431857 h 2940676"/>
                <a:gd name="connsiteX7" fmla="*/ 6903838 w 8920705"/>
                <a:gd name="connsiteY7" fmla="*/ 0 h 2940676"/>
                <a:gd name="connsiteX8" fmla="*/ 7040309 w 8920705"/>
                <a:gd name="connsiteY8" fmla="*/ 441382 h 2940676"/>
                <a:gd name="connsiteX9" fmla="*/ 7106984 w 8920705"/>
                <a:gd name="connsiteY9" fmla="*/ 1412932 h 2940676"/>
                <a:gd name="connsiteX10" fmla="*/ 7293443 w 8920705"/>
                <a:gd name="connsiteY10" fmla="*/ 987050 h 2940676"/>
                <a:gd name="connsiteX11" fmla="*/ 7462304 w 8920705"/>
                <a:gd name="connsiteY11" fmla="*/ 1416589 h 2940676"/>
                <a:gd name="connsiteX12" fmla="*/ 7648232 w 8920705"/>
                <a:gd name="connsiteY12" fmla="*/ 1027285 h 2940676"/>
                <a:gd name="connsiteX13" fmla="*/ 7823569 w 8920705"/>
                <a:gd name="connsiteY13" fmla="*/ 1442193 h 2940676"/>
                <a:gd name="connsiteX14" fmla="*/ 7977415 w 8920705"/>
                <a:gd name="connsiteY14" fmla="*/ 1104095 h 2940676"/>
                <a:gd name="connsiteX15" fmla="*/ 8123949 w 8920705"/>
                <a:gd name="connsiteY15" fmla="*/ 1431220 h 2940676"/>
                <a:gd name="connsiteX16" fmla="*/ 8115872 w 8920705"/>
                <a:gd name="connsiteY16" fmla="*/ 2209374 h 2940676"/>
                <a:gd name="connsiteX17" fmla="*/ 7999361 w 8920705"/>
                <a:gd name="connsiteY17" fmla="*/ 2581766 h 2940676"/>
                <a:gd name="connsiteX18" fmla="*/ 7932270 w 8920705"/>
                <a:gd name="connsiteY18" fmla="*/ 2940676 h 2940676"/>
                <a:gd name="connsiteX19" fmla="*/ 8920705 w 8920705"/>
                <a:gd name="connsiteY19" fmla="*/ 2939766 h 2940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20705" h="2940676">
                  <a:moveTo>
                    <a:pt x="0" y="2914206"/>
                  </a:moveTo>
                  <a:cubicBezTo>
                    <a:pt x="92107" y="2906013"/>
                    <a:pt x="6067894" y="2940882"/>
                    <a:pt x="6939652" y="2931493"/>
                  </a:cubicBezTo>
                  <a:cubicBezTo>
                    <a:pt x="6928422" y="2809692"/>
                    <a:pt x="6861188" y="2719585"/>
                    <a:pt x="6792659" y="2651182"/>
                  </a:cubicBezTo>
                  <a:cubicBezTo>
                    <a:pt x="6456819" y="2288268"/>
                    <a:pt x="6516003" y="2046052"/>
                    <a:pt x="6202109" y="1584382"/>
                  </a:cubicBezTo>
                  <a:cubicBezTo>
                    <a:pt x="6022250" y="1333302"/>
                    <a:pt x="6266371" y="1276991"/>
                    <a:pt x="6399085" y="1415903"/>
                  </a:cubicBezTo>
                  <a:cubicBezTo>
                    <a:pt x="6498348" y="1535385"/>
                    <a:pt x="6663449" y="1643894"/>
                    <a:pt x="6821234" y="1898707"/>
                  </a:cubicBezTo>
                  <a:lnTo>
                    <a:pt x="6764084" y="431857"/>
                  </a:lnTo>
                  <a:cubicBezTo>
                    <a:pt x="6812666" y="238595"/>
                    <a:pt x="6825664" y="218012"/>
                    <a:pt x="6903838" y="0"/>
                  </a:cubicBezTo>
                  <a:cubicBezTo>
                    <a:pt x="6971299" y="221184"/>
                    <a:pt x="6998418" y="248742"/>
                    <a:pt x="7040309" y="441382"/>
                  </a:cubicBezTo>
                  <a:lnTo>
                    <a:pt x="7106984" y="1412932"/>
                  </a:lnTo>
                  <a:cubicBezTo>
                    <a:pt x="7089433" y="1278325"/>
                    <a:pt x="7135468" y="987050"/>
                    <a:pt x="7293443" y="987050"/>
                  </a:cubicBezTo>
                  <a:cubicBezTo>
                    <a:pt x="7480678" y="994365"/>
                    <a:pt x="7461086" y="1267236"/>
                    <a:pt x="7462304" y="1416589"/>
                  </a:cubicBezTo>
                  <a:cubicBezTo>
                    <a:pt x="7475093" y="1229174"/>
                    <a:pt x="7506945" y="1022409"/>
                    <a:pt x="7648232" y="1027285"/>
                  </a:cubicBezTo>
                  <a:cubicBezTo>
                    <a:pt x="7815124" y="1024846"/>
                    <a:pt x="7819301" y="1241636"/>
                    <a:pt x="7823569" y="1442193"/>
                  </a:cubicBezTo>
                  <a:cubicBezTo>
                    <a:pt x="7821639" y="1283431"/>
                    <a:pt x="7821891" y="1102266"/>
                    <a:pt x="7977415" y="1104095"/>
                  </a:cubicBezTo>
                  <a:cubicBezTo>
                    <a:pt x="8089047" y="1113238"/>
                    <a:pt x="8099654" y="1249445"/>
                    <a:pt x="8123949" y="1431220"/>
                  </a:cubicBezTo>
                  <a:cubicBezTo>
                    <a:pt x="8150518" y="1738154"/>
                    <a:pt x="8144167" y="1887810"/>
                    <a:pt x="8115872" y="2209374"/>
                  </a:cubicBezTo>
                  <a:cubicBezTo>
                    <a:pt x="8095107" y="2412104"/>
                    <a:pt x="8042097" y="2466856"/>
                    <a:pt x="7999361" y="2581766"/>
                  </a:cubicBezTo>
                  <a:cubicBezTo>
                    <a:pt x="7927365" y="2689360"/>
                    <a:pt x="7912762" y="2730555"/>
                    <a:pt x="7932270" y="2940676"/>
                  </a:cubicBezTo>
                  <a:lnTo>
                    <a:pt x="8920705" y="2939766"/>
                  </a:lnTo>
                </a:path>
              </a:pathLst>
            </a:cu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C2684A7C-FB99-4C63-8A69-68F5E4B56AA3}"/>
                </a:ext>
              </a:extLst>
            </p:cNvPr>
            <p:cNvSpPr/>
            <p:nvPr/>
          </p:nvSpPr>
          <p:spPr>
            <a:xfrm>
              <a:off x="6994202" y="1930801"/>
              <a:ext cx="227917" cy="269617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D4212E45-286B-4B29-9E99-3CA667DD9B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EB1E2D-6AE5-402B-B627-82528AF01806}"/>
              </a:ext>
            </a:extLst>
          </p:cNvPr>
          <p:cNvSpPr txBox="1"/>
          <p:nvPr/>
        </p:nvSpPr>
        <p:spPr>
          <a:xfrm>
            <a:off x="2721974" y="1015663"/>
            <a:ext cx="7364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Bahnschrift" panose="020B0502040204020203" pitchFamily="34" charset="0"/>
                <a:cs typeface="Arial" pitchFamily="34" charset="0"/>
              </a:rPr>
              <a:t>Apprentice at MTE30</a:t>
            </a:r>
          </a:p>
          <a:p>
            <a:pPr algn="ctr"/>
            <a:r>
              <a:rPr lang="en-US" altLang="ko-KR" sz="3200" dirty="0">
                <a:latin typeface="Bahnschrift" panose="020B0502040204020203" pitchFamily="34" charset="0"/>
                <a:cs typeface="Arial" pitchFamily="34" charset="0"/>
              </a:rPr>
              <a:t>Job Function : Maintenance IoT Training</a:t>
            </a:r>
            <a:r>
              <a:rPr lang="ko-KR" altLang="en-US" sz="3200" dirty="0">
                <a:latin typeface="Bahnschrift" panose="020B0502040204020203" pitchFamily="34" charset="0"/>
                <a:cs typeface="Arial" pitchFamily="34" charset="0"/>
              </a:rPr>
              <a:t> </a:t>
            </a:r>
            <a:endParaRPr lang="en-US" altLang="ko-KR" sz="32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8F8A9E-3460-430F-BA19-4CF705108F6E}"/>
              </a:ext>
            </a:extLst>
          </p:cNvPr>
          <p:cNvSpPr txBox="1"/>
          <p:nvPr/>
        </p:nvSpPr>
        <p:spPr>
          <a:xfrm>
            <a:off x="2721974" y="0"/>
            <a:ext cx="71078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C00000"/>
                </a:solidFill>
                <a:latin typeface="Cooper Black" panose="0208090404030B020404" pitchFamily="18" charset="0"/>
                <a:cs typeface="Arial" pitchFamily="34" charset="0"/>
              </a:rPr>
              <a:t>1. My Work place</a:t>
            </a:r>
          </a:p>
        </p:txBody>
      </p:sp>
    </p:spTree>
    <p:extLst>
      <p:ext uri="{BB962C8B-B14F-4D97-AF65-F5344CB8AC3E}">
        <p14:creationId xmlns:p14="http://schemas.microsoft.com/office/powerpoint/2010/main" val="25304100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D4212E45-286B-4B29-9E99-3CA667DD9B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8F8A9E-3460-430F-BA19-4CF705108F6E}"/>
              </a:ext>
            </a:extLst>
          </p:cNvPr>
          <p:cNvSpPr txBox="1"/>
          <p:nvPr/>
        </p:nvSpPr>
        <p:spPr>
          <a:xfrm>
            <a:off x="2721974" y="0"/>
            <a:ext cx="71078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C00000"/>
                </a:solidFill>
                <a:latin typeface="Cooper Black" panose="0208090404030B020404" pitchFamily="18" charset="0"/>
                <a:cs typeface="Arial" pitchFamily="34" charset="0"/>
              </a:rPr>
              <a:t>1. My Work place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F494DD-C75A-4603-84C2-B1B9EE6CAE54}"/>
              </a:ext>
            </a:extLst>
          </p:cNvPr>
          <p:cNvSpPr txBox="1"/>
          <p:nvPr/>
        </p:nvSpPr>
        <p:spPr>
          <a:xfrm>
            <a:off x="0" y="1396840"/>
            <a:ext cx="2171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Bahnschrift" panose="020B0502040204020203" pitchFamily="34" charset="0"/>
                <a:cs typeface="Arial" pitchFamily="34" charset="0"/>
              </a:rPr>
              <a:t>Mentor</a:t>
            </a:r>
            <a:endParaRPr lang="ko-KR" altLang="en-US" sz="4400" dirty="0">
              <a:latin typeface="Bahnschrift" panose="020B0502040204020203" pitchFamily="34" charset="0"/>
              <a:cs typeface="Arial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4A69833-D3A6-4074-ABE5-D633FD52AB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73" y="2213865"/>
            <a:ext cx="1631285" cy="203910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C63E8E9-5083-4EB7-934C-253F40DE3A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15" y="2206762"/>
            <a:ext cx="1631285" cy="2039106"/>
          </a:xfrm>
          <a:prstGeom prst="rect">
            <a:avLst/>
          </a:prstGeom>
        </p:spPr>
      </p:pic>
      <p:sp>
        <p:nvSpPr>
          <p:cNvPr id="65" name="ชื่อเรื่อง 5">
            <a:extLst>
              <a:ext uri="{FF2B5EF4-FFF2-40B4-BE49-F238E27FC236}">
                <a16:creationId xmlns:a16="http://schemas.microsoft.com/office/drawing/2014/main" id="{69C85293-551C-4967-92EF-C1D0C1C1D8EB}"/>
              </a:ext>
            </a:extLst>
          </p:cNvPr>
          <p:cNvSpPr txBox="1">
            <a:spLocks/>
          </p:cNvSpPr>
          <p:nvPr/>
        </p:nvSpPr>
        <p:spPr bwMode="gray">
          <a:xfrm>
            <a:off x="3572873" y="4500477"/>
            <a:ext cx="1743008" cy="169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2400" kern="1200">
                <a:solidFill>
                  <a:schemeClr val="bg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9pPr>
          </a:lstStyle>
          <a:p>
            <a:pPr algn="ctr"/>
            <a:r>
              <a:rPr kumimoji="0" lang="en-US" sz="4000" b="1" dirty="0" err="1">
                <a:solidFill>
                  <a:schemeClr val="tx1"/>
                </a:solidFill>
                <a:latin typeface="Bahnschrift SemiBold Condensed" panose="020B0502040204020203" pitchFamily="34" charset="0"/>
                <a:cs typeface="BrowalliaUPC" panose="020B0604020202020204" pitchFamily="34" charset="-34"/>
              </a:rPr>
              <a:t>P.Tae</a:t>
            </a:r>
            <a:endParaRPr lang="en-US" sz="4000" b="1" dirty="0">
              <a:solidFill>
                <a:schemeClr val="tx1"/>
              </a:solidFill>
              <a:latin typeface="Bahnschrift SemiBold Condensed" panose="020B0502040204020203" pitchFamily="34" charset="0"/>
              <a:cs typeface="BrowalliaUPC" panose="020B0604020202020204" pitchFamily="34" charset="-34"/>
            </a:endParaRPr>
          </a:p>
          <a:p>
            <a:pPr algn="ctr"/>
            <a:r>
              <a:rPr kumimoji="0" lang="en-US" sz="2800" b="1" dirty="0">
                <a:solidFill>
                  <a:srgbClr val="7030A0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BrowalliaUPC" panose="020B0604020202020204" pitchFamily="34" charset="-34"/>
              </a:rPr>
              <a:t>Resigned </a:t>
            </a:r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BrowalliaUPC" panose="020B0604020202020204" pitchFamily="34" charset="-34"/>
              </a:rPr>
              <a:t>12/7/2019</a:t>
            </a:r>
            <a:r>
              <a:rPr kumimoji="0" lang="en-US" sz="2800" b="1" dirty="0">
                <a:solidFill>
                  <a:srgbClr val="7030A0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BrowalliaUPC" panose="020B0604020202020204" pitchFamily="34" charset="-34"/>
              </a:rPr>
              <a:t> </a:t>
            </a:r>
            <a:endParaRPr kumimoji="0" lang="th-TH" sz="2800" b="1" dirty="0">
              <a:solidFill>
                <a:srgbClr val="7030A0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BrowalliaUPC" panose="020B0604020202020204" pitchFamily="34" charset="-34"/>
            </a:endParaRPr>
          </a:p>
        </p:txBody>
      </p:sp>
      <p:sp>
        <p:nvSpPr>
          <p:cNvPr id="66" name="ชื่อเรื่อง 5">
            <a:extLst>
              <a:ext uri="{FF2B5EF4-FFF2-40B4-BE49-F238E27FC236}">
                <a16:creationId xmlns:a16="http://schemas.microsoft.com/office/drawing/2014/main" id="{91087B47-5D45-4330-9855-9338865EE7BF}"/>
              </a:ext>
            </a:extLst>
          </p:cNvPr>
          <p:cNvSpPr txBox="1">
            <a:spLocks/>
          </p:cNvSpPr>
          <p:nvPr/>
        </p:nvSpPr>
        <p:spPr bwMode="gray">
          <a:xfrm>
            <a:off x="6876121" y="4642948"/>
            <a:ext cx="1543980" cy="7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2400" kern="1200">
                <a:solidFill>
                  <a:schemeClr val="bg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eiryo" pitchFamily="50" charset="-128"/>
                <a:cs typeface="Arial" charset="0"/>
              </a:defRPr>
            </a:lvl9pPr>
          </a:lstStyle>
          <a:p>
            <a:pPr algn="ctr"/>
            <a:r>
              <a:rPr kumimoji="0" lang="en-US" sz="4000" b="1" dirty="0" err="1">
                <a:solidFill>
                  <a:schemeClr val="tx1"/>
                </a:solidFill>
                <a:latin typeface="Bahnschrift SemiBold Condensed" panose="020B0502040204020203" pitchFamily="34" charset="0"/>
                <a:cs typeface="BrowalliaUPC" panose="020B0604020202020204" pitchFamily="34" charset="-34"/>
              </a:rPr>
              <a:t>P.Tan</a:t>
            </a:r>
            <a:r>
              <a:rPr kumimoji="0" lang="en-US" sz="4000" b="1" dirty="0">
                <a:solidFill>
                  <a:schemeClr val="tx1"/>
                </a:solidFill>
                <a:latin typeface="Bahnschrift SemiBold Condensed" panose="020B0502040204020203" pitchFamily="34" charset="0"/>
                <a:cs typeface="BrowalliaUPC" panose="020B0604020202020204" pitchFamily="34" charset="-34"/>
              </a:rPr>
              <a:t> </a:t>
            </a:r>
            <a:endParaRPr kumimoji="0" lang="th-TH" sz="4000" b="1" dirty="0">
              <a:solidFill>
                <a:schemeClr val="tx1"/>
              </a:solidFill>
              <a:latin typeface="Bahnschrift SemiBold Condensed" panose="020B0502040204020203" pitchFamily="34" charset="0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21814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312D69-FDD7-45DE-88FD-458800B89F87}"/>
              </a:ext>
            </a:extLst>
          </p:cNvPr>
          <p:cNvSpPr txBox="1"/>
          <p:nvPr/>
        </p:nvSpPr>
        <p:spPr>
          <a:xfrm>
            <a:off x="1231900" y="0"/>
            <a:ext cx="97282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C00000"/>
                </a:solidFill>
                <a:latin typeface="Cooper Black" panose="0208090404030B020404" pitchFamily="18" charset="0"/>
                <a:cs typeface="Arial" pitchFamily="34" charset="0"/>
              </a:rPr>
              <a:t>2. My Job Responsibility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97211-BAA3-46FE-83DB-34B42F683346}"/>
              </a:ext>
            </a:extLst>
          </p:cNvPr>
          <p:cNvSpPr txBox="1"/>
          <p:nvPr/>
        </p:nvSpPr>
        <p:spPr>
          <a:xfrm>
            <a:off x="6418308" y="3897505"/>
            <a:ext cx="454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Bahnschrift" panose="020B0502040204020203" pitchFamily="34" charset="0"/>
                <a:cs typeface="Arial" pitchFamily="34" charset="0"/>
              </a:rPr>
              <a:t>Automatic Room (Model)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508D3A-0863-4D55-97EC-D941CC32FCBF}"/>
              </a:ext>
            </a:extLst>
          </p:cNvPr>
          <p:cNvSpPr txBox="1"/>
          <p:nvPr/>
        </p:nvSpPr>
        <p:spPr>
          <a:xfrm>
            <a:off x="6418308" y="2551837"/>
            <a:ext cx="216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Bahnschrift" panose="020B0502040204020203" pitchFamily="34" charset="0"/>
                <a:cs typeface="Arial" pitchFamily="34" charset="0"/>
              </a:rPr>
              <a:t>Monitoring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D1DA5-2DFB-4858-ADD9-8FD6EE901B97}"/>
              </a:ext>
            </a:extLst>
          </p:cNvPr>
          <p:cNvSpPr txBox="1"/>
          <p:nvPr/>
        </p:nvSpPr>
        <p:spPr>
          <a:xfrm>
            <a:off x="1231900" y="3136612"/>
            <a:ext cx="4108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Bahnschrift" panose="020B0502040204020203" pitchFamily="34" charset="0"/>
                <a:cs typeface="Arial" pitchFamily="34" charset="0"/>
              </a:rPr>
              <a:t>Smart Training Room</a:t>
            </a:r>
          </a:p>
        </p:txBody>
      </p:sp>
    </p:spTree>
    <p:extLst>
      <p:ext uri="{BB962C8B-B14F-4D97-AF65-F5344CB8AC3E}">
        <p14:creationId xmlns:p14="http://schemas.microsoft.com/office/powerpoint/2010/main" val="21485119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318446-DE68-4432-9299-5225A35334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5C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0D986-4052-453E-9C6D-5D61E32675AC}"/>
              </a:ext>
            </a:extLst>
          </p:cNvPr>
          <p:cNvSpPr txBox="1"/>
          <p:nvPr/>
        </p:nvSpPr>
        <p:spPr>
          <a:xfrm>
            <a:off x="1231900" y="0"/>
            <a:ext cx="97282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C00000"/>
                </a:solidFill>
                <a:latin typeface="Cooper Black" panose="0208090404030B020404" pitchFamily="18" charset="0"/>
                <a:cs typeface="Arial" pitchFamily="34" charset="0"/>
              </a:rPr>
              <a:t>3. My Project</a:t>
            </a:r>
          </a:p>
        </p:txBody>
      </p:sp>
    </p:spTree>
    <p:extLst>
      <p:ext uri="{BB962C8B-B14F-4D97-AF65-F5344CB8AC3E}">
        <p14:creationId xmlns:p14="http://schemas.microsoft.com/office/powerpoint/2010/main" val="23684520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4519</Words>
  <Application>Microsoft Office PowerPoint</Application>
  <PresentationFormat>Widescreen</PresentationFormat>
  <Paragraphs>588</Paragraphs>
  <Slides>59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Arial</vt:lpstr>
      <vt:lpstr>Bahnschrift</vt:lpstr>
      <vt:lpstr>Bahnschrift SemiBold Condensed</vt:lpstr>
      <vt:lpstr>Bahnschrift SemiLight SemiConde</vt:lpstr>
      <vt:lpstr>Bernard MT Condensed</vt:lpstr>
      <vt:lpstr>Browallia New</vt:lpstr>
      <vt:lpstr>Brush Script MT</vt:lpstr>
      <vt:lpstr>Calibri</vt:lpstr>
      <vt:lpstr>Constantia</vt:lpstr>
      <vt:lpstr>Cooper Black</vt:lpstr>
      <vt:lpstr>Microsoft Yi Baiti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a modern PowerPoint  Presentation that is beautifully designed.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พัชรวัฒน์ สุขรักษ์</cp:lastModifiedBy>
  <cp:revision>192</cp:revision>
  <dcterms:created xsi:type="dcterms:W3CDTF">2018-04-24T17:14:44Z</dcterms:created>
  <dcterms:modified xsi:type="dcterms:W3CDTF">2019-07-16T14:51:23Z</dcterms:modified>
</cp:coreProperties>
</file>